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9" r:id="rId6"/>
    <p:sldMasterId id="2147483731" r:id="rId7"/>
  </p:sldMasterIdLst>
  <p:notesMasterIdLst>
    <p:notesMasterId r:id="rId28"/>
  </p:notesMasterIdLst>
  <p:sldIdLst>
    <p:sldId id="284" r:id="rId8"/>
    <p:sldId id="2076138318" r:id="rId9"/>
    <p:sldId id="8697" r:id="rId10"/>
    <p:sldId id="2146847933" r:id="rId11"/>
    <p:sldId id="2146847934" r:id="rId12"/>
    <p:sldId id="2146847935" r:id="rId13"/>
    <p:sldId id="2076138319" r:id="rId14"/>
    <p:sldId id="8702" r:id="rId15"/>
    <p:sldId id="8703" r:id="rId16"/>
    <p:sldId id="8701" r:id="rId17"/>
    <p:sldId id="2076138321" r:id="rId18"/>
    <p:sldId id="2146847936" r:id="rId19"/>
    <p:sldId id="2146847938" r:id="rId20"/>
    <p:sldId id="2146847939" r:id="rId21"/>
    <p:sldId id="2146847940" r:id="rId22"/>
    <p:sldId id="2076138322" r:id="rId23"/>
    <p:sldId id="2146847941" r:id="rId24"/>
    <p:sldId id="2076138323" r:id="rId25"/>
    <p:sldId id="282" r:id="rId26"/>
    <p:sldId id="2146847931" r:id="rId27"/>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undations" id="{2633D7C5-0D4C-4421-8A1B-F7A28523DBE6}">
          <p14:sldIdLst>
            <p14:sldId id="284"/>
          </p14:sldIdLst>
        </p14:section>
        <p14:section name="Balance" id="{A278D3D1-40DF-4ED4-B844-9654FCAC5FB9}">
          <p14:sldIdLst>
            <p14:sldId id="2076138318"/>
          </p14:sldIdLst>
        </p14:section>
        <p14:section name="MOCA" id="{D64680FE-6B96-48BC-BB34-FCA87C7D1ACB}">
          <p14:sldIdLst>
            <p14:sldId id="8697"/>
            <p14:sldId id="2146847933"/>
            <p14:sldId id="2146847934"/>
            <p14:sldId id="2146847935"/>
            <p14:sldId id="2076138319"/>
            <p14:sldId id="8702"/>
            <p14:sldId id="8703"/>
            <p14:sldId id="8701"/>
            <p14:sldId id="2076138321"/>
            <p14:sldId id="2146847936"/>
            <p14:sldId id="2146847938"/>
            <p14:sldId id="2146847939"/>
            <p14:sldId id="2146847940"/>
            <p14:sldId id="2076138322"/>
            <p14:sldId id="2146847941"/>
            <p14:sldId id="2076138323"/>
            <p14:sldId id="282"/>
            <p14:sldId id="214684793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FB147-BFED-65AA-E7E0-8A886AC8D59B}" name="Rishi Nicolai (CHANGE &amp; BEHAVIOUR SPECIALIST)" initials="RN(&amp;BS" userId="S::rinicola@microsoft.com::02fec64b-7fd1-49ec-b6ab-057bf8d8fb54" providerId="AD"/>
  <p188:author id="{3B495696-F102-EEF7-ED79-434B9731BF8C}" name="Jong Hoon Moon" initials="JHM" userId="S::jhmoon@microsoft.com::db7f7cc0-ed90-41fd-b626-6a623f6c0a2d" providerId="AD"/>
  <p188:author id="{5025F49C-29AF-54A5-3BF8-2FB72B1AE779}" name="Emma Stephen (SHE/HER)" initials="ES(" userId="S::emstephe@microsoft.com::7aa8e8e7-74f9-4107-9f5e-eb25cdf66a4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A9B42-0A3C-4579-9020-A33E5362BF50}" v="13" dt="2023-08-16T01:50:24.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80"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72235A3A-2119-4542-AC64-BA60BD085408}" type="datetimeFigureOut">
              <a:rPr lang="en-AU" smtClean="0"/>
              <a:t>22/08/2023</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8C894D53-638D-4C4F-BB08-3080C4CF57BC}" type="slidenum">
              <a:rPr lang="en-AU" smtClean="0"/>
              <a:t>‹#›</a:t>
            </a:fld>
            <a:endParaRPr lang="en-AU"/>
          </a:p>
        </p:txBody>
      </p:sp>
    </p:spTree>
    <p:extLst>
      <p:ext uri="{BB962C8B-B14F-4D97-AF65-F5344CB8AC3E}">
        <p14:creationId xmlns:p14="http://schemas.microsoft.com/office/powerpoint/2010/main" val="66311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5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an organisation to be “productive” and imbibe good behaviours, the leadership must develop the right enablement culture through new ways of collaborating, communicating and sharing information - that focuses on creating a learning mindset.</a:t>
            </a:r>
          </a:p>
          <a:p>
            <a:endParaRPr lang="en-AU"/>
          </a:p>
          <a:p>
            <a:r>
              <a:rPr lang="en-AU"/>
              <a:t>According to research done by Prosci, The #1 obstacle to success for a major change, is ineffective sponsorship. </a:t>
            </a:r>
          </a:p>
          <a:p>
            <a:r>
              <a:rPr lang="en-AU"/>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mj-lt"/>
              </a:rPr>
              <a:t>An “Organization” is defined as -</a:t>
            </a:r>
            <a:r>
              <a:rPr lang="en-GB" sz="1200">
                <a:gradFill>
                  <a:gsLst>
                    <a:gs pos="2917">
                      <a:schemeClr val="tx1"/>
                    </a:gs>
                    <a:gs pos="30000">
                      <a:schemeClr val="tx1"/>
                    </a:gs>
                  </a:gsLst>
                  <a:lin ang="5400000" scaled="0"/>
                </a:gradFill>
              </a:rPr>
              <a:t> Social units (or human groupings) deliberately constructed and reconstructed to seek specific goals by coordinating the actions of their members.</a:t>
            </a:r>
            <a:endParaRPr lang="en-AU" sz="1200">
              <a:gradFill>
                <a:gsLst>
                  <a:gs pos="2917">
                    <a:schemeClr val="tx1"/>
                  </a:gs>
                  <a:gs pos="30000">
                    <a:schemeClr val="tx1"/>
                  </a:gs>
                </a:gsLst>
                <a:lin ang="5400000" scaled="0"/>
              </a:gradFill>
            </a:endParaRPr>
          </a:p>
          <a:p>
            <a:endParaRPr lang="en-AU"/>
          </a:p>
          <a:p>
            <a:r>
              <a:rPr lang="en-AU"/>
              <a:t>The organisational perspective explore the generic capabilities that need to be established across the wider organisation, and include – the ability to assess organisational behaviour, live broadcasting, corporate communications &amp; news, as well as the ability for people across the different business areas to create their own simple business solutions. Once again, the Microsoft 365 suite of technologies provide a holistic set of tools and applications that enable these core capabilities of every modern organisation.</a:t>
            </a:r>
          </a:p>
          <a:p>
            <a:endParaRPr lang="en-US"/>
          </a:p>
          <a:p>
            <a:r>
              <a:rPr lang="en-US"/>
              <a:t>----</a:t>
            </a:r>
          </a:p>
          <a:p>
            <a:endParaRPr lang="en-AU"/>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5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that we have covered the key focus areas of the extended MOCA model, let’s bring our focus to the most important component, the people within the organization, that work from the different perspectives of either an individual, a team member or a community member, delivering business optimization and differentiation to the organisation. People are really the superpower of every organization</a:t>
            </a:r>
          </a:p>
        </p:txBody>
      </p:sp>
      <p:sp>
        <p:nvSpPr>
          <p:cNvPr id="4" name="Slide Number Placeholder 3"/>
          <p:cNvSpPr>
            <a:spLocks noGrp="1"/>
          </p:cNvSpPr>
          <p:nvPr>
            <p:ph type="sldNum" sz="quarter" idx="5"/>
          </p:nvPr>
        </p:nvSpPr>
        <p:spPr/>
        <p:txBody>
          <a:bodyPr/>
          <a:lstStyle/>
          <a:p>
            <a:fld id="{8C894D53-638D-4C4F-BB08-3080C4CF57BC}" type="slidenum">
              <a:rPr lang="en-AU" smtClean="0"/>
              <a:t>11</a:t>
            </a:fld>
            <a:endParaRPr lang="en-AU"/>
          </a:p>
        </p:txBody>
      </p:sp>
    </p:spTree>
    <p:extLst>
      <p:ext uri="{BB962C8B-B14F-4D97-AF65-F5344CB8AC3E}">
        <p14:creationId xmlns:p14="http://schemas.microsoft.com/office/powerpoint/2010/main" val="3096401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human first approach, and the person at the </a:t>
            </a:r>
            <a:r>
              <a:rPr lang="en-US" err="1"/>
              <a:t>centre</a:t>
            </a:r>
            <a:r>
              <a:rPr lang="en-US"/>
              <a:t> of the MOCA model, we start to see the core needs in the individual context – their own identity that is universal across the other contexts they may work in. Although we are talking about identities here, this is used to </a:t>
            </a:r>
            <a:r>
              <a:rPr lang="en-US" err="1"/>
              <a:t>categorise</a:t>
            </a:r>
            <a:r>
              <a:rPr lang="en-US"/>
              <a:t> the different roles and respective needs a person might have in an organization.</a:t>
            </a:r>
          </a:p>
          <a:p>
            <a:endParaRPr lang="en-US"/>
          </a:p>
          <a:p>
            <a:r>
              <a:rPr lang="en-US"/>
              <a:t>Starting at the technical level, the person has to be able to login and access the tools they need to use to get their work done. Additionally, they need to feel that their organization protects them, their work and their devices from threats. This is where we see Azure AD playing a role and delivering a secure, compliant workplace.</a:t>
            </a:r>
          </a:p>
          <a:p>
            <a:endParaRPr lang="en-US"/>
          </a:p>
          <a:p>
            <a:r>
              <a:rPr lang="en-US"/>
              <a:t>Internally and externally, the person also has a need to manage their professional identity and their reputation. Internally, where people can shine through what they know and how the collaborate in a way that shares and builds on knowledge across the organizations. Here we see Yammer playing a role through participation in communities of practice and Delve when it comes to listing relevant skills and interests meaning colleagues can easily find the person. Externally, LinkedIn provides the platform through which the person can build and influence their external brand.</a:t>
            </a:r>
          </a:p>
          <a:p>
            <a:endParaRPr lang="en-US"/>
          </a:p>
          <a:p>
            <a:r>
              <a:rPr lang="en-US"/>
              <a:t>Then at the personal identity level, the needs of the person are focus on their sense of growth and what gives them purpose at work, the need to connect with others, and experience a feeling of empowerment because they have access to the knowledge, people and tools to do their job. Wellbeing is also a need here where more and more organizations are realizing the benefits to them and employees when they care for their employees in a holistic way. These factors can be cultivated by platforms like Viva.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18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6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881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these organisational capabilities help to accentuate the effectiveness of communities, to keep people across the organisation continuously learning and growing, helping each individual become an even better version of themselves by applying their skills and experiences in a seamless way into their mundane, and to excel as a team player, so organisational outcomes can be delivered quicker, faster, cheaper and easier, aligned to the organisation’s strategic priorities.</a:t>
            </a:r>
          </a:p>
          <a:p>
            <a:endParaRPr lang="en-AU" dirty="0"/>
          </a:p>
          <a:p>
            <a:r>
              <a:rPr lang="en-AU" dirty="0"/>
              <a:t>This is Modern Collaboration Architecture, or MOCA, enabled by the Microsoft 365 suite of technologies.</a:t>
            </a:r>
          </a:p>
        </p:txBody>
      </p:sp>
      <p:sp>
        <p:nvSpPr>
          <p:cNvPr id="4" name="Slide Number Placeholder 3"/>
          <p:cNvSpPr>
            <a:spLocks noGrp="1"/>
          </p:cNvSpPr>
          <p:nvPr>
            <p:ph type="sldNum" sz="quarter" idx="5"/>
          </p:nvPr>
        </p:nvSpPr>
        <p:spPr/>
        <p:txBody>
          <a:bodyPr/>
          <a:lstStyle/>
          <a:p>
            <a:fld id="{8C894D53-638D-4C4F-BB08-3080C4CF57BC}" type="slidenum">
              <a:rPr lang="en-AU" smtClean="0"/>
              <a:t>16</a:t>
            </a:fld>
            <a:endParaRPr lang="en-AU"/>
          </a:p>
        </p:txBody>
      </p:sp>
    </p:spTree>
    <p:extLst>
      <p:ext uri="{BB962C8B-B14F-4D97-AF65-F5344CB8AC3E}">
        <p14:creationId xmlns:p14="http://schemas.microsoft.com/office/powerpoint/2010/main" val="3096401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you put people at the centre, your modern workplace tools can become a change agent in your organisation. Especially in the hybrid world, being thoughtful about how we connect and collaborate is becoming key to getting work done and maintaining our balance. And yet research shows this training is still lacking in many organisations – how do we work in the hybrid world?</a:t>
            </a:r>
          </a:p>
          <a:p>
            <a:endParaRPr lang="en-GB"/>
          </a:p>
          <a:p>
            <a:r>
              <a:rPr lang="en-GB"/>
              <a:t>The opportunity is not just in the tools themselves, but on how we drive adoption of those tools. What are our digital cultural norms? How do we think about digital wellbeing? What training do our leaders and people need?</a:t>
            </a:r>
          </a:p>
          <a:p>
            <a:endParaRPr lang="en-GB"/>
          </a:p>
          <a:p>
            <a:pPr marL="171450" indent="-171450">
              <a:buFont typeface="Arial" panose="020B0604020202020204" pitchFamily="34" charset="0"/>
              <a:buChar char="•"/>
            </a:pPr>
            <a:r>
              <a:rPr lang="en-GB"/>
              <a:t>At the individual level, how is our digital workplace strategy encouraging people to take time for focus, to make progress on tasks? How are we encouraging employees to act on some of the work habits that may not be so positive for them?</a:t>
            </a:r>
          </a:p>
          <a:p>
            <a:pPr marL="171450" indent="-171450">
              <a:buFont typeface="Arial" panose="020B0604020202020204" pitchFamily="34" charset="0"/>
              <a:buChar char="•"/>
            </a:pPr>
            <a:r>
              <a:rPr lang="en-GB"/>
              <a:t>At the team level, our collaboration processes should seek to build potency, optimism, learning, reflexivity, social connection, and trust, backed up by supportive leadership. How are we training our leaders to delegate whole tasks with complete information? How are we encouraging our teams to learn? How are we facilitating high quality connections? Because we all know the power of connection, right?</a:t>
            </a:r>
          </a:p>
          <a:p>
            <a:pPr marL="171450" indent="-171450">
              <a:buFont typeface="Arial" panose="020B0604020202020204" pitchFamily="34" charset="0"/>
              <a:buChar char="•"/>
            </a:pPr>
            <a:r>
              <a:rPr lang="en-GB"/>
              <a:t>At the organisational level ultimately, it’s time to show we care. Employees who trust and feel supported by their organisations aren’t just happier, they have a higher self-esteem, are more likely to take risks of the good kind and have a better work-life balance. How can you leverage to the tools to show you care, to provide for learning and growth and reflect to employees a sense of how their work matters? </a:t>
            </a:r>
          </a:p>
          <a:p>
            <a:endParaRPr lang="en-GB"/>
          </a:p>
          <a:p>
            <a:r>
              <a:rPr lang="en-GB"/>
              <a:t>When we start to think this way, we can see how the way we collaborate and connect plays a role in building positive resources in our employees, teams and organisations. On the slide are just some of the many resources we can consider.</a:t>
            </a:r>
          </a:p>
          <a:p>
            <a:endParaRPr lang="en-GB"/>
          </a:p>
          <a:p>
            <a:r>
              <a:rPr lang="en-GB"/>
              <a:t>I recognise that this goes way beyond the tools, but when these bits and bytes are the foundation of how people connect and work gets done, they provide a great and often missed opportunity to examine how we work, drive change and reinforce organisational culture.</a:t>
            </a:r>
          </a:p>
          <a:p>
            <a:endParaRPr lang="en-GB"/>
          </a:p>
          <a:p>
            <a:r>
              <a:rPr lang="en-GB"/>
              <a:t>So what happens when we invest in our employees introducing the applications aligned to existing or new cultural frameworks we want to encourage?</a:t>
            </a:r>
          </a:p>
          <a:p>
            <a:endParaRPr lang="en-GB"/>
          </a:p>
          <a:p>
            <a:r>
              <a:rPr lang="en-GB"/>
              <a:t>Let’s start with the individual, when the organisation is meeting their needs in the way that work gets done – autonomy, mastery and purpose, high quality connections to colleagues, their interactions with their manager and more, we’re building up a resource call Psychological Capital made up of hope, self-efficacy, optimism and resilience. Think of this as a positive resource that fuels both performance and wellbeing. I caveat this with the fact that it is not endless and it’s important to be continuously renewing it. Employees will reciprocate the best of themselves – commitment, though leadership and positive deviance, </a:t>
            </a:r>
          </a:p>
          <a:p>
            <a:endParaRPr lang="en-GB"/>
          </a:p>
          <a:p>
            <a:r>
              <a:rPr lang="en-GB"/>
              <a:t>What happens when this individual is part of the team where processes and behaviours support psychological safety, allow the employee to make progress and feel that sense of achievement, build belonging (that thing that we all need to feel), and facilitate autonomy. We get creativity, accountability and ultimately energy.</a:t>
            </a:r>
          </a:p>
          <a:p>
            <a:endParaRPr lang="en-GB"/>
          </a:p>
          <a:p>
            <a:r>
              <a:rPr lang="en-GB"/>
              <a:t>In the organisational context, when organisations continuously re-iterate their meaning, give employees opportunities to learn, to connect to the broader mission and show that they care, you’ll get two of the most precious resources a person has  - attention and time – put to great use for the organization and employees going above and beyond to do their best for the organisation and its customers. </a:t>
            </a:r>
          </a:p>
          <a:p>
            <a:endParaRPr lang="en-GB"/>
          </a:p>
          <a:p>
            <a:r>
              <a:rPr lang="en-GB"/>
              <a:t>Think about it, wouldn’t it be great if, when introducing new tools, you got culture ROI too? That’s where the big opportunity is in a world where our people differentiate us.</a:t>
            </a:r>
          </a:p>
          <a:p>
            <a:endParaRPr lang="en-GB"/>
          </a:p>
          <a:p>
            <a:r>
              <a:rPr lang="en-GB" b="1"/>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err="1">
                <a:latin typeface="Calibri" panose="020F0502020204030204" pitchFamily="34" charset="0"/>
              </a:rPr>
              <a:t>Kurtessis</a:t>
            </a:r>
            <a:r>
              <a:rPr lang="en-US" sz="1800">
                <a:latin typeface="Calibri" panose="020F0502020204030204" pitchFamily="34" charset="0"/>
              </a:rPr>
              <a:t>, J. N., Eisenberger, R., Ford, M. T., </a:t>
            </a:r>
            <a:r>
              <a:rPr lang="en-US" sz="1800" err="1">
                <a:latin typeface="Calibri" panose="020F0502020204030204" pitchFamily="34" charset="0"/>
              </a:rPr>
              <a:t>Buffardi</a:t>
            </a:r>
            <a:r>
              <a:rPr lang="en-US" sz="1800">
                <a:latin typeface="Calibri" panose="020F0502020204030204" pitchFamily="34" charset="0"/>
              </a:rPr>
              <a:t>, L. C., Stewart, K. A., &amp; </a:t>
            </a:r>
            <a:r>
              <a:rPr lang="en-US" sz="1800" err="1">
                <a:latin typeface="Calibri" panose="020F0502020204030204" pitchFamily="34" charset="0"/>
              </a:rPr>
              <a:t>Adis</a:t>
            </a:r>
            <a:r>
              <a:rPr lang="en-US" sz="1800">
                <a:latin typeface="Calibri" panose="020F0502020204030204" pitchFamily="34" charset="0"/>
              </a:rPr>
              <a:t>, C. S. (2017). Perceived Organizational Support: A Meta-Analytic Evaluation of Organizational Support Theory. </a:t>
            </a:r>
            <a:r>
              <a:rPr lang="en-US" sz="1800" i="1">
                <a:latin typeface="Calibri" panose="020F0502020204030204" pitchFamily="34" charset="0"/>
              </a:rPr>
              <a:t>Journal of Management, 43(6), 1854-1884. https://doi.org/10.1177/0149206315575554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rPr>
              <a:t>Ipsen, C., van </a:t>
            </a:r>
            <a:r>
              <a:rPr lang="en-US" sz="1800" err="1">
                <a:latin typeface="Calibri" panose="020F0502020204030204" pitchFamily="34" charset="0"/>
              </a:rPr>
              <a:t>Veldhoven</a:t>
            </a:r>
            <a:r>
              <a:rPr lang="en-US" sz="1800">
                <a:latin typeface="Calibri" panose="020F0502020204030204" pitchFamily="34" charset="0"/>
              </a:rPr>
              <a:t>, M., Kirchner, K., &amp; Hansen, J. P. (2021). Six Key Advantages and Disadvantages of Working from Home in Europe during COVID-19. </a:t>
            </a:r>
            <a:r>
              <a:rPr lang="en-US" sz="1800" i="1">
                <a:latin typeface="Calibri" panose="020F0502020204030204" pitchFamily="34" charset="0"/>
              </a:rPr>
              <a:t>International Journal of Environmental Research and Public Health, 18(4), 1826. https://www.mdpi.com/1660-4601/18/4/1826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Richardson &amp; West, Dream Teams: A Positive Psychology of Team Working. Ch. 19 The Oxford Handbook of Positive Psychology and Work, Oxford University Press,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rPr>
              <a:t>Dutton, J. E., &amp; </a:t>
            </a:r>
            <a:r>
              <a:rPr lang="en-US" sz="1800" err="1">
                <a:latin typeface="Calibri" panose="020F0502020204030204" pitchFamily="34" charset="0"/>
              </a:rPr>
              <a:t>Heaphy</a:t>
            </a:r>
            <a:r>
              <a:rPr lang="en-US" sz="1800">
                <a:latin typeface="Calibri" panose="020F0502020204030204" pitchFamily="34" charset="0"/>
              </a:rPr>
              <a:t>, E. (2003). The Power of High Quality Connections. In K. S. Cameron, J. E. Dutton, &amp; R. E. Quinn (Eds.), </a:t>
            </a:r>
            <a:r>
              <a:rPr lang="en-US" sz="1800" i="1">
                <a:latin typeface="Calibri" panose="020F0502020204030204" pitchFamily="34" charset="0"/>
              </a:rPr>
              <a:t>Positive organizational scholarship : foundations of a new discipline (pp. 263-278). Berrett-Koehler.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rPr>
              <a:t>Cameron, K. S., &amp; </a:t>
            </a:r>
            <a:r>
              <a:rPr lang="en-US" sz="1800" err="1">
                <a:latin typeface="Calibri" panose="020F0502020204030204" pitchFamily="34" charset="0"/>
              </a:rPr>
              <a:t>Spreitzer</a:t>
            </a:r>
            <a:r>
              <a:rPr lang="en-US" sz="1800">
                <a:latin typeface="Calibri" panose="020F0502020204030204" pitchFamily="34" charset="0"/>
              </a:rPr>
              <a:t>, G. M. (2012). </a:t>
            </a:r>
            <a:r>
              <a:rPr lang="en-US" sz="1800" i="1">
                <a:latin typeface="Calibri" panose="020F0502020204030204" pitchFamily="34" charset="0"/>
              </a:rPr>
              <a:t>The Oxford handbook of positive organizational scholarship. Oxford University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25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Put together you see the final framework that takes a human first approach to collaboration.</a:t>
            </a:r>
          </a:p>
          <a:p>
            <a:endParaRPr lang="en-AU" dirty="0"/>
          </a:p>
          <a:p>
            <a:r>
              <a:rPr lang="en-AU" dirty="0"/>
              <a:t>So, what is the Modern Collaboration Architecture, or MOCA?</a:t>
            </a:r>
          </a:p>
          <a:p>
            <a:endParaRPr lang="en-AU" dirty="0"/>
          </a:p>
          <a:p>
            <a:r>
              <a:rPr lang="en-AU" dirty="0"/>
              <a:t>Well, it is a human-first model that captures how individuals apply their skills and experience to their everyday job, so they can be effect team members, enabling the delivery of organisational outcomes faster, cheaper and easier; enabled by a community, that helps them continuously learn and grow; enabled by their leadership to not only optimize the way they work, but also to create innovate business differentiators, which will further enable the organisation to complete.</a:t>
            </a:r>
          </a:p>
          <a:p>
            <a:endParaRPr lang="en-AU" dirty="0"/>
          </a:p>
          <a:p>
            <a:r>
              <a:rPr lang="en-AU" dirty="0"/>
              <a:t>This is the power of the Microsoft Cloud, presented through the perspective of the Modern Collaboration Architecture.</a:t>
            </a:r>
          </a:p>
          <a:p>
            <a:endParaRPr lang="en-AU" dirty="0"/>
          </a:p>
          <a:p>
            <a:r>
              <a:rPr lang="en-AU" dirty="0"/>
              <a:t>Hopefully you have found this conversation helpful, and this sets you up for your next steps to design the future of collaboration in your organisation.</a:t>
            </a:r>
          </a:p>
          <a:p>
            <a:endParaRPr lang="en-AU" dirty="0"/>
          </a:p>
          <a:p>
            <a:r>
              <a:rPr lang="en-AU" dirty="0"/>
              <a:t>Thank you.</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42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495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IS NOT DESIGNED FOR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86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today’s hybrid workplace, there are more demands on our attention and potential for distraction than ever. It’s become harder to harness our attention for longer periods as we bounce between our work and home life. Part of the challenge is the context switching between the different roles we have across our work and personal lives. We’re having to redirect our attention more often and the degree of distraction is larger as we switch across in and out of the different contexts.</a:t>
            </a:r>
          </a:p>
          <a:p>
            <a:endParaRPr lang="en-AU"/>
          </a:p>
          <a:p>
            <a:r>
              <a:rPr lang="en-AU"/>
              <a:t>In this addition of MOCA we’ve taken a look at the bigger picture and the different contexts we live and work in. Through the lens of human first, we take a look at these additional contexts with the goal of also understanding how, through more focused, strategic use of technology and adopting behaviours aligned to our organisational cultures, we can help individuals find balance. Let’s take a look at look at out first focus area – the individual. </a:t>
            </a:r>
          </a:p>
        </p:txBody>
      </p:sp>
      <p:sp>
        <p:nvSpPr>
          <p:cNvPr id="4" name="Slide Number Placeholder 3"/>
          <p:cNvSpPr>
            <a:spLocks noGrp="1"/>
          </p:cNvSpPr>
          <p:nvPr>
            <p:ph type="sldNum" sz="quarter" idx="5"/>
          </p:nvPr>
        </p:nvSpPr>
        <p:spPr/>
        <p:txBody>
          <a:bodyPr/>
          <a:lstStyle/>
          <a:p>
            <a:fld id="{8C894D53-638D-4C4F-BB08-3080C4CF57BC}" type="slidenum">
              <a:rPr lang="en-AU" smtClean="0"/>
              <a:t>2</a:t>
            </a:fld>
            <a:endParaRPr lang="en-AU"/>
          </a:p>
        </p:txBody>
      </p:sp>
    </p:spTree>
    <p:extLst>
      <p:ext uri="{BB962C8B-B14F-4D97-AF65-F5344CB8AC3E}">
        <p14:creationId xmlns:p14="http://schemas.microsoft.com/office/powerpoint/2010/main" val="183272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All organisations hire individuals for their skills and experiences. In order to best utilise these skills and experiences, employees needs to be able to deliver against a number of different needs.</a:t>
            </a:r>
          </a:p>
          <a:p>
            <a:r>
              <a:rPr lang="en-AU" sz="1200" dirty="0"/>
              <a:t>+</a:t>
            </a:r>
          </a:p>
          <a:p>
            <a:r>
              <a:rPr lang="en-AU" sz="1200" dirty="0"/>
              <a:t>Microsoft 365 has a number of tools &amp; applications that provide specialist capabilities to address these various needs of the individual. For example: email, which is best used for sending and receiving one-way instructional communication, Viva, which is a critical tool helping us reflect on how we spend our time and our attention as it related to our wellbeing and effectiveness, and OneDrive, which helps individuals store documents that they are accountable for, so they can be accessed anywhere, anytime and on any device securely.</a:t>
            </a:r>
          </a:p>
          <a:p>
            <a:r>
              <a:rPr lang="en-AU" sz="1200" dirty="0"/>
              <a:t>+</a:t>
            </a:r>
          </a:p>
          <a:p>
            <a:r>
              <a:rPr lang="en-AU" sz="1200" dirty="0"/>
              <a:t>In addition, people have to focus on their learning, powered by Viva Learning and LinkedIn Learning modules, that integrate directly into Microsoft Teams.</a:t>
            </a:r>
          </a:p>
          <a:p>
            <a:r>
              <a:rPr lang="en-AU" sz="1200" dirty="0"/>
              <a:t>+</a:t>
            </a:r>
          </a:p>
          <a:p>
            <a:r>
              <a:rPr lang="en-AU" sz="1200" dirty="0"/>
              <a:t>In addition, Outlook has a important role in helping employees organise their thoughts, their time and their tasks for the day to ensure that they get all their work done.</a:t>
            </a:r>
          </a:p>
          <a:p>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93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Though we all have autonomous parts to our role, an employee’s ability to have impact increases exponentially when they perform as a part of a team.</a:t>
            </a:r>
          </a:p>
          <a:p>
            <a:endParaRPr lang="en-AU" dirty="0"/>
          </a:p>
          <a:p>
            <a:r>
              <a:rPr lang="en-AU" dirty="0"/>
              <a:t>We define a team as “A group of individuals with interdependent activities, that work together towards a common goal”. Just because a group of people report up to the same manager, doesn’t make them a team by default, unless there is ‘interdependence in their work’, which creates the need for collaboration.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56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 successful team needs a strong supportive framework comprising of </a:t>
            </a:r>
          </a:p>
          <a:p>
            <a:endParaRPr lang="en-AU"/>
          </a:p>
          <a:p>
            <a:pPr marL="342900" indent="-342900">
              <a:buAutoNum type="arabicPeriod"/>
            </a:pPr>
            <a:r>
              <a:rPr lang="en-AU"/>
              <a:t>clearly defined outcome, the direction</a:t>
            </a:r>
          </a:p>
          <a:p>
            <a:pPr marL="342900" indent="-342900">
              <a:buAutoNum type="arabicPeriod"/>
            </a:pPr>
            <a:r>
              <a:rPr lang="en-AU"/>
              <a:t>Strong leadership accountable for the delivery of the outcome via a well thought-out, optimised and lean process; and</a:t>
            </a:r>
          </a:p>
          <a:p>
            <a:pPr marL="342900" indent="-342900">
              <a:buAutoNum type="arabicPeriod"/>
            </a:pPr>
            <a:r>
              <a:rPr lang="en-AU"/>
              <a:t>Access to the right skills, organised by defining the roles and responsibilities of the various team members.</a:t>
            </a:r>
          </a:p>
          <a:p>
            <a:pPr marL="0" indent="0">
              <a:buNone/>
            </a:pPr>
            <a:r>
              <a:rPr lang="en-AU"/>
              <a:t>+</a:t>
            </a:r>
          </a:p>
          <a:p>
            <a:pPr marL="0" indent="0">
              <a:buNone/>
            </a:pPr>
            <a:r>
              <a:rPr lang="en-AU"/>
              <a:t>To be an effective collaborator, employees need a variety of different capabilities, supported by Microsoft 365 tools and applications.</a:t>
            </a:r>
          </a:p>
          <a:p>
            <a:pPr marL="0" indent="0">
              <a:buNone/>
            </a:pPr>
            <a:r>
              <a:rPr lang="en-AU"/>
              <a:t>+</a:t>
            </a:r>
          </a:p>
          <a:p>
            <a:pPr marL="0" indent="0">
              <a:buNone/>
            </a:pPr>
            <a:r>
              <a:rPr lang="en-AU"/>
              <a:t>Just like Outlooks is where individuals go to organise themselves, Microsoft Teams is hub for teamwork, where we coordinate effort and demonstrate commitment to the team outcome.</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07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Though we are often delivering for multiple initiatives at one time, we also need to continuously learn and grow as individuals.</a:t>
            </a:r>
          </a:p>
          <a:p>
            <a:endParaRPr lang="en-AU" dirty="0"/>
          </a:p>
          <a:p>
            <a:r>
              <a:rPr lang="en-AU" dirty="0"/>
              <a:t>Michael Lombardo and Robert </a:t>
            </a:r>
            <a:r>
              <a:rPr lang="en-AU" dirty="0" err="1"/>
              <a:t>Eichinger</a:t>
            </a:r>
            <a:r>
              <a:rPr lang="en-AU" dirty="0"/>
              <a:t> developed the 70:20:10 model, which suggests that 70% of all our learning comes from on-the-job experiences, 20% from feedback and developmental relationships, and 10% from formal training and courses. Typically, we working closely with around 8-16 people daily, which means that a significant portion of our learning comes from this close-knit group.</a:t>
            </a:r>
          </a:p>
          <a:p>
            <a:endParaRPr lang="en-AU" dirty="0"/>
          </a:p>
          <a:p>
            <a:r>
              <a:rPr lang="en-AU" dirty="0"/>
              <a:t>Wouldn’t it be great, if, in addition to this close-knit group, we could learn from people across the organisation, share experiences and develop new relationships?</a:t>
            </a:r>
          </a:p>
          <a:p>
            <a:r>
              <a:rPr lang="en-AU" dirty="0"/>
              <a:t>+</a:t>
            </a:r>
          </a:p>
          <a:p>
            <a:r>
              <a:rPr lang="en-AU" dirty="0"/>
              <a:t>Well, this is where the concept of “Communities” come in. </a:t>
            </a:r>
          </a:p>
          <a:p>
            <a:endParaRPr lang="en-AU" dirty="0"/>
          </a:p>
          <a:p>
            <a:r>
              <a:rPr lang="en-AU" dirty="0"/>
              <a:t>Communities are defined as a group of individuals with a common interest, or a common passion. </a:t>
            </a:r>
          </a:p>
          <a:p>
            <a:endParaRPr lang="en-US" dirty="0"/>
          </a:p>
          <a:p>
            <a:endParaRPr lang="en-GB"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8/22/2023 3:57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410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Communities are a great place to find and share information, innovate by building on ideas of others and learn by exchanging experiences and skills. This enables leaders across the organisation to keep employees engaged, promoting transparency, diversity and inclusion. </a:t>
            </a:r>
          </a:p>
          <a:p>
            <a:endParaRPr lang="en-AU"/>
          </a:p>
          <a:p>
            <a:r>
              <a:rPr lang="en-AU"/>
              <a:t>A community is typically coordinated by a community facilitator and offers a number of different ‘needs’ to its members. </a:t>
            </a:r>
          </a:p>
          <a:p>
            <a:r>
              <a:rPr lang="en-AU"/>
              <a:t>+</a:t>
            </a:r>
          </a:p>
          <a:p>
            <a:r>
              <a:rPr lang="en-AU"/>
              <a:t>Healthy communities drive knowledge creation, retention and application across the organisation. They keep the people tapped onto the heart-beat of the everyday and ensure that their wisdom and experience is retained for future generations of employees.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5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before we go forward, lets talk about some major differences between a team, and a community.</a:t>
            </a:r>
          </a:p>
          <a:p>
            <a:endParaRPr lang="en-US"/>
          </a:p>
          <a:p>
            <a:r>
              <a:rPr lang="en-US"/>
              <a:t>Let’s reflect on the definition of a team – a group of individuals, with interdependent activities that work together, towards a common goal.</a:t>
            </a:r>
          </a:p>
          <a:p>
            <a:endParaRPr lang="en-US"/>
          </a:p>
          <a:p>
            <a:r>
              <a:rPr lang="en-US"/>
              <a:t>So, the membership of each team member is mandatory, given that there is a dependency on their skills sets and their ability to complete their tasks. </a:t>
            </a:r>
          </a:p>
          <a:p>
            <a:endParaRPr lang="en-US"/>
          </a:p>
          <a:p>
            <a:r>
              <a:rPr lang="en-US"/>
              <a:t>Now think about this – each interdependency within the activity create additional risk towards achieving the outcome, and thus it is critical to manage the team size and the efficiency in team processes.</a:t>
            </a:r>
          </a:p>
          <a:p>
            <a:endParaRPr lang="en-US"/>
          </a:p>
          <a:p>
            <a:r>
              <a:rPr lang="en-US"/>
              <a:t>Research done by the Wharton University of Pennsylvania recommends that the ideal team size is between 5-12 members, which mitigates against the exponential increase in risk and focuses on getting work done. </a:t>
            </a:r>
          </a:p>
          <a:p>
            <a:endParaRPr lang="en-US"/>
          </a:p>
          <a:p>
            <a:r>
              <a:rPr lang="en-US"/>
              <a:t>With communities on the other hand, member is based on your interests. As employees need to tackle different challenges, they community membership also changes. The larger the community, the more perspectives members can benefit from. And where teams focus on outcome delivery, often aligned to the strategic priorities of the </a:t>
            </a:r>
            <a:r>
              <a:rPr lang="en-US" err="1"/>
              <a:t>organisation</a:t>
            </a:r>
            <a:r>
              <a:rPr lang="en-US"/>
              <a:t>, communities are there to ensure that employees are learning, growing, innovating and sharing the </a:t>
            </a:r>
            <a:r>
              <a:rPr lang="en-US" err="1"/>
              <a:t>organisational</a:t>
            </a:r>
            <a:r>
              <a:rPr lang="en-US"/>
              <a:t> experience.</a:t>
            </a:r>
          </a:p>
          <a:p>
            <a:endParaRPr lang="en-AU"/>
          </a:p>
        </p:txBody>
      </p:sp>
      <p:sp>
        <p:nvSpPr>
          <p:cNvPr id="4" name="Slide Number Placeholder 3"/>
          <p:cNvSpPr>
            <a:spLocks noGrp="1"/>
          </p:cNvSpPr>
          <p:nvPr>
            <p:ph type="sldNum" sz="quarter" idx="5"/>
          </p:nvPr>
        </p:nvSpPr>
        <p:spPr/>
        <p:txBody>
          <a:bodyPr/>
          <a:lstStyle/>
          <a:p>
            <a:fld id="{8C894D53-638D-4C4F-BB08-3080C4CF57BC}" type="slidenum">
              <a:rPr lang="en-AU" smtClean="0"/>
              <a:t>8</a:t>
            </a:fld>
            <a:endParaRPr lang="en-AU"/>
          </a:p>
        </p:txBody>
      </p:sp>
    </p:spTree>
    <p:extLst>
      <p:ext uri="{BB962C8B-B14F-4D97-AF65-F5344CB8AC3E}">
        <p14:creationId xmlns:p14="http://schemas.microsoft.com/office/powerpoint/2010/main" val="150277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AU" dirty="0"/>
              <a:t>The fourth dimension to understanding organisation dynamics is to explore the ‘organisational’ capabilities around collaboration.</a:t>
            </a:r>
            <a:endParaRPr lang="en-US" dirty="0"/>
          </a:p>
        </p:txBody>
      </p:sp>
      <p:sp>
        <p:nvSpPr>
          <p:cNvPr id="4" name="Slide Number Placeholder 3"/>
          <p:cNvSpPr>
            <a:spLocks noGrp="1"/>
          </p:cNvSpPr>
          <p:nvPr>
            <p:ph type="sldNum" sz="quarter" idx="5"/>
          </p:nvPr>
        </p:nvSpPr>
        <p:spPr/>
        <p:txBody>
          <a:bodyPr/>
          <a:lstStyle/>
          <a:p>
            <a:fld id="{8C894D53-638D-4C4F-BB08-3080C4CF57BC}" type="slidenum">
              <a:rPr lang="en-AU" smtClean="0"/>
              <a:t>9</a:t>
            </a:fld>
            <a:endParaRPr lang="en-AU"/>
          </a:p>
        </p:txBody>
      </p:sp>
    </p:spTree>
    <p:extLst>
      <p:ext uri="{BB962C8B-B14F-4D97-AF65-F5344CB8AC3E}">
        <p14:creationId xmlns:p14="http://schemas.microsoft.com/office/powerpoint/2010/main" val="309640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6.emf"/><Relationship Id="rId4" Type="http://schemas.openxmlformats.org/officeDocument/2006/relationships/image" Target="../media/image1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6EF5-186B-4323-A6E4-EC7CE8597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2096952-C2F7-45C4-9FA7-2733EE334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F6E320B-B0EE-4B19-9CF2-0AE05FB40E67}"/>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E21AD778-D81B-4BE5-BD59-9A7A852BE4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9256E9-D72D-492E-822D-0AA9746FE02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91567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87A3-6C1D-4139-AFB4-831FC0B4A3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3232D0-7D16-424D-B51F-30C61A23D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121861-6828-406C-90FB-D75E367854B5}"/>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83B5573A-2566-4C69-93E8-6525524D7B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841C90-CB5E-49CF-B1B9-0AB3559236A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81534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D4DA2-FDB7-4648-953E-62856B99E9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E1D280-DC93-4FE0-BA44-78D7103E7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AB1D709-E659-4B8A-8568-8AA13F71ABE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ACD43725-12C1-4C78-B0D3-59A50DC3D3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41F7B0-0425-4528-8ECD-F286B4768C7B}"/>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3641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1337341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296206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8"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958057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33726390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3"/>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513653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149837428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148289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69213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1200-FC15-44C4-800C-C628EE0BD9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E18DA8-BAB0-4A5E-ADFA-869FCC7D5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D4D822-AF35-4891-B6A3-3DB43621A4C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D9E98696-D551-426B-BEFA-6C78E83904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870ED1-E6E4-401A-8197-C1CD496B5524}"/>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85206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72660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3958516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0662488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6635438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2665302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423108691"/>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4"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5"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86722772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872100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5816589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5903255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EBBB-D2FF-43F7-AD36-C9E47CEAC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483FC52-9582-40A0-B6F7-988A42E57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193BB-9633-43DB-B283-9A401B510B7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C794EDDE-4A19-4497-A98D-F325850479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35D6B9-DE9E-4E9F-86BE-EB176106C82E}"/>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81085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44701195"/>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8668289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1359920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17880628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3298564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70044156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523991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7891120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344641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209022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B7D1-E1FF-4890-AB75-38C5C2E251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5A2885-467E-4720-A31D-B9337B4474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834563-9EEE-4756-9C18-A5F31D727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F6B5FC6-E1B8-4A98-BE5E-8BAEC9B1DEA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05A89125-2220-4721-8E20-33233BA6B1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4D1B9C-1C26-4227-9862-F30FDB9CD3E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287510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18081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725972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0630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2401503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646770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4269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219291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4809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5"/>
            <a:ext cx="6669658" cy="387837"/>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Tree>
    <p:extLst>
      <p:ext uri="{BB962C8B-B14F-4D97-AF65-F5344CB8AC3E}">
        <p14:creationId xmlns:p14="http://schemas.microsoft.com/office/powerpoint/2010/main" val="1307791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4"/>
            <a:ext cx="6669658" cy="38783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26157100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D987-2680-4B19-AC96-734D42EE1F2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806F5B-38BE-40C8-8CD2-D0FA6FFD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3BFA5-AFDF-4385-8CA4-25758328F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BDDC5CB-2B23-4E4D-B1BA-97A46F606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DB05CB-D3E1-4C42-BB2F-E5AC0C3AA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360258-4972-4E9B-9483-20C508E50F93}"/>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8" name="Footer Placeholder 7">
            <a:extLst>
              <a:ext uri="{FF2B5EF4-FFF2-40B4-BE49-F238E27FC236}">
                <a16:creationId xmlns:a16="http://schemas.microsoft.com/office/drawing/2014/main" id="{D6E9E54C-EDEB-4070-91C4-A6D6A5AB3B8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B7DF97-D022-4BF2-A02D-EBEE1641F67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218057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6" name="Picture 5" descr="People walking inside a building">
            <a:extLst>
              <a:ext uri="{FF2B5EF4-FFF2-40B4-BE49-F238E27FC236}">
                <a16:creationId xmlns:a16="http://schemas.microsoft.com/office/drawing/2014/main" id="{18C9E532-0781-4F83-8257-C4E2F0DF4E08}"/>
              </a:ext>
            </a:extLst>
          </p:cNvPr>
          <p:cNvPicPr>
            <a:picLocks noChangeAspect="1"/>
          </p:cNvPicPr>
          <p:nvPr userDrawn="1"/>
        </p:nvPicPr>
        <p:blipFill>
          <a:blip r:embed="rId2"/>
          <a:srcRect/>
          <a:stretch/>
        </p:blipFill>
        <p:spPr bwMode="auto">
          <a:xfrm>
            <a:off x="5326063" y="609"/>
            <a:ext cx="6865937" cy="68567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3" name="WC logo" descr="Worldwide Communities logo">
            <a:extLst>
              <a:ext uri="{FF2B5EF4-FFF2-40B4-BE49-F238E27FC236}">
                <a16:creationId xmlns:a16="http://schemas.microsoft.com/office/drawing/2014/main" id="{AB0F0BAE-85D5-4256-9833-3047C0A3C7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2" y="5787580"/>
            <a:ext cx="3150108" cy="484632"/>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pic>
        <p:nvPicPr>
          <p:cNvPr id="4" name="Picture 3" descr="SPARK Event logo">
            <a:extLst>
              <a:ext uri="{FF2B5EF4-FFF2-40B4-BE49-F238E27FC236}">
                <a16:creationId xmlns:a16="http://schemas.microsoft.com/office/drawing/2014/main" id="{03008102-A55F-41DC-BF69-67B8FE4AB7BE}"/>
              </a:ext>
            </a:extLst>
          </p:cNvPr>
          <p:cNvPicPr>
            <a:picLocks noChangeAspect="1"/>
          </p:cNvPicPr>
          <p:nvPr userDrawn="1"/>
        </p:nvPicPr>
        <p:blipFill>
          <a:blip r:embed="rId6"/>
          <a:stretch>
            <a:fillRect/>
          </a:stretch>
        </p:blipFill>
        <p:spPr>
          <a:xfrm>
            <a:off x="3996710" y="5564623"/>
            <a:ext cx="1329353" cy="930546"/>
          </a:xfrm>
          <a:prstGeom prst="rect">
            <a:avLst/>
          </a:prstGeom>
        </p:spPr>
      </p:pic>
    </p:spTree>
    <p:extLst>
      <p:ext uri="{BB962C8B-B14F-4D97-AF65-F5344CB8AC3E}">
        <p14:creationId xmlns:p14="http://schemas.microsoft.com/office/powerpoint/2010/main" val="1272886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4" name="Picture 3" descr="People walking outside of a building">
            <a:extLst>
              <a:ext uri="{FF2B5EF4-FFF2-40B4-BE49-F238E27FC236}">
                <a16:creationId xmlns:a16="http://schemas.microsoft.com/office/drawing/2014/main" id="{27A30450-231A-472F-8283-664DDDDDBA28}"/>
              </a:ext>
            </a:extLst>
          </p:cNvPr>
          <p:cNvPicPr>
            <a:picLocks noChangeAspect="1"/>
          </p:cNvPicPr>
          <p:nvPr userDrawn="1"/>
        </p:nvPicPr>
        <p:blipFill>
          <a:blip r:embed="rId2"/>
          <a:src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0" name="Rectangle 9">
            <a:extLst>
              <a:ext uri="{FF2B5EF4-FFF2-40B4-BE49-F238E27FC236}">
                <a16:creationId xmlns:a16="http://schemas.microsoft.com/office/drawing/2014/main" id="{B4F9EC6D-F4DD-4865-84A3-4549C8763D30}"/>
              </a:ext>
              <a:ext uri="{C183D7F6-B498-43B3-948B-1728B52AA6E4}">
                <adec:decorative xmlns:adec="http://schemas.microsoft.com/office/drawing/2017/decorative" val="1"/>
              </a:ext>
            </a:extLst>
          </p:cNvPr>
          <p:cNvSpPr/>
          <p:nvPr userDrawn="1"/>
        </p:nvSpPr>
        <p:spPr bwMode="auto">
          <a:xfrm>
            <a:off x="-9525" y="5383762"/>
            <a:ext cx="12211049" cy="1474238"/>
          </a:xfrm>
          <a:prstGeom prst="rect">
            <a:avLst/>
          </a:prstGeom>
          <a:solidFill>
            <a:schemeClr val="bg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6" name="Picture 5" descr="SPARK Event logo">
            <a:extLst>
              <a:ext uri="{FF2B5EF4-FFF2-40B4-BE49-F238E27FC236}">
                <a16:creationId xmlns:a16="http://schemas.microsoft.com/office/drawing/2014/main" id="{5B8064A7-B870-46EB-AC39-E38B67013E65}"/>
              </a:ext>
            </a:extLst>
          </p:cNvPr>
          <p:cNvPicPr>
            <a:picLocks noChangeAspect="1"/>
          </p:cNvPicPr>
          <p:nvPr userDrawn="1"/>
        </p:nvPicPr>
        <p:blipFill>
          <a:blip r:embed="rId4"/>
          <a:stretch>
            <a:fillRect/>
          </a:stretch>
        </p:blipFill>
        <p:spPr>
          <a:xfrm>
            <a:off x="10531504" y="5640304"/>
            <a:ext cx="1518066" cy="1062645"/>
          </a:xfrm>
          <a:prstGeom prst="rect">
            <a:avLst/>
          </a:prstGeom>
        </p:spPr>
      </p:pic>
    </p:spTree>
    <p:extLst>
      <p:ext uri="{BB962C8B-B14F-4D97-AF65-F5344CB8AC3E}">
        <p14:creationId xmlns:p14="http://schemas.microsoft.com/office/powerpoint/2010/main" val="1292202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93577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6451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6647"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893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ormAutofit/>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801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Tree>
    <p:extLst>
      <p:ext uri="{BB962C8B-B14F-4D97-AF65-F5344CB8AC3E}">
        <p14:creationId xmlns:p14="http://schemas.microsoft.com/office/powerpoint/2010/main" val="535144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normAutofit/>
          </a:bodyPr>
          <a:lstStyle>
            <a:lvl1pPr>
              <a:defRPr sz="2000" spc="0">
                <a:latin typeface="+mj-lt"/>
                <a:cs typeface="Segoe UI" panose="020B0502040204020203" pitchFamily="34" charset="0"/>
              </a:defRPr>
            </a:lvl1pPr>
          </a:lstStyle>
          <a:p>
            <a:r>
              <a:rPr lang="en-US"/>
              <a:t>Click to edit Master title style</a:t>
            </a:r>
          </a:p>
        </p:txBody>
      </p:sp>
      <p:pic>
        <p:nvPicPr>
          <p:cNvPr id="5" name="WC glyph" descr="WC logo">
            <a:extLst>
              <a:ext uri="{FF2B5EF4-FFF2-40B4-BE49-F238E27FC236}">
                <a16:creationId xmlns:a16="http://schemas.microsoft.com/office/drawing/2014/main" id="{34F6A35F-0EBD-4E2D-85F8-A5C9BB55C6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1038916" y="6382799"/>
            <a:ext cx="290657" cy="292608"/>
          </a:xfrm>
          <a:prstGeom prst="rect">
            <a:avLst/>
          </a:prstGeom>
        </p:spPr>
      </p:pic>
    </p:spTree>
    <p:extLst>
      <p:ext uri="{BB962C8B-B14F-4D97-AF65-F5344CB8AC3E}">
        <p14:creationId xmlns:p14="http://schemas.microsoft.com/office/powerpoint/2010/main" val="211667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normAutofit/>
          </a:bodyPr>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rmAutofit/>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48780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normAutofit/>
          </a:body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36758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B5-1234-4982-9E2A-617F6536357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AB896FB-1A0E-4E01-9456-56723D26466F}"/>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4" name="Footer Placeholder 3">
            <a:extLst>
              <a:ext uri="{FF2B5EF4-FFF2-40B4-BE49-F238E27FC236}">
                <a16:creationId xmlns:a16="http://schemas.microsoft.com/office/drawing/2014/main" id="{24C4CAE7-17DF-417C-8A60-A5C5C5E8509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A29326-C8BA-4975-81BE-BA04460B938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561575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normAutofit/>
          </a:bodyPr>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821150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normAutofit/>
          </a:bodyP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5" name="WC glyph" descr="WC logo">
            <a:extLst>
              <a:ext uri="{FF2B5EF4-FFF2-40B4-BE49-F238E27FC236}">
                <a16:creationId xmlns:a16="http://schemas.microsoft.com/office/drawing/2014/main" id="{6553D132-2973-4237-B56B-452E88F280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47461" y="6399891"/>
            <a:ext cx="290657" cy="292608"/>
          </a:xfrm>
          <a:prstGeom prst="rect">
            <a:avLst/>
          </a:prstGeom>
        </p:spPr>
      </p:pic>
    </p:spTree>
    <p:extLst>
      <p:ext uri="{BB962C8B-B14F-4D97-AF65-F5344CB8AC3E}">
        <p14:creationId xmlns:p14="http://schemas.microsoft.com/office/powerpoint/2010/main" val="14687492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10" name="WC glyph" descr="WC logo">
            <a:extLst>
              <a:ext uri="{FF2B5EF4-FFF2-40B4-BE49-F238E27FC236}">
                <a16:creationId xmlns:a16="http://schemas.microsoft.com/office/drawing/2014/main" id="{C5115706-B83A-4B30-97F2-9A1A6B7D81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0927820" y="6400800"/>
            <a:ext cx="290657" cy="292608"/>
          </a:xfrm>
          <a:prstGeom prst="rect">
            <a:avLst/>
          </a:prstGeom>
        </p:spPr>
      </p:pic>
    </p:spTree>
    <p:extLst>
      <p:ext uri="{BB962C8B-B14F-4D97-AF65-F5344CB8AC3E}">
        <p14:creationId xmlns:p14="http://schemas.microsoft.com/office/powerpoint/2010/main" val="25308238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14" name="WC glyph" descr="WC logo">
            <a:extLst>
              <a:ext uri="{FF2B5EF4-FFF2-40B4-BE49-F238E27FC236}">
                <a16:creationId xmlns:a16="http://schemas.microsoft.com/office/drawing/2014/main" id="{89443C5A-A16A-4C47-9A67-3AF998A68DE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13279" y="6400800"/>
            <a:ext cx="290657" cy="292608"/>
          </a:xfrm>
          <a:prstGeom prst="rect">
            <a:avLst/>
          </a:prstGeom>
        </p:spPr>
      </p:pic>
    </p:spTree>
    <p:extLst>
      <p:ext uri="{BB962C8B-B14F-4D97-AF65-F5344CB8AC3E}">
        <p14:creationId xmlns:p14="http://schemas.microsoft.com/office/powerpoint/2010/main" val="26716629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pic>
        <p:nvPicPr>
          <p:cNvPr id="16" name="WC glyph" descr="WC logo">
            <a:extLst>
              <a:ext uri="{FF2B5EF4-FFF2-40B4-BE49-F238E27FC236}">
                <a16:creationId xmlns:a16="http://schemas.microsoft.com/office/drawing/2014/main" id="{8245F684-24DB-4657-9AA3-3C3EE7144C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30370" y="6400800"/>
            <a:ext cx="290657" cy="292608"/>
          </a:xfrm>
          <a:prstGeom prst="rect">
            <a:avLst/>
          </a:prstGeom>
        </p:spPr>
      </p:pic>
    </p:spTree>
    <p:extLst>
      <p:ext uri="{BB962C8B-B14F-4D97-AF65-F5344CB8AC3E}">
        <p14:creationId xmlns:p14="http://schemas.microsoft.com/office/powerpoint/2010/main" val="8380415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rmAutofit/>
          </a:bodyP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rmAutofit/>
          </a:bodyP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WC glyph" descr="WC logo">
            <a:extLst>
              <a:ext uri="{FF2B5EF4-FFF2-40B4-BE49-F238E27FC236}">
                <a16:creationId xmlns:a16="http://schemas.microsoft.com/office/drawing/2014/main" id="{D4F8CBAC-7F07-442C-B3F2-D0997AE23F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987641" y="6416983"/>
            <a:ext cx="290657" cy="292608"/>
          </a:xfrm>
          <a:prstGeom prst="rect">
            <a:avLst/>
          </a:prstGeom>
        </p:spPr>
      </p:pic>
    </p:spTree>
    <p:extLst>
      <p:ext uri="{BB962C8B-B14F-4D97-AF65-F5344CB8AC3E}">
        <p14:creationId xmlns:p14="http://schemas.microsoft.com/office/powerpoint/2010/main" val="23758113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descr="A building next to a body of water">
            <a:extLst>
              <a:ext uri="{FF2B5EF4-FFF2-40B4-BE49-F238E27FC236}">
                <a16:creationId xmlns:a16="http://schemas.microsoft.com/office/drawing/2014/main" id="{12356880-928A-4C82-8970-B37FC0866B56}"/>
              </a:ext>
            </a:extLst>
          </p:cNvPr>
          <p:cNvPicPr>
            <a:picLocks noChangeAspect="1"/>
          </p:cNvPicPr>
          <p:nvPr userDrawn="1"/>
        </p:nvPicPr>
        <p:blipFill rotWithShape="1">
          <a:blip r:embed="rId2"/>
          <a:srcRect l="12263" r="12263"/>
          <a:stretch/>
        </p:blipFill>
        <p:spPr>
          <a:xfrm>
            <a:off x="8127999" y="0"/>
            <a:ext cx="4064002" cy="6858000"/>
          </a:xfrm>
          <a:prstGeom prst="rect">
            <a:avLst/>
          </a:prstGeom>
        </p:spPr>
      </p:pic>
      <p:pic>
        <p:nvPicPr>
          <p:cNvPr id="4" name="Picture 3" descr="SPARK Event logo">
            <a:extLst>
              <a:ext uri="{FF2B5EF4-FFF2-40B4-BE49-F238E27FC236}">
                <a16:creationId xmlns:a16="http://schemas.microsoft.com/office/drawing/2014/main" id="{9777C121-2291-4752-A54D-8815CDB9F01A}"/>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165832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A group of people walking in front of a building">
            <a:extLst>
              <a:ext uri="{FF2B5EF4-FFF2-40B4-BE49-F238E27FC236}">
                <a16:creationId xmlns:a16="http://schemas.microsoft.com/office/drawing/2014/main" id="{CBCB491C-2344-4ADB-8240-53852BD79B4B}"/>
              </a:ext>
            </a:extLst>
          </p:cNvPr>
          <p:cNvPicPr>
            <a:picLocks noChangeAspect="1"/>
          </p:cNvPicPr>
          <p:nvPr userDrawn="1"/>
        </p:nvPicPr>
        <p:blipFill rotWithShape="1">
          <a:blip r:embed="rId2"/>
          <a:srcRect l="13882" t="694" b="2483"/>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42F3DD34-FC92-4DA6-B82B-34FBD52D7C47}"/>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1431830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184EEDC-EEFF-4BF1-8C36-0F1EC045FD06}"/>
              </a:ext>
            </a:extLst>
          </p:cNvPr>
          <p:cNvPicPr>
            <a:picLocks noChangeAspect="1"/>
          </p:cNvPicPr>
          <p:nvPr userDrawn="1"/>
        </p:nvPicPr>
        <p:blipFill rotWithShape="1">
          <a:blip r:embed="rId2"/>
          <a:srcRect l="26241" t="426"/>
          <a:stretch/>
        </p:blipFill>
        <p:spPr>
          <a:xfrm>
            <a:off x="8128000" y="-1"/>
            <a:ext cx="4064000" cy="6857999"/>
          </a:xfrm>
          <a:prstGeom prst="rect">
            <a:avLst/>
          </a:prstGeom>
        </p:spPr>
      </p:pic>
      <p:pic>
        <p:nvPicPr>
          <p:cNvPr id="3" name="Picture 2" descr="SPARK Event logo">
            <a:extLst>
              <a:ext uri="{FF2B5EF4-FFF2-40B4-BE49-F238E27FC236}">
                <a16:creationId xmlns:a16="http://schemas.microsoft.com/office/drawing/2014/main" id="{D3DE7FA7-2CDD-4402-9DD6-21978E0374AF}"/>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575455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Building interior">
            <a:extLst>
              <a:ext uri="{FF2B5EF4-FFF2-40B4-BE49-F238E27FC236}">
                <a16:creationId xmlns:a16="http://schemas.microsoft.com/office/drawing/2014/main" id="{B699B570-B4DD-40CB-B922-88CB57977377}"/>
              </a:ext>
            </a:extLst>
          </p:cNvPr>
          <p:cNvPicPr>
            <a:picLocks noChangeAspect="1"/>
          </p:cNvPicPr>
          <p:nvPr userDrawn="1"/>
        </p:nvPicPr>
        <p:blipFill rotWithShape="1">
          <a:blip r:embed="rId2"/>
          <a:srcRect l="7234" r="3820"/>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7290F9B6-22CF-4237-84F0-AF5BB432FEE4}"/>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861675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BAAF1-9336-420C-A297-4813B65AE208}"/>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3" name="Footer Placeholder 2">
            <a:extLst>
              <a:ext uri="{FF2B5EF4-FFF2-40B4-BE49-F238E27FC236}">
                <a16:creationId xmlns:a16="http://schemas.microsoft.com/office/drawing/2014/main" id="{1293AC8B-BB2B-49CF-AE38-84485A2CF4F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FDA067D-4DB4-456F-BD1C-82D7995B470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37163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Two people talking">
            <a:extLst>
              <a:ext uri="{FF2B5EF4-FFF2-40B4-BE49-F238E27FC236}">
                <a16:creationId xmlns:a16="http://schemas.microsoft.com/office/drawing/2014/main" id="{F74346D8-BFA4-49B0-9764-4330354D688F}"/>
              </a:ext>
            </a:extLst>
          </p:cNvPr>
          <p:cNvPicPr>
            <a:picLocks noChangeAspect="1"/>
          </p:cNvPicPr>
          <p:nvPr userDrawn="1"/>
        </p:nvPicPr>
        <p:blipFill rotWithShape="1">
          <a:blip r:embed="rId2"/>
          <a:srcRect l="50803" r="969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BF619DB2-9DD2-471A-B2CB-5C9A0B22DF5F}"/>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850141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People working in front of a window">
            <a:extLst>
              <a:ext uri="{FF2B5EF4-FFF2-40B4-BE49-F238E27FC236}">
                <a16:creationId xmlns:a16="http://schemas.microsoft.com/office/drawing/2014/main" id="{9C6CE9ED-4568-43C2-9DCC-0A4B173ADE42}"/>
              </a:ext>
            </a:extLst>
          </p:cNvPr>
          <p:cNvPicPr>
            <a:picLocks noChangeAspect="1"/>
          </p:cNvPicPr>
          <p:nvPr userDrawn="1"/>
        </p:nvPicPr>
        <p:blipFill rotWithShape="1">
          <a:blip r:embed="rId2"/>
          <a:srcRect l="26510" t="923" r="941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5D498427-9BB2-4620-A52B-C18FADFADF74}"/>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999359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774863"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774863" cy="338554"/>
          </a:xfrm>
          <a:noFill/>
        </p:spPr>
        <p:txBody>
          <a:bodyPr wrap="square" lIns="0" tIns="0" rIns="0" bIns="0">
            <a:norm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1" name="Picture 10" descr="Building interior">
            <a:extLst>
              <a:ext uri="{FF2B5EF4-FFF2-40B4-BE49-F238E27FC236}">
                <a16:creationId xmlns:a16="http://schemas.microsoft.com/office/drawing/2014/main" id="{4EF6E4B6-CE6C-4950-9E63-5502BD6DD104}"/>
              </a:ext>
            </a:extLst>
          </p:cNvPr>
          <p:cNvPicPr>
            <a:picLocks noChangeAspect="1"/>
          </p:cNvPicPr>
          <p:nvPr userDrawn="1"/>
        </p:nvPicPr>
        <p:blipFill rotWithShape="1">
          <a:blip r:embed="rId2"/>
          <a:srcRect l="16985" t="275" r="1726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32480349-78FF-4757-847B-00D50804C2E0}"/>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672036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80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2F2F2F"/>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229772" y="64347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3" name="TextBox 2">
            <a:extLst>
              <a:ext uri="{FF2B5EF4-FFF2-40B4-BE49-F238E27FC236}">
                <a16:creationId xmlns:a16="http://schemas.microsoft.com/office/drawing/2014/main" id="{2FA08BFE-A681-433C-8674-858361FE3C9B}"/>
              </a:ext>
            </a:extLst>
          </p:cNvPr>
          <p:cNvSpPr txBox="1"/>
          <p:nvPr userDrawn="1"/>
        </p:nvSpPr>
        <p:spPr>
          <a:xfrm>
            <a:off x="229772" y="2794782"/>
            <a:ext cx="9303434" cy="1723549"/>
          </a:xfrm>
          <a:prstGeom prst="rect">
            <a:avLst/>
          </a:prstGeom>
          <a:noFill/>
        </p:spPr>
        <p:txBody>
          <a:bodyPr wrap="square" lIns="0" tIns="0" rIns="0" bIns="0" rtlCol="0">
            <a:spAutoFit/>
          </a:bodyPr>
          <a:lstStyle/>
          <a:p>
            <a:pPr algn="l"/>
            <a:r>
              <a:rPr lang="en-US" sz="2800">
                <a:gradFill>
                  <a:gsLst>
                    <a:gs pos="2917">
                      <a:schemeClr val="tx1"/>
                    </a:gs>
                    <a:gs pos="30000">
                      <a:schemeClr val="tx1"/>
                    </a:gs>
                  </a:gsLst>
                  <a:lin ang="5400000" scaled="0"/>
                </a:gradFill>
              </a:rPr>
              <a:t>Thank you for attending this Microsoft SPARK 3.0 session.</a:t>
            </a:r>
            <a:br>
              <a:rPr lang="en-US" sz="2800">
                <a:gradFill>
                  <a:gsLst>
                    <a:gs pos="2917">
                      <a:schemeClr val="tx1"/>
                    </a:gs>
                    <a:gs pos="30000">
                      <a:schemeClr val="tx1"/>
                    </a:gs>
                  </a:gsLst>
                  <a:lin ang="5400000" scaled="0"/>
                </a:gradFill>
              </a:rPr>
            </a:br>
            <a:br>
              <a:rPr lang="en-US" sz="2800">
                <a:gradFill>
                  <a:gsLst>
                    <a:gs pos="2917">
                      <a:schemeClr val="tx1"/>
                    </a:gs>
                    <a:gs pos="30000">
                      <a:schemeClr val="tx1"/>
                    </a:gs>
                  </a:gsLst>
                  <a:lin ang="5400000" scaled="0"/>
                </a:gradFill>
              </a:rPr>
            </a:br>
            <a:r>
              <a:rPr lang="en-US" sz="2800">
                <a:gradFill>
                  <a:gsLst>
                    <a:gs pos="2917">
                      <a:schemeClr val="tx1"/>
                    </a:gs>
                    <a:gs pos="30000">
                      <a:schemeClr val="tx1"/>
                    </a:gs>
                  </a:gsLst>
                  <a:lin ang="5400000" scaled="0"/>
                </a:gradFill>
              </a:rPr>
              <a:t>Please consider filling out our survey to help support the event and to provide feedback.</a:t>
            </a:r>
          </a:p>
        </p:txBody>
      </p:sp>
    </p:spTree>
    <p:extLst>
      <p:ext uri="{BB962C8B-B14F-4D97-AF65-F5344CB8AC3E}">
        <p14:creationId xmlns:p14="http://schemas.microsoft.com/office/powerpoint/2010/main" val="520306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765976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NDA Slide - Do Not Alter">
    <p:bg>
      <p:bgPr>
        <a:solidFill>
          <a:srgbClr val="00205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7" y="2438285"/>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3" y="2438285"/>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6" y="2438285"/>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30" y="2438285"/>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14429" y="241958"/>
            <a:ext cx="11677333" cy="1799496"/>
          </a:xfrm>
          <a:prstGeom prst="rect">
            <a:avLst/>
          </a:prstGeom>
        </p:spPr>
        <p:txBody>
          <a:bodyPr lIns="243805" tIns="60952" rIns="243805" bIns="243805"/>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400" i="0">
                <a:solidFill>
                  <a:schemeClr val="bg1"/>
                </a:solidFill>
                <a:latin typeface="+mn-lt"/>
                <a:cs typeface="Segoe UI Light"/>
              </a:rPr>
              <a:t>Microsoft Confidential</a:t>
            </a:r>
          </a:p>
          <a:p>
            <a:pPr lvl="0">
              <a:spcBef>
                <a:spcPts val="0"/>
              </a:spcBef>
              <a:defRPr/>
            </a:pPr>
            <a:r>
              <a:rPr lang="en-US" sz="3600" i="1">
                <a:solidFill>
                  <a:schemeClr val="bg1"/>
                </a:solidFill>
                <a:latin typeface="+mn-l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407010" y="6379834"/>
            <a:ext cx="1395659" cy="164212"/>
          </a:xfrm>
          <a:prstGeom prst="rect">
            <a:avLst/>
          </a:prstGeom>
          <a:noFill/>
        </p:spPr>
        <p:txBody>
          <a:bodyPr wrap="square" lIns="0" tIns="0" rIns="0" bIns="0" rtlCol="0" anchor="t">
            <a:spAutoFit/>
          </a:bodyPr>
          <a:lstStyle/>
          <a:p>
            <a:pPr algn="l"/>
            <a:r>
              <a:rPr lang="en-US" sz="1067">
                <a:solidFill>
                  <a:schemeClr val="bg1"/>
                </a:solidFill>
                <a:latin typeface="Segoe UI"/>
                <a:cs typeface="Segoe UI"/>
              </a:rPr>
              <a:t>Microsoft Confidential</a:t>
            </a:r>
          </a:p>
        </p:txBody>
      </p:sp>
    </p:spTree>
    <p:extLst>
      <p:ext uri="{BB962C8B-B14F-4D97-AF65-F5344CB8AC3E}">
        <p14:creationId xmlns:p14="http://schemas.microsoft.com/office/powerpoint/2010/main" val="224181750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974385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146027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58747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A5CA-A073-49D7-B79D-B2A0BBBE9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C26E0B4-CBA1-4F59-85C0-0E675BED7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906F193-7B10-4B89-9D22-0FD59163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0FEE7-9975-4787-9F7F-B9267C4572A4}"/>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24D3F5CA-C8C3-42C3-8592-4FDB6126CE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497FF4-133B-4F5B-822D-E3CB3D991A5C}"/>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78233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113747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89565401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507092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1799854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821820761"/>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90234622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8757670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11116896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74125902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5199402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8F33-397B-4724-AB7B-09E7D9AD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9DC6EFB-BF86-49E1-B38D-31180FD8D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86935EE-16E4-4627-9126-4897CCD0E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79C4D-55D3-42E1-A0BE-F68396F59F85}"/>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A3B49303-DA7D-4990-9ADD-F388CE1591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3182A1-F444-4393-BE26-626D7DF3A1B9}"/>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744321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87282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10643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9641773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6152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76849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481568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11.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3.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1.emf"/><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B7C19-E8B9-41D9-94FE-26C17A392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13C638-BA7B-4EDC-A2E3-AE8A31A0C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A5A9A4-C993-40AD-94BD-23D6C55A9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E2B4A7C7-3A64-4305-AC04-37FA37FDE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0099891-3D6B-4E74-8EC1-82A7E7045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C9266-4732-49A5-8808-1DBB7DF42E9C}" type="slidenum">
              <a:rPr lang="en-AU" smtClean="0"/>
              <a:t>‹#›</a:t>
            </a:fld>
            <a:endParaRPr lang="en-AU"/>
          </a:p>
        </p:txBody>
      </p:sp>
    </p:spTree>
    <p:extLst>
      <p:ext uri="{BB962C8B-B14F-4D97-AF65-F5344CB8AC3E}">
        <p14:creationId xmlns:p14="http://schemas.microsoft.com/office/powerpoint/2010/main" val="3916902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478182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a:srcRect l="762"/>
          <a:stretch/>
        </p:blipFill>
        <p:spPr>
          <a:xfrm rot="5400000">
            <a:off x="9464500" y="2843773"/>
            <a:ext cx="6858000" cy="1170455"/>
          </a:xfrm>
          <a:prstGeom prst="rect">
            <a:avLst/>
          </a:prstGeom>
        </p:spPr>
      </p:pic>
      <p:pic>
        <p:nvPicPr>
          <p:cNvPr id="5" name="Picture 4" descr="SPARK Event logo">
            <a:extLst>
              <a:ext uri="{FF2B5EF4-FFF2-40B4-BE49-F238E27FC236}">
                <a16:creationId xmlns:a16="http://schemas.microsoft.com/office/drawing/2014/main" id="{6052AD71-7975-4051-9150-1350EFA3BB1D}"/>
              </a:ext>
            </a:extLst>
          </p:cNvPr>
          <p:cNvPicPr>
            <a:picLocks noChangeAspect="1"/>
          </p:cNvPicPr>
          <p:nvPr userDrawn="1"/>
        </p:nvPicPr>
        <p:blipFill>
          <a:blip r:embed="rId30"/>
          <a:stretch>
            <a:fillRect/>
          </a:stretch>
        </p:blipFill>
        <p:spPr>
          <a:xfrm>
            <a:off x="11206622" y="6272782"/>
            <a:ext cx="836025" cy="585217"/>
          </a:xfrm>
          <a:prstGeom prst="rect">
            <a:avLst/>
          </a:prstGeom>
        </p:spPr>
      </p:pic>
    </p:spTree>
    <p:extLst>
      <p:ext uri="{BB962C8B-B14F-4D97-AF65-F5344CB8AC3E}">
        <p14:creationId xmlns:p14="http://schemas.microsoft.com/office/powerpoint/2010/main" val="3540188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0197675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7.png"/><Relationship Id="rId18" Type="http://schemas.openxmlformats.org/officeDocument/2006/relationships/image" Target="../media/image40.png"/><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48.png"/><Relationship Id="rId12" Type="http://schemas.openxmlformats.org/officeDocument/2006/relationships/image" Target="../media/image59.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75.png"/><Relationship Id="rId20"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image" Target="../media/image81.png"/><Relationship Id="rId15" Type="http://schemas.openxmlformats.org/officeDocument/2006/relationships/image" Target="../media/image85.png"/><Relationship Id="rId23" Type="http://schemas.openxmlformats.org/officeDocument/2006/relationships/image" Target="../media/image41.png"/><Relationship Id="rId10" Type="http://schemas.openxmlformats.org/officeDocument/2006/relationships/image" Target="../media/image70.png"/><Relationship Id="rId19" Type="http://schemas.openxmlformats.org/officeDocument/2006/relationships/image" Target="../media/image87.png"/><Relationship Id="rId4" Type="http://schemas.openxmlformats.org/officeDocument/2006/relationships/image" Target="../media/image80.svg"/><Relationship Id="rId9" Type="http://schemas.openxmlformats.org/officeDocument/2006/relationships/image" Target="../media/image54.png"/><Relationship Id="rId14" Type="http://schemas.openxmlformats.org/officeDocument/2006/relationships/image" Target="../media/image84.png"/><Relationship Id="rId22" Type="http://schemas.openxmlformats.org/officeDocument/2006/relationships/image" Target="../media/image90.png"/></Relationships>
</file>

<file path=ppt/slides/_rels/slide11.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85.png"/><Relationship Id="rId26" Type="http://schemas.openxmlformats.org/officeDocument/2006/relationships/image" Target="../media/image41.png"/><Relationship Id="rId39" Type="http://schemas.openxmlformats.org/officeDocument/2006/relationships/image" Target="../media/image60.png"/><Relationship Id="rId21" Type="http://schemas.openxmlformats.org/officeDocument/2006/relationships/image" Target="../media/image40.png"/><Relationship Id="rId34" Type="http://schemas.openxmlformats.org/officeDocument/2006/relationships/image" Target="../media/image69.png"/><Relationship Id="rId42" Type="http://schemas.openxmlformats.org/officeDocument/2006/relationships/image" Target="../media/image65.svg"/><Relationship Id="rId47" Type="http://schemas.openxmlformats.org/officeDocument/2006/relationships/image" Target="../media/image44.png"/><Relationship Id="rId50" Type="http://schemas.openxmlformats.org/officeDocument/2006/relationships/image" Target="../media/image47.png"/><Relationship Id="rId55" Type="http://schemas.openxmlformats.org/officeDocument/2006/relationships/image" Target="../media/image56.png"/><Relationship Id="rId7" Type="http://schemas.openxmlformats.org/officeDocument/2006/relationships/image" Target="../media/image80.svg"/><Relationship Id="rId2" Type="http://schemas.openxmlformats.org/officeDocument/2006/relationships/notesSlide" Target="../notesSlides/notesSlide11.xml"/><Relationship Id="rId16" Type="http://schemas.openxmlformats.org/officeDocument/2006/relationships/image" Target="../media/image77.png"/><Relationship Id="rId29" Type="http://schemas.openxmlformats.org/officeDocument/2006/relationships/image" Target="../media/image76.jpeg"/><Relationship Id="rId11" Type="http://schemas.openxmlformats.org/officeDocument/2006/relationships/image" Target="../media/image58.png"/><Relationship Id="rId24" Type="http://schemas.openxmlformats.org/officeDocument/2006/relationships/image" Target="../media/image89.png"/><Relationship Id="rId32" Type="http://schemas.microsoft.com/office/2007/relationships/hdphoto" Target="../media/hdphoto2.wdp"/><Relationship Id="rId37" Type="http://schemas.openxmlformats.org/officeDocument/2006/relationships/image" Target="../media/image51.png"/><Relationship Id="rId40" Type="http://schemas.openxmlformats.org/officeDocument/2006/relationships/image" Target="../media/image61.png"/><Relationship Id="rId45" Type="http://schemas.openxmlformats.org/officeDocument/2006/relationships/image" Target="../media/image36.png"/><Relationship Id="rId53" Type="http://schemas.openxmlformats.org/officeDocument/2006/relationships/image" Target="../media/image53.png"/><Relationship Id="rId58" Type="http://schemas.openxmlformats.org/officeDocument/2006/relationships/image" Target="../media/image62.emf"/><Relationship Id="rId5" Type="http://schemas.microsoft.com/office/2007/relationships/hdphoto" Target="../media/hdphoto1.wdp"/><Relationship Id="rId19"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82.png"/><Relationship Id="rId14" Type="http://schemas.openxmlformats.org/officeDocument/2006/relationships/image" Target="../media/image83.png"/><Relationship Id="rId22" Type="http://schemas.openxmlformats.org/officeDocument/2006/relationships/image" Target="../media/image87.png"/><Relationship Id="rId27" Type="http://schemas.openxmlformats.org/officeDocument/2006/relationships/image" Target="../media/image73.png"/><Relationship Id="rId30" Type="http://schemas.openxmlformats.org/officeDocument/2006/relationships/image" Target="../media/image38.png"/><Relationship Id="rId35" Type="http://schemas.openxmlformats.org/officeDocument/2006/relationships/image" Target="../media/image50.png"/><Relationship Id="rId43" Type="http://schemas.openxmlformats.org/officeDocument/2006/relationships/image" Target="../media/image66.png"/><Relationship Id="rId48" Type="http://schemas.openxmlformats.org/officeDocument/2006/relationships/image" Target="../media/image45.png"/><Relationship Id="rId56" Type="http://schemas.openxmlformats.org/officeDocument/2006/relationships/image" Target="../media/image57.png"/><Relationship Id="rId8" Type="http://schemas.openxmlformats.org/officeDocument/2006/relationships/image" Target="../media/image81.png"/><Relationship Id="rId51" Type="http://schemas.openxmlformats.org/officeDocument/2006/relationships/image" Target="../media/image49.png"/><Relationship Id="rId3" Type="http://schemas.openxmlformats.org/officeDocument/2006/relationships/image" Target="../media/image78.png"/><Relationship Id="rId12" Type="http://schemas.openxmlformats.org/officeDocument/2006/relationships/image" Target="../media/image54.png"/><Relationship Id="rId17" Type="http://schemas.openxmlformats.org/officeDocument/2006/relationships/image" Target="../media/image84.png"/><Relationship Id="rId25" Type="http://schemas.openxmlformats.org/officeDocument/2006/relationships/image" Target="../media/image90.png"/><Relationship Id="rId33" Type="http://schemas.openxmlformats.org/officeDocument/2006/relationships/image" Target="../media/image68.png"/><Relationship Id="rId38" Type="http://schemas.openxmlformats.org/officeDocument/2006/relationships/image" Target="../media/image72.png"/><Relationship Id="rId46" Type="http://schemas.openxmlformats.org/officeDocument/2006/relationships/image" Target="../media/image37.svg"/><Relationship Id="rId59" Type="http://schemas.openxmlformats.org/officeDocument/2006/relationships/image" Target="../media/image63.png"/><Relationship Id="rId20" Type="http://schemas.openxmlformats.org/officeDocument/2006/relationships/image" Target="../media/image86.png"/><Relationship Id="rId41" Type="http://schemas.openxmlformats.org/officeDocument/2006/relationships/image" Target="../media/image64.png"/><Relationship Id="rId54"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9.png"/><Relationship Id="rId15" Type="http://schemas.openxmlformats.org/officeDocument/2006/relationships/image" Target="../media/image59.png"/><Relationship Id="rId23" Type="http://schemas.openxmlformats.org/officeDocument/2006/relationships/image" Target="../media/image88.png"/><Relationship Id="rId28" Type="http://schemas.openxmlformats.org/officeDocument/2006/relationships/image" Target="../media/image74.svg"/><Relationship Id="rId36" Type="http://schemas.openxmlformats.org/officeDocument/2006/relationships/image" Target="../media/image71.png"/><Relationship Id="rId49" Type="http://schemas.openxmlformats.org/officeDocument/2006/relationships/image" Target="../media/image46.png"/><Relationship Id="rId57" Type="http://schemas.openxmlformats.org/officeDocument/2006/relationships/oleObject" Target="../embeddings/oleObject1.bin"/><Relationship Id="rId10" Type="http://schemas.openxmlformats.org/officeDocument/2006/relationships/image" Target="../media/image48.png"/><Relationship Id="rId31" Type="http://schemas.openxmlformats.org/officeDocument/2006/relationships/image" Target="../media/image67.png"/><Relationship Id="rId44" Type="http://schemas.openxmlformats.org/officeDocument/2006/relationships/image" Target="../media/image39.png"/><Relationship Id="rId52"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5.png"/><Relationship Id="rId3" Type="http://schemas.openxmlformats.org/officeDocument/2006/relationships/image" Target="../media/image91.png"/><Relationship Id="rId7" Type="http://schemas.openxmlformats.org/officeDocument/2006/relationships/image" Target="../media/image92.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35.png"/><Relationship Id="rId10" Type="http://schemas.openxmlformats.org/officeDocument/2006/relationships/image" Target="../media/image95.png"/><Relationship Id="rId4" Type="http://schemas.microsoft.com/office/2007/relationships/hdphoto" Target="../media/hdphoto3.wdp"/><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3" Type="http://schemas.microsoft.com/office/2007/relationships/hdphoto" Target="../media/hdphoto3.wdp"/><Relationship Id="rId7" Type="http://schemas.openxmlformats.org/officeDocument/2006/relationships/image" Target="../media/image92.png"/><Relationship Id="rId12" Type="http://schemas.openxmlformats.org/officeDocument/2006/relationships/image" Target="../media/image75.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39.png"/><Relationship Id="rId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4.jpeg"/><Relationship Id="rId3" Type="http://schemas.openxmlformats.org/officeDocument/2006/relationships/image" Target="../media/image91.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3.png"/><Relationship Id="rId2" Type="http://schemas.openxmlformats.org/officeDocument/2006/relationships/notesSlide" Target="../notesSlides/notesSlide13.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95.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00.png"/><Relationship Id="rId24" Type="http://schemas.openxmlformats.org/officeDocument/2006/relationships/image" Target="../media/image112.png"/><Relationship Id="rId32" Type="http://schemas.openxmlformats.org/officeDocument/2006/relationships/image" Target="../media/image75.png"/><Relationship Id="rId5" Type="http://schemas.openxmlformats.org/officeDocument/2006/relationships/image" Target="../media/image35.png"/><Relationship Id="rId15" Type="http://schemas.openxmlformats.org/officeDocument/2006/relationships/image" Target="../media/image104.png"/><Relationship Id="rId23" Type="http://schemas.openxmlformats.org/officeDocument/2006/relationships/image" Target="../media/image57.png"/><Relationship Id="rId28" Type="http://schemas.openxmlformats.org/officeDocument/2006/relationships/image" Target="../media/image94.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48.png"/><Relationship Id="rId30" Type="http://schemas.microsoft.com/office/2007/relationships/hdphoto" Target="../media/hdphoto4.wdp"/></Relationships>
</file>

<file path=ppt/slides/_rels/slide15.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91.png"/><Relationship Id="rId26" Type="http://schemas.openxmlformats.org/officeDocument/2006/relationships/image" Target="../media/image35.png"/><Relationship Id="rId3" Type="http://schemas.openxmlformats.org/officeDocument/2006/relationships/image" Target="../media/image96.png"/><Relationship Id="rId21" Type="http://schemas.openxmlformats.org/officeDocument/2006/relationships/image" Target="../media/image98.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4.jpeg"/><Relationship Id="rId25" Type="http://schemas.openxmlformats.org/officeDocument/2006/relationships/image" Target="../media/image115.png"/><Relationship Id="rId33" Type="http://schemas.openxmlformats.org/officeDocument/2006/relationships/image" Target="../media/image94.png"/><Relationship Id="rId2" Type="http://schemas.openxmlformats.org/officeDocument/2006/relationships/notesSlide" Target="../notesSlides/notesSlide14.xml"/><Relationship Id="rId16" Type="http://schemas.openxmlformats.org/officeDocument/2006/relationships/image" Target="../media/image113.png"/><Relationship Id="rId20" Type="http://schemas.openxmlformats.org/officeDocument/2006/relationships/image" Target="../media/image97.png"/><Relationship Id="rId29"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01.png"/><Relationship Id="rId32" Type="http://schemas.openxmlformats.org/officeDocument/2006/relationships/image" Target="../media/image75.png"/><Relationship Id="rId5" Type="http://schemas.openxmlformats.org/officeDocument/2006/relationships/image" Target="../media/image104.png"/><Relationship Id="rId15" Type="http://schemas.openxmlformats.org/officeDocument/2006/relationships/image" Target="../media/image100.png"/><Relationship Id="rId23" Type="http://schemas.openxmlformats.org/officeDocument/2006/relationships/image" Target="../media/image102.png"/><Relationship Id="rId28" Type="http://schemas.openxmlformats.org/officeDocument/2006/relationships/image" Target="../media/image48.png"/><Relationship Id="rId10" Type="http://schemas.openxmlformats.org/officeDocument/2006/relationships/image" Target="../media/image109.png"/><Relationship Id="rId19" Type="http://schemas.microsoft.com/office/2007/relationships/hdphoto" Target="../media/hdphoto3.wdp"/><Relationship Id="rId31" Type="http://schemas.openxmlformats.org/officeDocument/2006/relationships/image" Target="../media/image3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2.png"/><Relationship Id="rId22" Type="http://schemas.openxmlformats.org/officeDocument/2006/relationships/image" Target="../media/image99.png"/><Relationship Id="rId27" Type="http://schemas.microsoft.com/office/2007/relationships/hdphoto" Target="../media/hdphoto1.wdp"/><Relationship Id="rId30" Type="http://schemas.microsoft.com/office/2007/relationships/hdphoto" Target="../media/hdphoto4.wdp"/><Relationship Id="rId8" Type="http://schemas.openxmlformats.org/officeDocument/2006/relationships/image" Target="../media/image107.png"/></Relationships>
</file>

<file path=ppt/slides/_rels/slide16.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86.png"/><Relationship Id="rId26" Type="http://schemas.openxmlformats.org/officeDocument/2006/relationships/image" Target="../media/image74.svg"/><Relationship Id="rId39" Type="http://schemas.openxmlformats.org/officeDocument/2006/relationships/image" Target="../media/image64.png"/><Relationship Id="rId21" Type="http://schemas.openxmlformats.org/officeDocument/2006/relationships/image" Target="../media/image88.png"/><Relationship Id="rId34" Type="http://schemas.openxmlformats.org/officeDocument/2006/relationships/image" Target="../media/image71.png"/><Relationship Id="rId42" Type="http://schemas.openxmlformats.org/officeDocument/2006/relationships/image" Target="../media/image91.png"/><Relationship Id="rId47" Type="http://schemas.microsoft.com/office/2007/relationships/hdphoto" Target="../media/hdphoto4.wdp"/><Relationship Id="rId50" Type="http://schemas.openxmlformats.org/officeDocument/2006/relationships/image" Target="../media/image36.png"/><Relationship Id="rId55" Type="http://schemas.openxmlformats.org/officeDocument/2006/relationships/image" Target="../media/image47.png"/><Relationship Id="rId63" Type="http://schemas.openxmlformats.org/officeDocument/2006/relationships/image" Target="../media/image62.emf"/><Relationship Id="rId7" Type="http://schemas.openxmlformats.org/officeDocument/2006/relationships/image" Target="../media/image82.png"/><Relationship Id="rId2" Type="http://schemas.openxmlformats.org/officeDocument/2006/relationships/notesSlide" Target="../notesSlides/notesSlide15.xml"/><Relationship Id="rId16" Type="http://schemas.openxmlformats.org/officeDocument/2006/relationships/image" Target="../media/image85.png"/><Relationship Id="rId29" Type="http://schemas.openxmlformats.org/officeDocument/2006/relationships/image" Target="../media/image67.png"/><Relationship Id="rId11" Type="http://schemas.openxmlformats.org/officeDocument/2006/relationships/image" Target="../media/image70.png"/><Relationship Id="rId24" Type="http://schemas.openxmlformats.org/officeDocument/2006/relationships/image" Target="../media/image41.png"/><Relationship Id="rId32" Type="http://schemas.openxmlformats.org/officeDocument/2006/relationships/image" Target="../media/image69.png"/><Relationship Id="rId37" Type="http://schemas.openxmlformats.org/officeDocument/2006/relationships/image" Target="../media/image60.png"/><Relationship Id="rId40" Type="http://schemas.openxmlformats.org/officeDocument/2006/relationships/image" Target="../media/image65.svg"/><Relationship Id="rId45" Type="http://schemas.microsoft.com/office/2007/relationships/hdphoto" Target="../media/hdphoto1.wdp"/><Relationship Id="rId53" Type="http://schemas.openxmlformats.org/officeDocument/2006/relationships/image" Target="../media/image45.png"/><Relationship Id="rId58" Type="http://schemas.openxmlformats.org/officeDocument/2006/relationships/image" Target="../media/image53.png"/><Relationship Id="rId5" Type="http://schemas.openxmlformats.org/officeDocument/2006/relationships/image" Target="../media/image80.svg"/><Relationship Id="rId61" Type="http://schemas.openxmlformats.org/officeDocument/2006/relationships/image" Target="../media/image57.png"/><Relationship Id="rId19" Type="http://schemas.openxmlformats.org/officeDocument/2006/relationships/image" Target="../media/image40.png"/><Relationship Id="rId14" Type="http://schemas.openxmlformats.org/officeDocument/2006/relationships/image" Target="../media/image77.png"/><Relationship Id="rId22" Type="http://schemas.openxmlformats.org/officeDocument/2006/relationships/image" Target="../media/image89.png"/><Relationship Id="rId27" Type="http://schemas.openxmlformats.org/officeDocument/2006/relationships/image" Target="../media/image76.jpeg"/><Relationship Id="rId30" Type="http://schemas.microsoft.com/office/2007/relationships/hdphoto" Target="../media/hdphoto2.wdp"/><Relationship Id="rId35" Type="http://schemas.openxmlformats.org/officeDocument/2006/relationships/image" Target="../media/image51.png"/><Relationship Id="rId43" Type="http://schemas.microsoft.com/office/2007/relationships/hdphoto" Target="../media/hdphoto3.wdp"/><Relationship Id="rId48" Type="http://schemas.openxmlformats.org/officeDocument/2006/relationships/image" Target="../media/image39.png"/><Relationship Id="rId56" Type="http://schemas.openxmlformats.org/officeDocument/2006/relationships/image" Target="../media/image49.png"/><Relationship Id="rId64" Type="http://schemas.openxmlformats.org/officeDocument/2006/relationships/image" Target="../media/image63.png"/><Relationship Id="rId8" Type="http://schemas.openxmlformats.org/officeDocument/2006/relationships/image" Target="../media/image48.png"/><Relationship Id="rId51" Type="http://schemas.openxmlformats.org/officeDocument/2006/relationships/image" Target="../media/image37.svg"/><Relationship Id="rId3"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75.png"/><Relationship Id="rId25" Type="http://schemas.openxmlformats.org/officeDocument/2006/relationships/image" Target="../media/image73.png"/><Relationship Id="rId33" Type="http://schemas.openxmlformats.org/officeDocument/2006/relationships/image" Target="../media/image50.png"/><Relationship Id="rId38" Type="http://schemas.openxmlformats.org/officeDocument/2006/relationships/image" Target="../media/image61.png"/><Relationship Id="rId46" Type="http://schemas.openxmlformats.org/officeDocument/2006/relationships/image" Target="../media/image95.png"/><Relationship Id="rId59" Type="http://schemas.openxmlformats.org/officeDocument/2006/relationships/image" Target="../media/image55.png"/><Relationship Id="rId20" Type="http://schemas.openxmlformats.org/officeDocument/2006/relationships/image" Target="../media/image87.png"/><Relationship Id="rId41" Type="http://schemas.openxmlformats.org/officeDocument/2006/relationships/image" Target="../media/image66.png"/><Relationship Id="rId54" Type="http://schemas.openxmlformats.org/officeDocument/2006/relationships/image" Target="../media/image46.png"/><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81.png"/><Relationship Id="rId15" Type="http://schemas.openxmlformats.org/officeDocument/2006/relationships/image" Target="../media/image84.png"/><Relationship Id="rId23" Type="http://schemas.openxmlformats.org/officeDocument/2006/relationships/image" Target="../media/image90.png"/><Relationship Id="rId28" Type="http://schemas.openxmlformats.org/officeDocument/2006/relationships/image" Target="../media/image38.png"/><Relationship Id="rId36" Type="http://schemas.openxmlformats.org/officeDocument/2006/relationships/image" Target="../media/image72.png"/><Relationship Id="rId49" Type="http://schemas.openxmlformats.org/officeDocument/2006/relationships/image" Target="../media/image94.png"/><Relationship Id="rId57" Type="http://schemas.openxmlformats.org/officeDocument/2006/relationships/image" Target="../media/image52.png"/><Relationship Id="rId10" Type="http://schemas.openxmlformats.org/officeDocument/2006/relationships/image" Target="../media/image54.png"/><Relationship Id="rId31" Type="http://schemas.openxmlformats.org/officeDocument/2006/relationships/image" Target="../media/image68.png"/><Relationship Id="rId44" Type="http://schemas.openxmlformats.org/officeDocument/2006/relationships/image" Target="../media/image35.png"/><Relationship Id="rId52" Type="http://schemas.openxmlformats.org/officeDocument/2006/relationships/image" Target="../media/image44.png"/><Relationship Id="rId60" Type="http://schemas.openxmlformats.org/officeDocument/2006/relationships/image" Target="../media/image56.png"/><Relationship Id="rId4" Type="http://schemas.openxmlformats.org/officeDocument/2006/relationships/image" Target="../media/image79.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74.svg"/><Relationship Id="rId5" Type="http://schemas.openxmlformats.org/officeDocument/2006/relationships/image" Target="../media/image36.png"/><Relationship Id="rId10" Type="http://schemas.openxmlformats.org/officeDocument/2006/relationships/image" Target="../media/image73.png"/><Relationship Id="rId4" Type="http://schemas.microsoft.com/office/2007/relationships/hdphoto" Target="../media/hdphoto1.wdp"/><Relationship Id="rId9" Type="http://schemas.openxmlformats.org/officeDocument/2006/relationships/image" Target="../media/image65.svg"/></Relationships>
</file>

<file path=ppt/slides/_rels/slide18.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40.png"/><Relationship Id="rId26" Type="http://schemas.openxmlformats.org/officeDocument/2006/relationships/image" Target="../media/image76.jpeg"/><Relationship Id="rId39" Type="http://schemas.openxmlformats.org/officeDocument/2006/relationships/image" Target="../media/image65.svg"/><Relationship Id="rId21" Type="http://schemas.openxmlformats.org/officeDocument/2006/relationships/image" Target="../media/image89.png"/><Relationship Id="rId34" Type="http://schemas.openxmlformats.org/officeDocument/2006/relationships/image" Target="../media/image51.png"/><Relationship Id="rId42" Type="http://schemas.microsoft.com/office/2007/relationships/hdphoto" Target="../media/hdphoto3.wdp"/><Relationship Id="rId47" Type="http://schemas.openxmlformats.org/officeDocument/2006/relationships/image" Target="../media/image39.png"/><Relationship Id="rId50" Type="http://schemas.openxmlformats.org/officeDocument/2006/relationships/image" Target="../media/image37.svg"/><Relationship Id="rId55" Type="http://schemas.openxmlformats.org/officeDocument/2006/relationships/image" Target="../media/image49.png"/><Relationship Id="rId63" Type="http://schemas.openxmlformats.org/officeDocument/2006/relationships/image" Target="../media/image63.png"/><Relationship Id="rId7"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75.png"/><Relationship Id="rId29" Type="http://schemas.microsoft.com/office/2007/relationships/hdphoto" Target="../media/hdphoto2.wdp"/><Relationship Id="rId11" Type="http://schemas.openxmlformats.org/officeDocument/2006/relationships/image" Target="../media/image83.png"/><Relationship Id="rId24" Type="http://schemas.openxmlformats.org/officeDocument/2006/relationships/image" Target="../media/image73.png"/><Relationship Id="rId32" Type="http://schemas.openxmlformats.org/officeDocument/2006/relationships/image" Target="../media/image50.png"/><Relationship Id="rId37" Type="http://schemas.openxmlformats.org/officeDocument/2006/relationships/image" Target="../media/image61.png"/><Relationship Id="rId40" Type="http://schemas.openxmlformats.org/officeDocument/2006/relationships/image" Target="../media/image66.png"/><Relationship Id="rId45" Type="http://schemas.openxmlformats.org/officeDocument/2006/relationships/image" Target="../media/image95.png"/><Relationship Id="rId53" Type="http://schemas.openxmlformats.org/officeDocument/2006/relationships/image" Target="../media/image46.png"/><Relationship Id="rId58" Type="http://schemas.openxmlformats.org/officeDocument/2006/relationships/image" Target="../media/image55.png"/><Relationship Id="rId5" Type="http://schemas.openxmlformats.org/officeDocument/2006/relationships/image" Target="../media/image81.png"/><Relationship Id="rId61" Type="http://schemas.openxmlformats.org/officeDocument/2006/relationships/oleObject" Target="../embeddings/oleObject1.bin"/><Relationship Id="rId19" Type="http://schemas.openxmlformats.org/officeDocument/2006/relationships/image" Target="../media/image87.png"/><Relationship Id="rId14" Type="http://schemas.openxmlformats.org/officeDocument/2006/relationships/image" Target="../media/image84.png"/><Relationship Id="rId22" Type="http://schemas.openxmlformats.org/officeDocument/2006/relationships/image" Target="../media/image90.png"/><Relationship Id="rId27" Type="http://schemas.openxmlformats.org/officeDocument/2006/relationships/image" Target="../media/image38.png"/><Relationship Id="rId30" Type="http://schemas.openxmlformats.org/officeDocument/2006/relationships/image" Target="../media/image68.png"/><Relationship Id="rId35" Type="http://schemas.openxmlformats.org/officeDocument/2006/relationships/image" Target="../media/image72.png"/><Relationship Id="rId43" Type="http://schemas.openxmlformats.org/officeDocument/2006/relationships/image" Target="../media/image35.png"/><Relationship Id="rId48" Type="http://schemas.openxmlformats.org/officeDocument/2006/relationships/image" Target="../media/image94.png"/><Relationship Id="rId56" Type="http://schemas.openxmlformats.org/officeDocument/2006/relationships/image" Target="../media/image52.png"/><Relationship Id="rId8" Type="http://schemas.openxmlformats.org/officeDocument/2006/relationships/image" Target="../media/image58.png"/><Relationship Id="rId51" Type="http://schemas.openxmlformats.org/officeDocument/2006/relationships/image" Target="../media/image44.png"/><Relationship Id="rId3" Type="http://schemas.openxmlformats.org/officeDocument/2006/relationships/image" Target="../media/image79.png"/><Relationship Id="rId12" Type="http://schemas.openxmlformats.org/officeDocument/2006/relationships/image" Target="../media/image59.png"/><Relationship Id="rId17" Type="http://schemas.openxmlformats.org/officeDocument/2006/relationships/image" Target="../media/image86.png"/><Relationship Id="rId25" Type="http://schemas.openxmlformats.org/officeDocument/2006/relationships/image" Target="../media/image74.svg"/><Relationship Id="rId33" Type="http://schemas.openxmlformats.org/officeDocument/2006/relationships/image" Target="../media/image71.png"/><Relationship Id="rId38" Type="http://schemas.openxmlformats.org/officeDocument/2006/relationships/image" Target="../media/image64.png"/><Relationship Id="rId46" Type="http://schemas.microsoft.com/office/2007/relationships/hdphoto" Target="../media/hdphoto4.wdp"/><Relationship Id="rId59" Type="http://schemas.openxmlformats.org/officeDocument/2006/relationships/image" Target="../media/image56.png"/><Relationship Id="rId20" Type="http://schemas.openxmlformats.org/officeDocument/2006/relationships/image" Target="../media/image88.png"/><Relationship Id="rId41" Type="http://schemas.openxmlformats.org/officeDocument/2006/relationships/image" Target="../media/image91.png"/><Relationship Id="rId54" Type="http://schemas.openxmlformats.org/officeDocument/2006/relationships/image" Target="../media/image47.png"/><Relationship Id="rId62" Type="http://schemas.openxmlformats.org/officeDocument/2006/relationships/image" Target="../media/image62.emf"/><Relationship Id="rId1" Type="http://schemas.openxmlformats.org/officeDocument/2006/relationships/slideLayout" Target="../slideLayouts/slideLayout1.xml"/><Relationship Id="rId6" Type="http://schemas.openxmlformats.org/officeDocument/2006/relationships/image" Target="../media/image82.png"/><Relationship Id="rId15" Type="http://schemas.openxmlformats.org/officeDocument/2006/relationships/image" Target="../media/image85.png"/><Relationship Id="rId23" Type="http://schemas.openxmlformats.org/officeDocument/2006/relationships/image" Target="../media/image41.png"/><Relationship Id="rId28" Type="http://schemas.openxmlformats.org/officeDocument/2006/relationships/image" Target="../media/image67.png"/><Relationship Id="rId36" Type="http://schemas.openxmlformats.org/officeDocument/2006/relationships/image" Target="../media/image60.png"/><Relationship Id="rId49" Type="http://schemas.openxmlformats.org/officeDocument/2006/relationships/image" Target="../media/image36.png"/><Relationship Id="rId57" Type="http://schemas.openxmlformats.org/officeDocument/2006/relationships/image" Target="../media/image53.png"/><Relationship Id="rId10" Type="http://schemas.openxmlformats.org/officeDocument/2006/relationships/image" Target="../media/image70.png"/><Relationship Id="rId31" Type="http://schemas.openxmlformats.org/officeDocument/2006/relationships/image" Target="../media/image69.png"/><Relationship Id="rId44" Type="http://schemas.microsoft.com/office/2007/relationships/hdphoto" Target="../media/hdphoto1.wdp"/><Relationship Id="rId52" Type="http://schemas.openxmlformats.org/officeDocument/2006/relationships/image" Target="../media/image45.png"/><Relationship Id="rId60" Type="http://schemas.openxmlformats.org/officeDocument/2006/relationships/image" Target="../media/image57.png"/><Relationship Id="rId4" Type="http://schemas.openxmlformats.org/officeDocument/2006/relationships/image" Target="../media/image80.sv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6" Type="http://schemas.openxmlformats.org/officeDocument/2006/relationships/image" Target="../media/image139.svg"/><Relationship Id="rId21" Type="http://schemas.openxmlformats.org/officeDocument/2006/relationships/image" Target="../media/image134.png"/><Relationship Id="rId42" Type="http://schemas.openxmlformats.org/officeDocument/2006/relationships/image" Target="../media/image155.png"/><Relationship Id="rId47" Type="http://schemas.openxmlformats.org/officeDocument/2006/relationships/image" Target="../media/image160.png"/><Relationship Id="rId63" Type="http://schemas.openxmlformats.org/officeDocument/2006/relationships/image" Target="../media/image176.png"/><Relationship Id="rId68" Type="http://schemas.openxmlformats.org/officeDocument/2006/relationships/image" Target="../media/image181.png"/><Relationship Id="rId84" Type="http://schemas.openxmlformats.org/officeDocument/2006/relationships/image" Target="../media/image77.png"/><Relationship Id="rId16" Type="http://schemas.openxmlformats.org/officeDocument/2006/relationships/image" Target="../media/image129.svg"/><Relationship Id="rId11" Type="http://schemas.openxmlformats.org/officeDocument/2006/relationships/image" Target="../media/image124.png"/><Relationship Id="rId32" Type="http://schemas.openxmlformats.org/officeDocument/2006/relationships/image" Target="../media/image145.svg"/><Relationship Id="rId37" Type="http://schemas.openxmlformats.org/officeDocument/2006/relationships/image" Target="../media/image150.png"/><Relationship Id="rId53" Type="http://schemas.openxmlformats.org/officeDocument/2006/relationships/image" Target="../media/image166.png"/><Relationship Id="rId58" Type="http://schemas.openxmlformats.org/officeDocument/2006/relationships/image" Target="../media/image171.png"/><Relationship Id="rId74" Type="http://schemas.openxmlformats.org/officeDocument/2006/relationships/image" Target="../media/image187.png"/><Relationship Id="rId79" Type="http://schemas.openxmlformats.org/officeDocument/2006/relationships/image" Target="../media/image192.png"/><Relationship Id="rId5" Type="http://schemas.openxmlformats.org/officeDocument/2006/relationships/image" Target="../media/image118.png"/><Relationship Id="rId19" Type="http://schemas.openxmlformats.org/officeDocument/2006/relationships/image" Target="../media/image132.png"/><Relationship Id="rId14" Type="http://schemas.openxmlformats.org/officeDocument/2006/relationships/image" Target="../media/image127.svg"/><Relationship Id="rId22" Type="http://schemas.openxmlformats.org/officeDocument/2006/relationships/image" Target="../media/image135.svg"/><Relationship Id="rId27" Type="http://schemas.openxmlformats.org/officeDocument/2006/relationships/image" Target="../media/image140.png"/><Relationship Id="rId30" Type="http://schemas.openxmlformats.org/officeDocument/2006/relationships/image" Target="../media/image143.svg"/><Relationship Id="rId35" Type="http://schemas.openxmlformats.org/officeDocument/2006/relationships/image" Target="../media/image148.png"/><Relationship Id="rId43" Type="http://schemas.openxmlformats.org/officeDocument/2006/relationships/image" Target="../media/image156.png"/><Relationship Id="rId48" Type="http://schemas.openxmlformats.org/officeDocument/2006/relationships/image" Target="../media/image161.svg"/><Relationship Id="rId56" Type="http://schemas.openxmlformats.org/officeDocument/2006/relationships/image" Target="../media/image169.png"/><Relationship Id="rId64" Type="http://schemas.openxmlformats.org/officeDocument/2006/relationships/image" Target="../media/image177.png"/><Relationship Id="rId69" Type="http://schemas.openxmlformats.org/officeDocument/2006/relationships/image" Target="../media/image182.png"/><Relationship Id="rId77" Type="http://schemas.openxmlformats.org/officeDocument/2006/relationships/image" Target="../media/image190.png"/><Relationship Id="rId8" Type="http://schemas.openxmlformats.org/officeDocument/2006/relationships/image" Target="../media/image121.svg"/><Relationship Id="rId51" Type="http://schemas.openxmlformats.org/officeDocument/2006/relationships/image" Target="../media/image164.png"/><Relationship Id="rId72" Type="http://schemas.openxmlformats.org/officeDocument/2006/relationships/image" Target="../media/image185.png"/><Relationship Id="rId80" Type="http://schemas.openxmlformats.org/officeDocument/2006/relationships/image" Target="../media/image81.png"/><Relationship Id="rId85" Type="http://schemas.openxmlformats.org/officeDocument/2006/relationships/image" Target="../media/image193.png"/><Relationship Id="rId3" Type="http://schemas.openxmlformats.org/officeDocument/2006/relationships/image" Target="../media/image116.png"/><Relationship Id="rId12" Type="http://schemas.openxmlformats.org/officeDocument/2006/relationships/image" Target="../media/image125.sv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emf"/><Relationship Id="rId38" Type="http://schemas.openxmlformats.org/officeDocument/2006/relationships/image" Target="../media/image151.png"/><Relationship Id="rId46" Type="http://schemas.openxmlformats.org/officeDocument/2006/relationships/image" Target="../media/image159.svg"/><Relationship Id="rId59" Type="http://schemas.openxmlformats.org/officeDocument/2006/relationships/image" Target="../media/image172.png"/><Relationship Id="rId67" Type="http://schemas.openxmlformats.org/officeDocument/2006/relationships/image" Target="../media/image180.png"/><Relationship Id="rId20" Type="http://schemas.openxmlformats.org/officeDocument/2006/relationships/image" Target="../media/image133.svg"/><Relationship Id="rId41" Type="http://schemas.openxmlformats.org/officeDocument/2006/relationships/image" Target="../media/image154.svg"/><Relationship Id="rId54" Type="http://schemas.openxmlformats.org/officeDocument/2006/relationships/image" Target="../media/image167.png"/><Relationship Id="rId62" Type="http://schemas.openxmlformats.org/officeDocument/2006/relationships/image" Target="../media/image175.png"/><Relationship Id="rId70" Type="http://schemas.openxmlformats.org/officeDocument/2006/relationships/image" Target="../media/image183.png"/><Relationship Id="rId75" Type="http://schemas.openxmlformats.org/officeDocument/2006/relationships/image" Target="../media/image188.png"/><Relationship Id="rId83"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19.sv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svg"/><Relationship Id="rId36" Type="http://schemas.openxmlformats.org/officeDocument/2006/relationships/image" Target="../media/image149.svg"/><Relationship Id="rId49" Type="http://schemas.openxmlformats.org/officeDocument/2006/relationships/image" Target="../media/image162.png"/><Relationship Id="rId57" Type="http://schemas.openxmlformats.org/officeDocument/2006/relationships/image" Target="../media/image170.png"/><Relationship Id="rId10" Type="http://schemas.openxmlformats.org/officeDocument/2006/relationships/image" Target="../media/image123.svg"/><Relationship Id="rId31" Type="http://schemas.openxmlformats.org/officeDocument/2006/relationships/image" Target="../media/image144.png"/><Relationship Id="rId44" Type="http://schemas.openxmlformats.org/officeDocument/2006/relationships/image" Target="../media/image157.png"/><Relationship Id="rId52" Type="http://schemas.openxmlformats.org/officeDocument/2006/relationships/image" Target="../media/image165.png"/><Relationship Id="rId60" Type="http://schemas.openxmlformats.org/officeDocument/2006/relationships/image" Target="../media/image173.png"/><Relationship Id="rId65" Type="http://schemas.openxmlformats.org/officeDocument/2006/relationships/image" Target="../media/image178.png"/><Relationship Id="rId73" Type="http://schemas.openxmlformats.org/officeDocument/2006/relationships/image" Target="../media/image186.png"/><Relationship Id="rId78" Type="http://schemas.openxmlformats.org/officeDocument/2006/relationships/image" Target="../media/image191.svg"/><Relationship Id="rId81" Type="http://schemas.openxmlformats.org/officeDocument/2006/relationships/image" Target="../media/image75.png"/><Relationship Id="rId86" Type="http://schemas.openxmlformats.org/officeDocument/2006/relationships/image" Target="../media/image61.png"/><Relationship Id="rId4" Type="http://schemas.openxmlformats.org/officeDocument/2006/relationships/image" Target="../media/image117.svg"/><Relationship Id="rId9" Type="http://schemas.openxmlformats.org/officeDocument/2006/relationships/image" Target="../media/image122.png"/><Relationship Id="rId13" Type="http://schemas.openxmlformats.org/officeDocument/2006/relationships/image" Target="../media/image126.png"/><Relationship Id="rId18" Type="http://schemas.openxmlformats.org/officeDocument/2006/relationships/image" Target="../media/image131.svg"/><Relationship Id="rId39" Type="http://schemas.openxmlformats.org/officeDocument/2006/relationships/image" Target="../media/image152.svg"/><Relationship Id="rId34" Type="http://schemas.openxmlformats.org/officeDocument/2006/relationships/image" Target="../media/image147.png"/><Relationship Id="rId50" Type="http://schemas.openxmlformats.org/officeDocument/2006/relationships/image" Target="../media/image163.png"/><Relationship Id="rId55" Type="http://schemas.openxmlformats.org/officeDocument/2006/relationships/image" Target="../media/image168.png"/><Relationship Id="rId76" Type="http://schemas.openxmlformats.org/officeDocument/2006/relationships/image" Target="../media/image189.png"/><Relationship Id="rId7" Type="http://schemas.openxmlformats.org/officeDocument/2006/relationships/image" Target="../media/image120.png"/><Relationship Id="rId71" Type="http://schemas.openxmlformats.org/officeDocument/2006/relationships/image" Target="../media/image184.png"/><Relationship Id="rId2" Type="http://schemas.openxmlformats.org/officeDocument/2006/relationships/notesSlide" Target="../notesSlides/notesSlide19.xml"/><Relationship Id="rId29" Type="http://schemas.openxmlformats.org/officeDocument/2006/relationships/image" Target="../media/image142.png"/><Relationship Id="rId24" Type="http://schemas.openxmlformats.org/officeDocument/2006/relationships/image" Target="../media/image137.svg"/><Relationship Id="rId40" Type="http://schemas.openxmlformats.org/officeDocument/2006/relationships/image" Target="../media/image153.png"/><Relationship Id="rId45" Type="http://schemas.openxmlformats.org/officeDocument/2006/relationships/image" Target="../media/image158.png"/><Relationship Id="rId66" Type="http://schemas.openxmlformats.org/officeDocument/2006/relationships/image" Target="../media/image179.png"/><Relationship Id="rId61" Type="http://schemas.openxmlformats.org/officeDocument/2006/relationships/image" Target="../media/image174.png"/><Relationship Id="rId82"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3.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3.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2.emf"/></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64.png"/><Relationship Id="rId21" Type="http://schemas.openxmlformats.org/officeDocument/2006/relationships/image" Target="../media/image54.png"/><Relationship Id="rId7"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9.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38.png"/><Relationship Id="rId19" Type="http://schemas.openxmlformats.org/officeDocument/2006/relationships/image" Target="../media/image52.png"/><Relationship Id="rId31" Type="http://schemas.openxmlformats.org/officeDocument/2006/relationships/image" Target="../media/image63.png"/><Relationship Id="rId4" Type="http://schemas.openxmlformats.org/officeDocument/2006/relationships/image" Target="../media/image65.svg"/><Relationship Id="rId9" Type="http://schemas.openxmlformats.org/officeDocument/2006/relationships/image" Target="../media/image41.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2.emf"/></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0.png"/><Relationship Id="rId18" Type="http://schemas.openxmlformats.org/officeDocument/2006/relationships/image" Target="../media/image58.png"/><Relationship Id="rId3" Type="http://schemas.openxmlformats.org/officeDocument/2006/relationships/image" Target="../media/image64.png"/><Relationship Id="rId7" Type="http://schemas.openxmlformats.org/officeDocument/2006/relationships/image" Target="../media/image59.png"/><Relationship Id="rId12" Type="http://schemas.openxmlformats.org/officeDocument/2006/relationships/image" Target="../media/image69.png"/><Relationship Id="rId17"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51.png"/><Relationship Id="rId20"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48.png"/><Relationship Id="rId15" Type="http://schemas.openxmlformats.org/officeDocument/2006/relationships/image" Target="../media/image71.png"/><Relationship Id="rId10" Type="http://schemas.microsoft.com/office/2007/relationships/hdphoto" Target="../media/hdphoto2.wdp"/><Relationship Id="rId19" Type="http://schemas.openxmlformats.org/officeDocument/2006/relationships/image" Target="../media/image60.png"/><Relationship Id="rId4" Type="http://schemas.openxmlformats.org/officeDocument/2006/relationships/image" Target="../media/image65.svg"/><Relationship Id="rId9" Type="http://schemas.openxmlformats.org/officeDocument/2006/relationships/image" Target="../media/image67.png"/><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59.png"/><Relationship Id="rId26" Type="http://schemas.openxmlformats.org/officeDocument/2006/relationships/image" Target="../media/image37.svg"/><Relationship Id="rId39" Type="http://schemas.openxmlformats.org/officeDocument/2006/relationships/oleObject" Target="../embeddings/oleObject1.bin"/><Relationship Id="rId21" Type="http://schemas.openxmlformats.org/officeDocument/2006/relationships/image" Target="../media/image73.png"/><Relationship Id="rId34"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1.png"/><Relationship Id="rId20" Type="http://schemas.openxmlformats.org/officeDocument/2006/relationships/image" Target="../media/image65.svg"/><Relationship Id="rId29" Type="http://schemas.openxmlformats.org/officeDocument/2006/relationships/image" Target="../media/image45.png"/><Relationship Id="rId41" Type="http://schemas.openxmlformats.org/officeDocument/2006/relationships/image" Target="../media/image6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1.png"/><Relationship Id="rId24" Type="http://schemas.openxmlformats.org/officeDocument/2006/relationships/image" Target="../media/image40.png"/><Relationship Id="rId32" Type="http://schemas.openxmlformats.org/officeDocument/2006/relationships/image" Target="../media/image49.png"/><Relationship Id="rId37" Type="http://schemas.openxmlformats.org/officeDocument/2006/relationships/image" Target="../media/image56.png"/><Relationship Id="rId40" Type="http://schemas.openxmlformats.org/officeDocument/2006/relationships/image" Target="../media/image62.emf"/><Relationship Id="rId5" Type="http://schemas.openxmlformats.org/officeDocument/2006/relationships/image" Target="../media/image67.png"/><Relationship Id="rId15" Type="http://schemas.openxmlformats.org/officeDocument/2006/relationships/image" Target="../media/image60.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5.png"/><Relationship Id="rId10" Type="http://schemas.openxmlformats.org/officeDocument/2006/relationships/image" Target="../media/image70.png"/><Relationship Id="rId19" Type="http://schemas.openxmlformats.org/officeDocument/2006/relationships/image" Target="../media/image64.png"/><Relationship Id="rId31"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50.png"/><Relationship Id="rId14" Type="http://schemas.openxmlformats.org/officeDocument/2006/relationships/image" Target="../media/image58.png"/><Relationship Id="rId22" Type="http://schemas.openxmlformats.org/officeDocument/2006/relationships/image" Target="../media/image74.svg"/><Relationship Id="rId27" Type="http://schemas.openxmlformats.org/officeDocument/2006/relationships/image" Target="../media/image41.png"/><Relationship Id="rId30" Type="http://schemas.openxmlformats.org/officeDocument/2006/relationships/image" Target="../media/image46.png"/><Relationship Id="rId35" Type="http://schemas.openxmlformats.org/officeDocument/2006/relationships/image" Target="../media/image54.png"/><Relationship Id="rId8" Type="http://schemas.openxmlformats.org/officeDocument/2006/relationships/image" Target="../media/image69.png"/><Relationship Id="rId3"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66.png"/><Relationship Id="rId25" Type="http://schemas.openxmlformats.org/officeDocument/2006/relationships/image" Target="../media/image36.png"/><Relationship Id="rId33" Type="http://schemas.openxmlformats.org/officeDocument/2006/relationships/image" Target="../media/image52.png"/><Relationship Id="rId38"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75.png"/><Relationship Id="rId4" Type="http://schemas.openxmlformats.org/officeDocument/2006/relationships/image" Target="../media/image74.sv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9.png"/><Relationship Id="rId18" Type="http://schemas.openxmlformats.org/officeDocument/2006/relationships/image" Target="../media/image72.png"/><Relationship Id="rId3" Type="http://schemas.openxmlformats.org/officeDocument/2006/relationships/image" Target="../media/image73.png"/><Relationship Id="rId21" Type="http://schemas.openxmlformats.org/officeDocument/2006/relationships/image" Target="../media/image61.png"/><Relationship Id="rId7" Type="http://schemas.openxmlformats.org/officeDocument/2006/relationships/image" Target="../media/image75.png"/><Relationship Id="rId12" Type="http://schemas.openxmlformats.org/officeDocument/2006/relationships/image" Target="../media/image68.png"/><Relationship Id="rId17" Type="http://schemas.openxmlformats.org/officeDocument/2006/relationships/image" Target="../media/image51.png"/><Relationship Id="rId25" Type="http://schemas.openxmlformats.org/officeDocument/2006/relationships/image" Target="../media/image65.svg"/><Relationship Id="rId2" Type="http://schemas.openxmlformats.org/officeDocument/2006/relationships/notesSlide" Target="../notesSlides/notesSlide8.xml"/><Relationship Id="rId16" Type="http://schemas.openxmlformats.org/officeDocument/2006/relationships/image" Target="../media/image71.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76.jpeg"/><Relationship Id="rId11" Type="http://schemas.microsoft.com/office/2007/relationships/hdphoto" Target="../media/hdphoto2.wdp"/><Relationship Id="rId24" Type="http://schemas.openxmlformats.org/officeDocument/2006/relationships/image" Target="../media/image64.png"/><Relationship Id="rId5" Type="http://schemas.openxmlformats.org/officeDocument/2006/relationships/image" Target="../media/image48.png"/><Relationship Id="rId15" Type="http://schemas.openxmlformats.org/officeDocument/2006/relationships/image" Target="../media/image70.png"/><Relationship Id="rId23" Type="http://schemas.openxmlformats.org/officeDocument/2006/relationships/image" Target="../media/image59.png"/><Relationship Id="rId10" Type="http://schemas.openxmlformats.org/officeDocument/2006/relationships/image" Target="../media/image67.png"/><Relationship Id="rId19" Type="http://schemas.openxmlformats.org/officeDocument/2006/relationships/image" Target="../media/image58.png"/><Relationship Id="rId4" Type="http://schemas.openxmlformats.org/officeDocument/2006/relationships/image" Target="../media/image74.svg"/><Relationship Id="rId9" Type="http://schemas.openxmlformats.org/officeDocument/2006/relationships/image" Target="../media/image38.png"/><Relationship Id="rId14" Type="http://schemas.openxmlformats.org/officeDocument/2006/relationships/image" Target="../media/image50.png"/><Relationship Id="rId22" Type="http://schemas.openxmlformats.org/officeDocument/2006/relationships/image" Target="../media/image66.png"/></Relationships>
</file>

<file path=ppt/slides/_rels/slide9.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0.png"/><Relationship Id="rId26" Type="http://schemas.openxmlformats.org/officeDocument/2006/relationships/image" Target="../media/image65.svg"/><Relationship Id="rId39" Type="http://schemas.openxmlformats.org/officeDocument/2006/relationships/image" Target="../media/image52.png"/><Relationship Id="rId21" Type="http://schemas.openxmlformats.org/officeDocument/2006/relationships/image" Target="../media/image72.png"/><Relationship Id="rId34" Type="http://schemas.openxmlformats.org/officeDocument/2006/relationships/image" Target="../media/image44.png"/><Relationship Id="rId42" Type="http://schemas.openxmlformats.org/officeDocument/2006/relationships/image" Target="../media/image55.png"/><Relationship Id="rId47" Type="http://schemas.openxmlformats.org/officeDocument/2006/relationships/image" Target="../media/image63.png"/><Relationship Id="rId7" Type="http://schemas.openxmlformats.org/officeDocument/2006/relationships/image" Target="../media/image74.svg"/><Relationship Id="rId2" Type="http://schemas.openxmlformats.org/officeDocument/2006/relationships/notesSlide" Target="../notesSlides/notesSlide9.xml"/><Relationship Id="rId16" Type="http://schemas.openxmlformats.org/officeDocument/2006/relationships/image" Target="../media/image69.png"/><Relationship Id="rId29"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7.png"/><Relationship Id="rId24" Type="http://schemas.openxmlformats.org/officeDocument/2006/relationships/image" Target="../media/image61.png"/><Relationship Id="rId32" Type="http://schemas.openxmlformats.org/officeDocument/2006/relationships/image" Target="../media/image37.svg"/><Relationship Id="rId37" Type="http://schemas.openxmlformats.org/officeDocument/2006/relationships/image" Target="../media/image47.png"/><Relationship Id="rId40" Type="http://schemas.openxmlformats.org/officeDocument/2006/relationships/image" Target="../media/image53.png"/><Relationship Id="rId45" Type="http://schemas.openxmlformats.org/officeDocument/2006/relationships/oleObject" Target="../embeddings/oleObject1.bin"/><Relationship Id="rId5" Type="http://schemas.openxmlformats.org/officeDocument/2006/relationships/image" Target="../media/image80.svg"/><Relationship Id="rId15" Type="http://schemas.openxmlformats.org/officeDocument/2006/relationships/image" Target="../media/image68.png"/><Relationship Id="rId23" Type="http://schemas.openxmlformats.org/officeDocument/2006/relationships/image" Target="../media/image60.png"/><Relationship Id="rId28" Type="http://schemas.openxmlformats.org/officeDocument/2006/relationships/image" Target="../media/image59.png"/><Relationship Id="rId36" Type="http://schemas.openxmlformats.org/officeDocument/2006/relationships/image" Target="../media/image46.png"/><Relationship Id="rId10" Type="http://schemas.openxmlformats.org/officeDocument/2006/relationships/image" Target="../media/image75.png"/><Relationship Id="rId19" Type="http://schemas.openxmlformats.org/officeDocument/2006/relationships/image" Target="../media/image71.png"/><Relationship Id="rId31" Type="http://schemas.openxmlformats.org/officeDocument/2006/relationships/image" Target="../media/image36.png"/><Relationship Id="rId44" Type="http://schemas.openxmlformats.org/officeDocument/2006/relationships/image" Target="../media/image57.png"/><Relationship Id="rId4" Type="http://schemas.openxmlformats.org/officeDocument/2006/relationships/image" Target="../media/image79.png"/><Relationship Id="rId9" Type="http://schemas.openxmlformats.org/officeDocument/2006/relationships/image" Target="../media/image76.jpeg"/><Relationship Id="rId14" Type="http://schemas.microsoft.com/office/2007/relationships/hdphoto" Target="../media/hdphoto2.wdp"/><Relationship Id="rId22" Type="http://schemas.openxmlformats.org/officeDocument/2006/relationships/image" Target="../media/image58.png"/><Relationship Id="rId27" Type="http://schemas.openxmlformats.org/officeDocument/2006/relationships/image" Target="../media/image66.png"/><Relationship Id="rId30" Type="http://schemas.openxmlformats.org/officeDocument/2006/relationships/image" Target="../media/image40.png"/><Relationship Id="rId35" Type="http://schemas.openxmlformats.org/officeDocument/2006/relationships/image" Target="../media/image45.png"/><Relationship Id="rId43" Type="http://schemas.openxmlformats.org/officeDocument/2006/relationships/image" Target="../media/image56.png"/><Relationship Id="rId8" Type="http://schemas.openxmlformats.org/officeDocument/2006/relationships/image" Target="../media/image48.png"/><Relationship Id="rId3" Type="http://schemas.openxmlformats.org/officeDocument/2006/relationships/image" Target="../media/image78.png"/><Relationship Id="rId12" Type="http://schemas.openxmlformats.org/officeDocument/2006/relationships/image" Target="../media/image38.png"/><Relationship Id="rId17" Type="http://schemas.openxmlformats.org/officeDocument/2006/relationships/image" Target="../media/image50.png"/><Relationship Id="rId25" Type="http://schemas.openxmlformats.org/officeDocument/2006/relationships/image" Target="../media/image64.png"/><Relationship Id="rId33" Type="http://schemas.openxmlformats.org/officeDocument/2006/relationships/image" Target="../media/image41.png"/><Relationship Id="rId38" Type="http://schemas.openxmlformats.org/officeDocument/2006/relationships/image" Target="../media/image49.png"/><Relationship Id="rId46" Type="http://schemas.openxmlformats.org/officeDocument/2006/relationships/image" Target="../media/image62.emf"/><Relationship Id="rId20" Type="http://schemas.openxmlformats.org/officeDocument/2006/relationships/image" Target="../media/image51.png"/><Relationship Id="rId41"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B20D92-C3B3-415E-98D3-AF1BBCFF879B}"/>
              </a:ext>
            </a:extLst>
          </p:cNvPr>
          <p:cNvSpPr>
            <a:spLocks noGrp="1"/>
          </p:cNvSpPr>
          <p:nvPr>
            <p:ph type="title"/>
          </p:nvPr>
        </p:nvSpPr>
        <p:spPr>
          <a:xfrm>
            <a:off x="429543" y="3029995"/>
            <a:ext cx="10228463" cy="1793104"/>
          </a:xfrm>
        </p:spPr>
        <p:txBody>
          <a:bodyPr/>
          <a:lstStyle/>
          <a:p>
            <a:r>
              <a:rPr lang="en-US" sz="5250">
                <a:solidFill>
                  <a:schemeClr val="accent1"/>
                </a:solidFill>
                <a:cs typeface="Segoe UI"/>
              </a:rPr>
              <a:t>Microsoft 365</a:t>
            </a:r>
            <a:br>
              <a:rPr lang="en-US" sz="5250"/>
            </a:br>
            <a:r>
              <a:rPr lang="en-US" sz="4300">
                <a:cs typeface="Segoe UI"/>
              </a:rPr>
              <a:t>Modern Collaboration Architecture (MOCA) </a:t>
            </a:r>
            <a:r>
              <a:rPr lang="en-US" sz="2400">
                <a:solidFill>
                  <a:srgbClr val="7030A0"/>
                </a:solidFill>
                <a:cs typeface="Segoe UI"/>
              </a:rPr>
              <a:t>Standard version 2.1</a:t>
            </a:r>
            <a:endParaRPr lang="en-US" sz="2400">
              <a:solidFill>
                <a:srgbClr val="7030A0"/>
              </a:solidFill>
            </a:endParaRPr>
          </a:p>
        </p:txBody>
      </p:sp>
      <p:sp>
        <p:nvSpPr>
          <p:cNvPr id="2" name="Text Placeholder 1">
            <a:extLst>
              <a:ext uri="{FF2B5EF4-FFF2-40B4-BE49-F238E27FC236}">
                <a16:creationId xmlns:a16="http://schemas.microsoft.com/office/drawing/2014/main" id="{BE36CD91-654F-43CD-AA14-1F2D35C81473}"/>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1108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Organizational focus</a:t>
            </a:r>
          </a:p>
        </p:txBody>
      </p:sp>
      <p:grpSp>
        <p:nvGrpSpPr>
          <p:cNvPr id="54" name="Group 53" descr="List of Organizational Characteristics are Active &amp; Visible Sponsorship,&#10;Culture of enablement,&#10;Open communications,&#10;Balanced focus on employees, customers &amp; shareholders">
            <a:extLst>
              <a:ext uri="{FF2B5EF4-FFF2-40B4-BE49-F238E27FC236}">
                <a16:creationId xmlns:a16="http://schemas.microsoft.com/office/drawing/2014/main" id="{69B37AFE-44F1-4503-882B-88D8F1F7BEC1}"/>
              </a:ext>
            </a:extLst>
          </p:cNvPr>
          <p:cNvGrpSpPr/>
          <p:nvPr/>
        </p:nvGrpSpPr>
        <p:grpSpPr>
          <a:xfrm>
            <a:off x="4887913" y="633583"/>
            <a:ext cx="2199044" cy="1584248"/>
            <a:chOff x="4985204" y="1618960"/>
            <a:chExt cx="1829413" cy="1450944"/>
          </a:xfrm>
        </p:grpSpPr>
        <p:sp>
          <p:nvSpPr>
            <p:cNvPr id="55" name="Isosceles Triangle 54">
              <a:extLst>
                <a:ext uri="{FF2B5EF4-FFF2-40B4-BE49-F238E27FC236}">
                  <a16:creationId xmlns:a16="http://schemas.microsoft.com/office/drawing/2014/main" id="{9AD25336-F59E-4866-81FE-D8A62EA55EE8}"/>
                </a:ext>
              </a:extLst>
            </p:cNvPr>
            <p:cNvSpPr/>
            <p:nvPr/>
          </p:nvSpPr>
          <p:spPr bwMode="auto">
            <a:xfrm rot="10800000">
              <a:off x="5717244" y="2881586"/>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6" name="Rectangle 55">
              <a:extLst>
                <a:ext uri="{FF2B5EF4-FFF2-40B4-BE49-F238E27FC236}">
                  <a16:creationId xmlns:a16="http://schemas.microsoft.com/office/drawing/2014/main" id="{58559A2D-B6B2-4D0E-8D8F-FDDDBB0F8B4E}"/>
                </a:ext>
              </a:extLst>
            </p:cNvPr>
            <p:cNvSpPr/>
            <p:nvPr/>
          </p:nvSpPr>
          <p:spPr bwMode="auto">
            <a:xfrm>
              <a:off x="4985205" y="1846416"/>
              <a:ext cx="1829412"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Active &amp; Visible Sponsorship</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Culture of enablement</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Open communications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Balanced focus on employees, customers &amp; shareholders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BDC3032-5851-4FB4-B6BE-2D62F0061897}"/>
                </a:ext>
              </a:extLst>
            </p:cNvPr>
            <p:cNvSpPr/>
            <p:nvPr/>
          </p:nvSpPr>
          <p:spPr bwMode="auto">
            <a:xfrm>
              <a:off x="4985204" y="1618960"/>
              <a:ext cx="1829413"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Organizational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94" name="Rectangle: Rounded Corners 93">
            <a:extLst>
              <a:ext uri="{FF2B5EF4-FFF2-40B4-BE49-F238E27FC236}">
                <a16:creationId xmlns:a16="http://schemas.microsoft.com/office/drawing/2014/main" id="{2A20D658-394B-45BB-A045-8BAEF3E8B0F1}"/>
              </a:ext>
              <a:ext uri="{C183D7F6-B498-43B3-948B-1728B52AA6E4}">
                <adec:decorative xmlns:adec="http://schemas.microsoft.com/office/drawing/2017/decorative" val="1"/>
              </a:ext>
            </a:extLst>
          </p:cNvPr>
          <p:cNvSpPr/>
          <p:nvPr/>
        </p:nvSpPr>
        <p:spPr>
          <a:xfrm>
            <a:off x="6496473" y="2243882"/>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Knowledge and expertise</a:t>
            </a:r>
          </a:p>
        </p:txBody>
      </p:sp>
      <p:sp>
        <p:nvSpPr>
          <p:cNvPr id="102" name="Rectangle: Rounded Corners 101">
            <a:extLst>
              <a:ext uri="{FF2B5EF4-FFF2-40B4-BE49-F238E27FC236}">
                <a16:creationId xmlns:a16="http://schemas.microsoft.com/office/drawing/2014/main" id="{65333D81-ED19-4233-8FBE-8D2DB1C5E6D4}"/>
              </a:ext>
              <a:ext uri="{C183D7F6-B498-43B3-948B-1728B52AA6E4}">
                <adec:decorative xmlns:adec="http://schemas.microsoft.com/office/drawing/2017/decorative" val="1"/>
              </a:ext>
            </a:extLst>
          </p:cNvPr>
          <p:cNvSpPr/>
          <p:nvPr/>
        </p:nvSpPr>
        <p:spPr>
          <a:xfrm>
            <a:off x="6867527" y="2564191"/>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Video publish &amp; broadcast</a:t>
            </a:r>
          </a:p>
        </p:txBody>
      </p:sp>
      <p:sp>
        <p:nvSpPr>
          <p:cNvPr id="103" name="Rectangle: Rounded Corners 102">
            <a:extLst>
              <a:ext uri="{FF2B5EF4-FFF2-40B4-BE49-F238E27FC236}">
                <a16:creationId xmlns:a16="http://schemas.microsoft.com/office/drawing/2014/main" id="{22850D57-9ACA-4C95-A5B5-1F53FEC9AF76}"/>
              </a:ext>
              <a:ext uri="{C183D7F6-B498-43B3-948B-1728B52AA6E4}">
                <adec:decorative xmlns:adec="http://schemas.microsoft.com/office/drawing/2017/decorative" val="1"/>
              </a:ext>
            </a:extLst>
          </p:cNvPr>
          <p:cNvSpPr/>
          <p:nvPr/>
        </p:nvSpPr>
        <p:spPr>
          <a:xfrm>
            <a:off x="7091963" y="291162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Comms</a:t>
            </a:r>
          </a:p>
        </p:txBody>
      </p:sp>
      <p:sp>
        <p:nvSpPr>
          <p:cNvPr id="104" name="Rectangle: Rounded Corners 103">
            <a:extLst>
              <a:ext uri="{FF2B5EF4-FFF2-40B4-BE49-F238E27FC236}">
                <a16:creationId xmlns:a16="http://schemas.microsoft.com/office/drawing/2014/main" id="{9156C5B9-74A3-4BFA-9918-E514BC01489E}"/>
              </a:ext>
              <a:ext uri="{C183D7F6-B498-43B3-948B-1728B52AA6E4}">
                <adec:decorative xmlns:adec="http://schemas.microsoft.com/office/drawing/2017/decorative" val="1"/>
              </a:ext>
            </a:extLst>
          </p:cNvPr>
          <p:cNvSpPr/>
          <p:nvPr/>
        </p:nvSpPr>
        <p:spPr>
          <a:xfrm>
            <a:off x="721247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News</a:t>
            </a:r>
          </a:p>
        </p:txBody>
      </p:sp>
      <p:sp>
        <p:nvSpPr>
          <p:cNvPr id="105" name="Rectangle: Rounded Corners 104">
            <a:extLst>
              <a:ext uri="{FF2B5EF4-FFF2-40B4-BE49-F238E27FC236}">
                <a16:creationId xmlns:a16="http://schemas.microsoft.com/office/drawing/2014/main" id="{9D95962B-D91E-42DB-9CE0-B85F28C8FE24}"/>
              </a:ext>
              <a:ext uri="{C183D7F6-B498-43B3-948B-1728B52AA6E4}">
                <adec:decorative xmlns:adec="http://schemas.microsoft.com/office/drawing/2017/decorative" val="1"/>
              </a:ext>
            </a:extLst>
          </p:cNvPr>
          <p:cNvSpPr/>
          <p:nvPr/>
        </p:nvSpPr>
        <p:spPr>
          <a:xfrm>
            <a:off x="7138527" y="3612842"/>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06" name="Rectangle: Rounded Corners 105">
            <a:extLst>
              <a:ext uri="{FF2B5EF4-FFF2-40B4-BE49-F238E27FC236}">
                <a16:creationId xmlns:a16="http://schemas.microsoft.com/office/drawing/2014/main" id="{B0231F3A-D580-4D40-866B-9EBC299E531F}"/>
              </a:ext>
              <a:ext uri="{C183D7F6-B498-43B3-948B-1728B52AA6E4}">
                <adec:decorative xmlns:adec="http://schemas.microsoft.com/office/drawing/2017/decorative" val="1"/>
              </a:ext>
            </a:extLst>
          </p:cNvPr>
          <p:cNvSpPr/>
          <p:nvPr/>
        </p:nvSpPr>
        <p:spPr>
          <a:xfrm>
            <a:off x="6997572" y="394158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96" name="Rectangle: Rounded Corners 95">
            <a:extLst>
              <a:ext uri="{FF2B5EF4-FFF2-40B4-BE49-F238E27FC236}">
                <a16:creationId xmlns:a16="http://schemas.microsoft.com/office/drawing/2014/main" id="{7A506CBC-B24D-4999-A66A-3B549F1A3939}"/>
              </a:ext>
              <a:ext uri="{C183D7F6-B498-43B3-948B-1728B52AA6E4}">
                <adec:decorative xmlns:adec="http://schemas.microsoft.com/office/drawing/2017/decorative" val="1"/>
              </a:ext>
            </a:extLst>
          </p:cNvPr>
          <p:cNvSpPr/>
          <p:nvPr/>
        </p:nvSpPr>
        <p:spPr>
          <a:xfrm>
            <a:off x="6771481" y="4289246"/>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t>
            </a: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behaviour</a:t>
            </a:r>
          </a:p>
        </p:txBody>
      </p:sp>
      <p:sp>
        <p:nvSpPr>
          <p:cNvPr id="58" name="TextBox 57">
            <a:extLst>
              <a:ext uri="{FF2B5EF4-FFF2-40B4-BE49-F238E27FC236}">
                <a16:creationId xmlns:a16="http://schemas.microsoft.com/office/drawing/2014/main" id="{101812B8-BEF9-41D6-9D2D-C252EA69754D}"/>
              </a:ext>
              <a:ext uri="{C183D7F6-B498-43B3-948B-1728B52AA6E4}">
                <adec:decorative xmlns:adec="http://schemas.microsoft.com/office/drawing/2017/decorative" val="1"/>
              </a:ext>
            </a:extLst>
          </p:cNvPr>
          <p:cNvSpPr txBox="1"/>
          <p:nvPr/>
        </p:nvSpPr>
        <p:spPr>
          <a:xfrm>
            <a:off x="4939720" y="4796220"/>
            <a:ext cx="2020635" cy="461665"/>
          </a:xfrm>
          <a:prstGeom prst="rect">
            <a:avLst/>
          </a:prstGeom>
          <a:noFill/>
        </p:spPr>
        <p:txBody>
          <a:bodyPr wrap="square">
            <a:spAutoFit/>
          </a:bodyPr>
          <a:lstStyle/>
          <a:p>
            <a:pPr lvl="0" algn="ctr">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Organization</a:t>
            </a:r>
          </a:p>
        </p:txBody>
      </p:sp>
      <p:sp>
        <p:nvSpPr>
          <p:cNvPr id="69" name="Rectangle: Rounded Corners 68">
            <a:extLst>
              <a:ext uri="{FF2B5EF4-FFF2-40B4-BE49-F238E27FC236}">
                <a16:creationId xmlns:a16="http://schemas.microsoft.com/office/drawing/2014/main" id="{DF6EE9FF-91E6-4BA3-950B-94CCF0DC139E}"/>
              </a:ext>
              <a:ext uri="{C183D7F6-B498-43B3-948B-1728B52AA6E4}">
                <adec:decorative xmlns:adec="http://schemas.microsoft.com/office/drawing/2017/decorative" val="1"/>
              </a:ext>
            </a:extLst>
          </p:cNvPr>
          <p:cNvSpPr/>
          <p:nvPr/>
        </p:nvSpPr>
        <p:spPr>
          <a:xfrm>
            <a:off x="3422794" y="2597179"/>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70" name="Rectangle: Rounded Corners 69">
            <a:extLst>
              <a:ext uri="{FF2B5EF4-FFF2-40B4-BE49-F238E27FC236}">
                <a16:creationId xmlns:a16="http://schemas.microsoft.com/office/drawing/2014/main" id="{5625008B-7F84-4026-B698-8A965D2A8C46}"/>
              </a:ext>
              <a:ext uri="{C183D7F6-B498-43B3-948B-1728B52AA6E4}">
                <adec:decorative xmlns:adec="http://schemas.microsoft.com/office/drawing/2017/decorative" val="1"/>
              </a:ext>
            </a:extLst>
          </p:cNvPr>
          <p:cNvSpPr/>
          <p:nvPr/>
        </p:nvSpPr>
        <p:spPr>
          <a:xfrm>
            <a:off x="3207165" y="2917538"/>
            <a:ext cx="1608713"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1000">
                <a:solidFill>
                  <a:prstClr val="black">
                    <a:lumMod val="65000"/>
                    <a:lumOff val="35000"/>
                  </a:prstClr>
                </a:solidFill>
              </a:rPr>
              <a:t>Virtual Agents</a:t>
            </a:r>
          </a:p>
        </p:txBody>
      </p:sp>
      <p:sp>
        <p:nvSpPr>
          <p:cNvPr id="71" name="Rectangle: Rounded Corners 70">
            <a:extLst>
              <a:ext uri="{FF2B5EF4-FFF2-40B4-BE49-F238E27FC236}">
                <a16:creationId xmlns:a16="http://schemas.microsoft.com/office/drawing/2014/main" id="{C4E95141-92A7-40B7-8C4F-EB656CEB6D27}"/>
              </a:ext>
              <a:ext uri="{C183D7F6-B498-43B3-948B-1728B52AA6E4}">
                <adec:decorative xmlns:adec="http://schemas.microsoft.com/office/drawing/2017/decorative" val="1"/>
              </a:ext>
            </a:extLst>
          </p:cNvPr>
          <p:cNvSpPr/>
          <p:nvPr/>
        </p:nvSpPr>
        <p:spPr>
          <a:xfrm>
            <a:off x="307516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F5434B2E-C4C2-4DC3-A315-611E0A6DEE69}"/>
              </a:ext>
              <a:ext uri="{C183D7F6-B498-43B3-948B-1728B52AA6E4}">
                <adec:decorative xmlns:adec="http://schemas.microsoft.com/office/drawing/2017/decorative" val="1"/>
              </a:ext>
            </a:extLst>
          </p:cNvPr>
          <p:cNvSpPr/>
          <p:nvPr/>
        </p:nvSpPr>
        <p:spPr>
          <a:xfrm>
            <a:off x="3062355" y="360339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73" name="Rectangle: Rounded Corners 72">
            <a:extLst>
              <a:ext uri="{FF2B5EF4-FFF2-40B4-BE49-F238E27FC236}">
                <a16:creationId xmlns:a16="http://schemas.microsoft.com/office/drawing/2014/main" id="{DFB93894-E58A-4CB8-9247-5B6AF57EA019}"/>
              </a:ext>
              <a:ext uri="{C183D7F6-B498-43B3-948B-1728B52AA6E4}">
                <adec:decorative xmlns:adec="http://schemas.microsoft.com/office/drawing/2017/decorative" val="1"/>
              </a:ext>
            </a:extLst>
          </p:cNvPr>
          <p:cNvSpPr/>
          <p:nvPr/>
        </p:nvSpPr>
        <p:spPr>
          <a:xfrm>
            <a:off x="3106528" y="394632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74" name="Rectangle: Rounded Corners 73">
            <a:extLst>
              <a:ext uri="{FF2B5EF4-FFF2-40B4-BE49-F238E27FC236}">
                <a16:creationId xmlns:a16="http://schemas.microsoft.com/office/drawing/2014/main" id="{92C04FF6-CEB8-4B89-92F8-2DDD5053F168}"/>
              </a:ext>
              <a:ext uri="{C183D7F6-B498-43B3-948B-1728B52AA6E4}">
                <adec:decorative xmlns:adec="http://schemas.microsoft.com/office/drawing/2017/decorative" val="1"/>
              </a:ext>
            </a:extLst>
          </p:cNvPr>
          <p:cNvSpPr/>
          <p:nvPr/>
        </p:nvSpPr>
        <p:spPr>
          <a:xfrm>
            <a:off x="3467957" y="4289246"/>
            <a:ext cx="1695554"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lists</a:t>
            </a:r>
          </a:p>
        </p:txBody>
      </p:sp>
      <p:sp>
        <p:nvSpPr>
          <p:cNvPr id="76" name="Rectangle: Rounded Corners 75">
            <a:extLst>
              <a:ext uri="{FF2B5EF4-FFF2-40B4-BE49-F238E27FC236}">
                <a16:creationId xmlns:a16="http://schemas.microsoft.com/office/drawing/2014/main" id="{7E88A25D-C63A-4878-9778-19C358CAD345}"/>
              </a:ext>
              <a:ext uri="{C183D7F6-B498-43B3-948B-1728B52AA6E4}">
                <adec:decorative xmlns:adec="http://schemas.microsoft.com/office/drawing/2017/decorative" val="1"/>
              </a:ext>
            </a:extLst>
          </p:cNvPr>
          <p:cNvSpPr/>
          <p:nvPr/>
        </p:nvSpPr>
        <p:spPr>
          <a:xfrm>
            <a:off x="3698256" y="229864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sp>
        <p:nvSpPr>
          <p:cNvPr id="31" name="TextBox 30">
            <a:extLst>
              <a:ext uri="{FF2B5EF4-FFF2-40B4-BE49-F238E27FC236}">
                <a16:creationId xmlns:a16="http://schemas.microsoft.com/office/drawing/2014/main" id="{FFFE52DC-B53C-409E-B3E5-81E7553656BF}"/>
              </a:ext>
            </a:extLst>
          </p:cNvPr>
          <p:cNvSpPr txBox="1"/>
          <p:nvPr/>
        </p:nvSpPr>
        <p:spPr>
          <a:xfrm>
            <a:off x="2058756" y="5899225"/>
            <a:ext cx="8530887" cy="512317"/>
          </a:xfrm>
          <a:prstGeom prst="rect">
            <a:avLst/>
          </a:prstGeom>
          <a:noFill/>
        </p:spPr>
        <p:txBody>
          <a:bodyPr wrap="square" lIns="0" tIns="0" rIns="0" bIns="0" rtlCol="0">
            <a:spAutoFit/>
          </a:bodyPr>
          <a:lstStyle/>
          <a:p>
            <a:pPr>
              <a:spcBef>
                <a:spcPts val="612"/>
              </a:spcBef>
              <a:spcAft>
                <a:spcPts val="612"/>
              </a:spcAft>
            </a:pPr>
            <a:r>
              <a:rPr lang="en-GB" sz="1632">
                <a:solidFill>
                  <a:schemeClr val="accent1"/>
                </a:solidFill>
              </a:rPr>
              <a:t>Organization</a:t>
            </a:r>
            <a:r>
              <a:rPr lang="en-GB" sz="1632">
                <a:gradFill>
                  <a:gsLst>
                    <a:gs pos="2917">
                      <a:schemeClr val="tx1"/>
                    </a:gs>
                    <a:gs pos="30000">
                      <a:schemeClr val="tx1"/>
                    </a:gs>
                  </a:gsLst>
                  <a:lin ang="5400000" scaled="0"/>
                </a:gradFill>
              </a:rPr>
              <a:t>: Social units (or human groupings) deliberately constructed and reconstructed to seek specific goals by coordinating the actions of their members.</a:t>
            </a:r>
            <a:endParaRPr lang="en-AU" sz="1632">
              <a:gradFill>
                <a:gsLst>
                  <a:gs pos="2917">
                    <a:schemeClr val="tx1"/>
                  </a:gs>
                  <a:gs pos="30000">
                    <a:schemeClr val="tx1"/>
                  </a:gs>
                </a:gsLst>
                <a:lin ang="5400000" scaled="0"/>
              </a:gradFill>
            </a:endParaRPr>
          </a:p>
        </p:txBody>
      </p:sp>
      <p:grpSp>
        <p:nvGrpSpPr>
          <p:cNvPr id="7" name="Group 6">
            <a:extLst>
              <a:ext uri="{FF2B5EF4-FFF2-40B4-BE49-F238E27FC236}">
                <a16:creationId xmlns:a16="http://schemas.microsoft.com/office/drawing/2014/main" id="{D1817FF3-BC0A-CE0C-B9AD-40A4E0A41A2C}"/>
              </a:ext>
            </a:extLst>
          </p:cNvPr>
          <p:cNvGrpSpPr/>
          <p:nvPr/>
        </p:nvGrpSpPr>
        <p:grpSpPr>
          <a:xfrm>
            <a:off x="4882067" y="2403257"/>
            <a:ext cx="2135944" cy="2135944"/>
            <a:chOff x="5505676" y="3915286"/>
            <a:chExt cx="1345939" cy="1345939"/>
          </a:xfrm>
        </p:grpSpPr>
        <p:sp>
          <p:nvSpPr>
            <p:cNvPr id="8" name="Oval 7">
              <a:extLst>
                <a:ext uri="{FF2B5EF4-FFF2-40B4-BE49-F238E27FC236}">
                  <a16:creationId xmlns:a16="http://schemas.microsoft.com/office/drawing/2014/main" id="{C08C951B-E52D-B7D5-71D9-42DD3FAF9424}"/>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9" name="Graphic 8" descr="Hierarchy">
              <a:extLst>
                <a:ext uri="{FF2B5EF4-FFF2-40B4-BE49-F238E27FC236}">
                  <a16:creationId xmlns:a16="http://schemas.microsoft.com/office/drawing/2014/main" id="{D68A3D89-7F92-AB9D-BA79-31B23AC70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3946" y="4293556"/>
              <a:ext cx="589398" cy="589398"/>
            </a:xfrm>
            <a:prstGeom prst="rect">
              <a:avLst/>
            </a:prstGeom>
          </p:spPr>
        </p:pic>
      </p:grpSp>
      <p:grpSp>
        <p:nvGrpSpPr>
          <p:cNvPr id="37" name="Group 36">
            <a:extLst>
              <a:ext uri="{FF2B5EF4-FFF2-40B4-BE49-F238E27FC236}">
                <a16:creationId xmlns:a16="http://schemas.microsoft.com/office/drawing/2014/main" id="{63561E65-9C8F-D8AB-19DF-B6295902862A}"/>
              </a:ext>
            </a:extLst>
          </p:cNvPr>
          <p:cNvGrpSpPr/>
          <p:nvPr/>
        </p:nvGrpSpPr>
        <p:grpSpPr>
          <a:xfrm>
            <a:off x="2339400" y="2115021"/>
            <a:ext cx="7434600" cy="2411037"/>
            <a:chOff x="2339400" y="2115021"/>
            <a:chExt cx="7434600" cy="2411037"/>
          </a:xfrm>
        </p:grpSpPr>
        <p:pic>
          <p:nvPicPr>
            <p:cNvPr id="5" name="Picture 4" descr="Icon&#10;&#10;Description automatically generated">
              <a:extLst>
                <a:ext uri="{FF2B5EF4-FFF2-40B4-BE49-F238E27FC236}">
                  <a16:creationId xmlns:a16="http://schemas.microsoft.com/office/drawing/2014/main" id="{3E2AFF34-80B6-4220-B971-9E9E5F390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15" name="Picture 14">
              <a:extLst>
                <a:ext uri="{FF2B5EF4-FFF2-40B4-BE49-F238E27FC236}">
                  <a16:creationId xmlns:a16="http://schemas.microsoft.com/office/drawing/2014/main" id="{463DA504-C64A-458F-B4C9-371C4E5FB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26" name="Picture 25" descr="Microsoft Teams app icon">
              <a:extLst>
                <a:ext uri="{FF2B5EF4-FFF2-40B4-BE49-F238E27FC236}">
                  <a16:creationId xmlns:a16="http://schemas.microsoft.com/office/drawing/2014/main" id="{7383BF4C-68C6-4E14-AB7A-F1CF6FB370B4}"/>
                </a:ext>
              </a:extLst>
            </p:cNvPr>
            <p:cNvPicPr>
              <a:picLocks noChangeAspect="1"/>
            </p:cNvPicPr>
            <p:nvPr/>
          </p:nvPicPr>
          <p:blipFill>
            <a:blip r:embed="rId7"/>
            <a:stretch>
              <a:fillRect/>
            </a:stretch>
          </p:blipFill>
          <p:spPr>
            <a:xfrm>
              <a:off x="3155446" y="2115021"/>
              <a:ext cx="571616" cy="541685"/>
            </a:xfrm>
            <a:prstGeom prst="rect">
              <a:avLst/>
            </a:prstGeom>
          </p:spPr>
        </p:pic>
        <p:pic>
          <p:nvPicPr>
            <p:cNvPr id="29" name="Picture 2" descr="Shape&#10;&#10;Description automatically generated">
              <a:extLst>
                <a:ext uri="{FF2B5EF4-FFF2-40B4-BE49-F238E27FC236}">
                  <a16:creationId xmlns:a16="http://schemas.microsoft.com/office/drawing/2014/main" id="{8237C4A8-C7DC-454E-939E-538496F0C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026" y="4269899"/>
              <a:ext cx="256587" cy="256159"/>
            </a:xfrm>
            <a:prstGeom prst="rect">
              <a:avLst/>
            </a:prstGeom>
            <a:noFill/>
          </p:spPr>
        </p:pic>
        <p:pic>
          <p:nvPicPr>
            <p:cNvPr id="11" name="Picture 10" descr="A close up of a logo&#10;&#10;Description automatically generated">
              <a:extLst>
                <a:ext uri="{FF2B5EF4-FFF2-40B4-BE49-F238E27FC236}">
                  <a16:creationId xmlns:a16="http://schemas.microsoft.com/office/drawing/2014/main" id="{526AC50F-5800-6DB3-AC88-D18841864423}"/>
                </a:ext>
              </a:extLst>
            </p:cNvPr>
            <p:cNvPicPr>
              <a:picLocks noChangeAspect="1"/>
            </p:cNvPicPr>
            <p:nvPr/>
          </p:nvPicPr>
          <p:blipFill>
            <a:blip r:embed="rId9"/>
            <a:stretch>
              <a:fillRect/>
            </a:stretch>
          </p:blipFill>
          <p:spPr>
            <a:xfrm>
              <a:off x="9154435" y="3066931"/>
              <a:ext cx="619565" cy="619565"/>
            </a:xfrm>
            <a:prstGeom prst="rect">
              <a:avLst/>
            </a:prstGeom>
          </p:spPr>
        </p:pic>
        <p:pic>
          <p:nvPicPr>
            <p:cNvPr id="12" name="Picture 11" descr="A close up of a logo&#10;&#10;Description automatically generated">
              <a:extLst>
                <a:ext uri="{FF2B5EF4-FFF2-40B4-BE49-F238E27FC236}">
                  <a16:creationId xmlns:a16="http://schemas.microsoft.com/office/drawing/2014/main" id="{98B4F691-F1BD-48C4-0D08-EFE6F9CD1DE4}"/>
                </a:ext>
              </a:extLst>
            </p:cNvPr>
            <p:cNvPicPr>
              <a:picLocks noChangeAspect="1"/>
            </p:cNvPicPr>
            <p:nvPr/>
          </p:nvPicPr>
          <p:blipFill>
            <a:blip r:embed="rId10"/>
            <a:stretch>
              <a:fillRect/>
            </a:stretch>
          </p:blipFill>
          <p:spPr>
            <a:xfrm>
              <a:off x="8755942" y="3089630"/>
              <a:ext cx="602155" cy="602155"/>
            </a:xfrm>
            <a:prstGeom prst="rect">
              <a:avLst/>
            </a:prstGeom>
          </p:spPr>
        </p:pic>
        <p:pic>
          <p:nvPicPr>
            <p:cNvPr id="14" name="Picture 13" descr="Microsoft Teams app icon">
              <a:extLst>
                <a:ext uri="{FF2B5EF4-FFF2-40B4-BE49-F238E27FC236}">
                  <a16:creationId xmlns:a16="http://schemas.microsoft.com/office/drawing/2014/main" id="{AC5FBA3A-E767-0453-7F3D-D9187367425E}"/>
                </a:ext>
              </a:extLst>
            </p:cNvPr>
            <p:cNvPicPr>
              <a:picLocks noChangeAspect="1"/>
            </p:cNvPicPr>
            <p:nvPr/>
          </p:nvPicPr>
          <p:blipFill>
            <a:blip r:embed="rId7"/>
            <a:stretch>
              <a:fillRect/>
            </a:stretch>
          </p:blipFill>
          <p:spPr>
            <a:xfrm>
              <a:off x="8752232" y="2355907"/>
              <a:ext cx="571616" cy="541685"/>
            </a:xfrm>
            <a:prstGeom prst="rect">
              <a:avLst/>
            </a:prstGeom>
          </p:spPr>
        </p:pic>
        <p:pic>
          <p:nvPicPr>
            <p:cNvPr id="16" name="Picture 15" descr="A close up of a logo&#10;&#10;Description automatically generated">
              <a:extLst>
                <a:ext uri="{FF2B5EF4-FFF2-40B4-BE49-F238E27FC236}">
                  <a16:creationId xmlns:a16="http://schemas.microsoft.com/office/drawing/2014/main" id="{F2412C0A-E705-2872-81BC-235CD996739C}"/>
                </a:ext>
              </a:extLst>
            </p:cNvPr>
            <p:cNvPicPr>
              <a:picLocks noChangeAspect="1"/>
            </p:cNvPicPr>
            <p:nvPr/>
          </p:nvPicPr>
          <p:blipFill>
            <a:blip r:embed="rId10"/>
            <a:stretch>
              <a:fillRect/>
            </a:stretch>
          </p:blipFill>
          <p:spPr>
            <a:xfrm>
              <a:off x="8689754" y="3409331"/>
              <a:ext cx="602155" cy="602155"/>
            </a:xfrm>
            <a:prstGeom prst="rect">
              <a:avLst/>
            </a:prstGeom>
          </p:spPr>
        </p:pic>
        <p:pic>
          <p:nvPicPr>
            <p:cNvPr id="17" name="Picture 16" descr="Icon&#10;&#10;Description automatically generated with low confidence">
              <a:extLst>
                <a:ext uri="{FF2B5EF4-FFF2-40B4-BE49-F238E27FC236}">
                  <a16:creationId xmlns:a16="http://schemas.microsoft.com/office/drawing/2014/main" id="{FDB9C0BC-49D2-C819-CE36-049D154C0E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5432" y="2348618"/>
              <a:ext cx="566189" cy="566189"/>
            </a:xfrm>
            <a:prstGeom prst="rect">
              <a:avLst/>
            </a:prstGeom>
          </p:spPr>
        </p:pic>
        <p:pic>
          <p:nvPicPr>
            <p:cNvPr id="19" name="Picture 18" descr="Logo for Insights">
              <a:extLst>
                <a:ext uri="{FF2B5EF4-FFF2-40B4-BE49-F238E27FC236}">
                  <a16:creationId xmlns:a16="http://schemas.microsoft.com/office/drawing/2014/main" id="{80B42619-86C5-1464-2A15-74F058CB04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486122" y="4221892"/>
              <a:ext cx="270000" cy="270000"/>
            </a:xfrm>
            <a:prstGeom prst="rect">
              <a:avLst/>
            </a:prstGeom>
          </p:spPr>
        </p:pic>
        <p:pic>
          <p:nvPicPr>
            <p:cNvPr id="20" name="Picture 19" descr="Viva Topics Logo">
              <a:extLst>
                <a:ext uri="{FF2B5EF4-FFF2-40B4-BE49-F238E27FC236}">
                  <a16:creationId xmlns:a16="http://schemas.microsoft.com/office/drawing/2014/main" id="{B8C21004-8CBB-0E52-C02F-E6C2F3E8862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206623" y="2173193"/>
              <a:ext cx="306000" cy="306000"/>
            </a:xfrm>
            <a:prstGeom prst="rect">
              <a:avLst/>
            </a:prstGeom>
          </p:spPr>
        </p:pic>
        <p:pic>
          <p:nvPicPr>
            <p:cNvPr id="21" name="Picture 20">
              <a:extLst>
                <a:ext uri="{FF2B5EF4-FFF2-40B4-BE49-F238E27FC236}">
                  <a16:creationId xmlns:a16="http://schemas.microsoft.com/office/drawing/2014/main" id="{52069027-05DF-F720-F0DF-5E75AC678C5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53124" y="4217316"/>
              <a:ext cx="270000" cy="270000"/>
            </a:xfrm>
            <a:prstGeom prst="rect">
              <a:avLst/>
            </a:prstGeom>
          </p:spPr>
        </p:pic>
        <p:pic>
          <p:nvPicPr>
            <p:cNvPr id="24" name="Picture 23" descr="A picture containing toy, vector graphics&#10;&#10;Description automatically generated">
              <a:extLst>
                <a:ext uri="{FF2B5EF4-FFF2-40B4-BE49-F238E27FC236}">
                  <a16:creationId xmlns:a16="http://schemas.microsoft.com/office/drawing/2014/main" id="{91BC94D7-5817-213B-4DB1-80F8A9C5FB41}"/>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817082" y="2838350"/>
              <a:ext cx="270000" cy="275173"/>
            </a:xfrm>
            <a:prstGeom prst="rect">
              <a:avLst/>
            </a:prstGeom>
          </p:spPr>
        </p:pic>
        <p:pic>
          <p:nvPicPr>
            <p:cNvPr id="27" name="Picture 26" descr="Viva Engage icon">
              <a:extLst>
                <a:ext uri="{FF2B5EF4-FFF2-40B4-BE49-F238E27FC236}">
                  <a16:creationId xmlns:a16="http://schemas.microsoft.com/office/drawing/2014/main" id="{486633A4-A9C3-59C0-1BAF-92FF4A8E8E1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9170850" y="2846503"/>
              <a:ext cx="250162" cy="250805"/>
            </a:xfrm>
            <a:prstGeom prst="rect">
              <a:avLst/>
            </a:prstGeom>
          </p:spPr>
        </p:pic>
        <p:pic>
          <p:nvPicPr>
            <p:cNvPr id="28" name="Picture 27" descr="Icon&#10;&#10;Description automatically generated">
              <a:extLst>
                <a:ext uri="{FF2B5EF4-FFF2-40B4-BE49-F238E27FC236}">
                  <a16:creationId xmlns:a16="http://schemas.microsoft.com/office/drawing/2014/main" id="{5C2A26EC-448B-03E1-FB0C-9C5BCDF252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6922" y="3902191"/>
              <a:ext cx="274851" cy="274850"/>
            </a:xfrm>
            <a:prstGeom prst="rect">
              <a:avLst/>
            </a:prstGeom>
          </p:spPr>
        </p:pic>
        <p:pic>
          <p:nvPicPr>
            <p:cNvPr id="32" name="Picture 31" descr="Logo for Viva Learning">
              <a:extLst>
                <a:ext uri="{FF2B5EF4-FFF2-40B4-BE49-F238E27FC236}">
                  <a16:creationId xmlns:a16="http://schemas.microsoft.com/office/drawing/2014/main" id="{9DFB3F98-225B-7B0C-ED1B-2F4A9A651A87}"/>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33" name="Picture 32" descr="Logo, icon&#10;&#10;Description automatically generated">
              <a:extLst>
                <a:ext uri="{FF2B5EF4-FFF2-40B4-BE49-F238E27FC236}">
                  <a16:creationId xmlns:a16="http://schemas.microsoft.com/office/drawing/2014/main" id="{EB39E4E0-C4F1-5B0C-AF8A-974D5471547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30277" y="3772228"/>
              <a:ext cx="481146" cy="481146"/>
            </a:xfrm>
            <a:prstGeom prst="rect">
              <a:avLst/>
            </a:prstGeom>
          </p:spPr>
        </p:pic>
        <p:pic>
          <p:nvPicPr>
            <p:cNvPr id="34" name="Picture 33" descr="A purple circle on a black background&#10;&#10;Description automatically generated with low confidence">
              <a:extLst>
                <a:ext uri="{FF2B5EF4-FFF2-40B4-BE49-F238E27FC236}">
                  <a16:creationId xmlns:a16="http://schemas.microsoft.com/office/drawing/2014/main" id="{128906AD-2868-018F-60A0-B1F3272EA77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35" name="Picture 34" descr="A picture containing text, businesscard, envelope, vector graphics&#10;&#10;Description automatically generated">
              <a:extLst>
                <a:ext uri="{FF2B5EF4-FFF2-40B4-BE49-F238E27FC236}">
                  <a16:creationId xmlns:a16="http://schemas.microsoft.com/office/drawing/2014/main" id="{86A038E5-0782-AAE3-3F15-E183915BA87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36" name="Picture 35" descr="Icon&#10;&#10;Description automatically generated">
              <a:extLst>
                <a:ext uri="{FF2B5EF4-FFF2-40B4-BE49-F238E27FC236}">
                  <a16:creationId xmlns:a16="http://schemas.microsoft.com/office/drawing/2014/main" id="{3712A120-BAED-8255-D827-75C97C59DD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grpSp>
      <p:sp>
        <p:nvSpPr>
          <p:cNvPr id="38" name="Oval 37">
            <a:extLst>
              <a:ext uri="{FF2B5EF4-FFF2-40B4-BE49-F238E27FC236}">
                <a16:creationId xmlns:a16="http://schemas.microsoft.com/office/drawing/2014/main" id="{57625A4D-1E07-00B6-0053-AD1FCCF2DDC2}"/>
              </a:ext>
            </a:extLst>
          </p:cNvPr>
          <p:cNvSpPr/>
          <p:nvPr/>
        </p:nvSpPr>
        <p:spPr>
          <a:xfrm>
            <a:off x="5169333" y="2690523"/>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Copilot icon">
            <a:extLst>
              <a:ext uri="{FF2B5EF4-FFF2-40B4-BE49-F238E27FC236}">
                <a16:creationId xmlns:a16="http://schemas.microsoft.com/office/drawing/2014/main" id="{40238419-19BF-69A7-1993-4BA8CC93C7C8}"/>
              </a:ext>
            </a:extLst>
          </p:cNvPr>
          <p:cNvPicPr>
            <a:picLocks noChangeAspect="1"/>
          </p:cNvPicPr>
          <p:nvPr/>
        </p:nvPicPr>
        <p:blipFill>
          <a:blip r:embed="rId23"/>
          <a:stretch>
            <a:fillRect/>
          </a:stretch>
        </p:blipFill>
        <p:spPr>
          <a:xfrm>
            <a:off x="5776092" y="4052890"/>
            <a:ext cx="359505" cy="395062"/>
          </a:xfrm>
          <a:prstGeom prst="rect">
            <a:avLst/>
          </a:prstGeom>
        </p:spPr>
      </p:pic>
    </p:spTree>
    <p:extLst>
      <p:ext uri="{BB962C8B-B14F-4D97-AF65-F5344CB8AC3E}">
        <p14:creationId xmlns:p14="http://schemas.microsoft.com/office/powerpoint/2010/main" val="1506427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250"/>
                                        <p:tgtEl>
                                          <p:spTgt spid="74"/>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250"/>
                                        <p:tgtEl>
                                          <p:spTgt spid="7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250"/>
                                        <p:tgtEl>
                                          <p:spTgt spid="72"/>
                                        </p:tgtEl>
                                      </p:cBhvr>
                                    </p:animEffect>
                                  </p:childTnLst>
                                </p:cTn>
                              </p:par>
                            </p:childTnLst>
                          </p:cTn>
                        </p:par>
                        <p:par>
                          <p:cTn id="22" fill="hold">
                            <p:stCondLst>
                              <p:cond delay="1750"/>
                            </p:stCondLst>
                            <p:childTnLst>
                              <p:par>
                                <p:cTn id="23" presetID="10" presetClass="entr" presetSubtype="0"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50"/>
                                        <p:tgtEl>
                                          <p:spTgt spid="7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250"/>
                                        <p:tgtEl>
                                          <p:spTgt spid="70"/>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250"/>
                                        <p:tgtEl>
                                          <p:spTgt spid="6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250"/>
                                        <p:tgtEl>
                                          <p:spTgt spid="76"/>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250"/>
                                        <p:tgtEl>
                                          <p:spTgt spid="94"/>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250"/>
                                        <p:tgtEl>
                                          <p:spTgt spid="102"/>
                                        </p:tgtEl>
                                      </p:cBhvr>
                                    </p:animEffect>
                                  </p:childTnLst>
                                </p:cTn>
                              </p:par>
                            </p:childTnLst>
                          </p:cTn>
                        </p:par>
                        <p:par>
                          <p:cTn id="46" fill="hold">
                            <p:stCondLst>
                              <p:cond delay="3250"/>
                            </p:stCondLst>
                            <p:childTnLst>
                              <p:par>
                                <p:cTn id="47" presetID="10" presetClass="entr" presetSubtype="0" fill="hold" grpId="0" nodeType="after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250"/>
                                        <p:tgtEl>
                                          <p:spTgt spid="103"/>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250"/>
                                        <p:tgtEl>
                                          <p:spTgt spid="104"/>
                                        </p:tgtEl>
                                      </p:cBhvr>
                                    </p:animEffect>
                                  </p:childTnLst>
                                </p:cTn>
                              </p:par>
                            </p:childTnLst>
                          </p:cTn>
                        </p:par>
                        <p:par>
                          <p:cTn id="54" fill="hold">
                            <p:stCondLst>
                              <p:cond delay="3750"/>
                            </p:stCondLst>
                            <p:childTnLst>
                              <p:par>
                                <p:cTn id="55" presetID="10" presetClass="entr" presetSubtype="0" fill="hold" grpId="0" nodeType="after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250"/>
                                        <p:tgtEl>
                                          <p:spTgt spid="105"/>
                                        </p:tgtEl>
                                      </p:cBhvr>
                                    </p:animEffect>
                                  </p:childTnLst>
                                </p:cTn>
                              </p:par>
                            </p:childTnLst>
                          </p:cTn>
                        </p:par>
                        <p:par>
                          <p:cTn id="58" fill="hold">
                            <p:stCondLst>
                              <p:cond delay="40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250"/>
                                        <p:tgtEl>
                                          <p:spTgt spid="106"/>
                                        </p:tgtEl>
                                      </p:cBhvr>
                                    </p:animEffect>
                                  </p:childTnLst>
                                </p:cTn>
                              </p:par>
                            </p:childTnLst>
                          </p:cTn>
                        </p:par>
                        <p:par>
                          <p:cTn id="62" fill="hold">
                            <p:stCondLst>
                              <p:cond delay="4250"/>
                            </p:stCondLst>
                            <p:childTnLst>
                              <p:par>
                                <p:cTn id="63" presetID="10" presetClass="entr" presetSubtype="0" fill="hold" grpId="0" nodeType="after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250"/>
                                        <p:tgtEl>
                                          <p:spTgt spid="9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2" grpId="0" animBg="1"/>
      <p:bldP spid="103" grpId="0" animBg="1"/>
      <p:bldP spid="104" grpId="0" animBg="1"/>
      <p:bldP spid="105" grpId="0" animBg="1"/>
      <p:bldP spid="106" grpId="0" animBg="1"/>
      <p:bldP spid="96" grpId="0" animBg="1"/>
      <p:bldP spid="69" grpId="0" animBg="1"/>
      <p:bldP spid="70" grpId="0" animBg="1"/>
      <p:bldP spid="71" grpId="0" animBg="1"/>
      <p:bldP spid="72" grpId="0" animBg="1"/>
      <p:bldP spid="73" grpId="0" animBg="1"/>
      <p:bldP spid="74" grpId="0" animBg="1"/>
      <p:bldP spid="76"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a:extLst>
              <a:ext uri="{FF2B5EF4-FFF2-40B4-BE49-F238E27FC236}">
                <a16:creationId xmlns:a16="http://schemas.microsoft.com/office/drawing/2014/main" id="{B288244F-632A-431D-9537-8A7CCB1DE7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raphic 2">
            <a:extLst>
              <a:ext uri="{FF2B5EF4-FFF2-40B4-BE49-F238E27FC236}">
                <a16:creationId xmlns:a16="http://schemas.microsoft.com/office/drawing/2014/main" id="{3EEAEFB9-B633-4250-BD9A-2DD33531F3D6}"/>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90" name="Freeform: Shape 189">
              <a:extLst>
                <a:ext uri="{FF2B5EF4-FFF2-40B4-BE49-F238E27FC236}">
                  <a16:creationId xmlns:a16="http://schemas.microsoft.com/office/drawing/2014/main" id="{D5148CAA-37B8-40C0-B466-19FD02D4E59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78F7CA8-5414-4BB8-9D10-928C8E6F00DF}"/>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0583252A-208B-4A12-ADAB-B32C7F362FBB}"/>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B3E95795-3DA3-416C-81B4-1FD71739885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EE373A3-47BC-482A-B7FF-180480CB7746}"/>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1ED1514-007D-43D8-BB58-1D04AEA0E15C}"/>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sp>
        <p:nvSpPr>
          <p:cNvPr id="199" name="Oval 198">
            <a:extLst>
              <a:ext uri="{FF2B5EF4-FFF2-40B4-BE49-F238E27FC236}">
                <a16:creationId xmlns:a16="http://schemas.microsoft.com/office/drawing/2014/main" id="{2329F248-F4B8-4FA7-A293-A51B4B365335}"/>
              </a:ext>
              <a:ext uri="{C183D7F6-B498-43B3-948B-1728B52AA6E4}">
                <adec:decorative xmlns:adec="http://schemas.microsoft.com/office/drawing/2017/decorative" val="1"/>
              </a:ext>
            </a:extLst>
          </p:cNvPr>
          <p:cNvSpPr/>
          <p:nvPr/>
        </p:nvSpPr>
        <p:spPr>
          <a:xfrm>
            <a:off x="5522145" y="2657680"/>
            <a:ext cx="1439961" cy="1439961"/>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00" name="Partial Circle 199">
            <a:extLst>
              <a:ext uri="{FF2B5EF4-FFF2-40B4-BE49-F238E27FC236}">
                <a16:creationId xmlns:a16="http://schemas.microsoft.com/office/drawing/2014/main" id="{5FFBE3D7-83A3-439D-AFCD-D3CA4D6945F2}"/>
              </a:ext>
              <a:ext uri="{C183D7F6-B498-43B3-948B-1728B52AA6E4}">
                <adec:decorative xmlns:adec="http://schemas.microsoft.com/office/drawing/2017/decorative" val="1"/>
              </a:ext>
            </a:extLst>
          </p:cNvPr>
          <p:cNvSpPr/>
          <p:nvPr/>
        </p:nvSpPr>
        <p:spPr>
          <a:xfrm>
            <a:off x="5528666" y="2656311"/>
            <a:ext cx="1441329" cy="1441329"/>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Partial Circle 200">
            <a:extLst>
              <a:ext uri="{FF2B5EF4-FFF2-40B4-BE49-F238E27FC236}">
                <a16:creationId xmlns:a16="http://schemas.microsoft.com/office/drawing/2014/main" id="{15E50349-969D-4AA1-A91F-4B9888F83677}"/>
              </a:ext>
              <a:ext uri="{C183D7F6-B498-43B3-948B-1728B52AA6E4}">
                <adec:decorative xmlns:adec="http://schemas.microsoft.com/office/drawing/2017/decorative" val="1"/>
              </a:ext>
            </a:extLst>
          </p:cNvPr>
          <p:cNvSpPr/>
          <p:nvPr/>
        </p:nvSpPr>
        <p:spPr>
          <a:xfrm>
            <a:off x="5527297" y="2656312"/>
            <a:ext cx="1441329" cy="1441329"/>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Partial Circle 201">
            <a:extLst>
              <a:ext uri="{FF2B5EF4-FFF2-40B4-BE49-F238E27FC236}">
                <a16:creationId xmlns:a16="http://schemas.microsoft.com/office/drawing/2014/main" id="{2CAC236F-D389-48E8-A27F-5BCD70081455}"/>
              </a:ext>
              <a:ext uri="{C183D7F6-B498-43B3-948B-1728B52AA6E4}">
                <adec:decorative xmlns:adec="http://schemas.microsoft.com/office/drawing/2017/decorative" val="1"/>
              </a:ext>
            </a:extLst>
          </p:cNvPr>
          <p:cNvSpPr/>
          <p:nvPr/>
        </p:nvSpPr>
        <p:spPr>
          <a:xfrm>
            <a:off x="5527297" y="2656312"/>
            <a:ext cx="1441329" cy="1441329"/>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Partial Circle 202">
            <a:extLst>
              <a:ext uri="{FF2B5EF4-FFF2-40B4-BE49-F238E27FC236}">
                <a16:creationId xmlns:a16="http://schemas.microsoft.com/office/drawing/2014/main" id="{C3C3D170-A66E-4980-8AFC-71AD41B5152E}"/>
              </a:ext>
              <a:ext uri="{C183D7F6-B498-43B3-948B-1728B52AA6E4}">
                <adec:decorative xmlns:adec="http://schemas.microsoft.com/office/drawing/2017/decorative" val="1"/>
              </a:ext>
            </a:extLst>
          </p:cNvPr>
          <p:cNvSpPr/>
          <p:nvPr/>
        </p:nvSpPr>
        <p:spPr>
          <a:xfrm>
            <a:off x="5527893" y="2656312"/>
            <a:ext cx="1441329" cy="1441329"/>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03">
            <a:extLst>
              <a:ext uri="{FF2B5EF4-FFF2-40B4-BE49-F238E27FC236}">
                <a16:creationId xmlns:a16="http://schemas.microsoft.com/office/drawing/2014/main" id="{8E092023-CAEC-4DFE-BE44-C80C118D36AF}"/>
              </a:ext>
              <a:ext uri="{C183D7F6-B498-43B3-948B-1728B52AA6E4}">
                <adec:decorative xmlns:adec="http://schemas.microsoft.com/office/drawing/2017/decorative" val="1"/>
              </a:ext>
            </a:extLst>
          </p:cNvPr>
          <p:cNvSpPr txBox="1"/>
          <p:nvPr/>
        </p:nvSpPr>
        <p:spPr>
          <a:xfrm>
            <a:off x="5458812" y="4129760"/>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Person</a:t>
            </a:r>
          </a:p>
        </p:txBody>
      </p:sp>
      <p:pic>
        <p:nvPicPr>
          <p:cNvPr id="205" name="Picture 204" descr="Employee is put at the centre of the other contexts - individual, team, community and organisation, business optimisation and business differentiation">
            <a:extLst>
              <a:ext uri="{FF2B5EF4-FFF2-40B4-BE49-F238E27FC236}">
                <a16:creationId xmlns:a16="http://schemas.microsoft.com/office/drawing/2014/main" id="{159B1FDA-86E6-426E-8D6D-C8CB92A912D3}"/>
              </a:ext>
              <a:ext uri="{C183D7F6-B498-43B3-948B-1728B52AA6E4}">
                <adec:decorative xmlns:adec="http://schemas.microsoft.com/office/drawing/2017/decorative" val="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a:off x="5481782" y="2626270"/>
            <a:ext cx="1526564" cy="1526560"/>
          </a:xfrm>
          <a:prstGeom prst="ellipse">
            <a:avLst/>
          </a:prstGeom>
          <a:ln>
            <a:solidFill>
              <a:schemeClr val="bg1"/>
            </a:solidFill>
          </a:ln>
          <a:effectLst>
            <a:outerShdw blurRad="203200" dist="63500" dir="2700000" algn="ctr" rotWithShape="0">
              <a:prstClr val="black">
                <a:alpha val="25000"/>
              </a:prstClr>
            </a:outerShdw>
          </a:effectLst>
        </p:spPr>
      </p:pic>
      <p:cxnSp>
        <p:nvCxnSpPr>
          <p:cNvPr id="362" name="Connector: Elbow 361">
            <a:extLst>
              <a:ext uri="{FF2B5EF4-FFF2-40B4-BE49-F238E27FC236}">
                <a16:creationId xmlns:a16="http://schemas.microsoft.com/office/drawing/2014/main" id="{BFF10B5A-27F7-4482-9587-94CC96544480}"/>
              </a:ext>
              <a:ext uri="{C183D7F6-B498-43B3-948B-1728B52AA6E4}">
                <adec:decorative xmlns:adec="http://schemas.microsoft.com/office/drawing/2017/decorative" val="1"/>
              </a:ext>
            </a:extLst>
          </p:cNvPr>
          <p:cNvCxnSpPr>
            <a:cxnSpLocks/>
          </p:cNvCxnSpPr>
          <p:nvPr/>
        </p:nvCxnSpPr>
        <p:spPr>
          <a:xfrm rot="16200000" flipV="1">
            <a:off x="2373789" y="473360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363" name="Rectangle: Rounded Corners 362">
            <a:extLst>
              <a:ext uri="{FF2B5EF4-FFF2-40B4-BE49-F238E27FC236}">
                <a16:creationId xmlns:a16="http://schemas.microsoft.com/office/drawing/2014/main" id="{F189DC33-5952-4137-A2A2-F24E905838F3}"/>
              </a:ext>
              <a:ext uri="{C183D7F6-B498-43B3-948B-1728B52AA6E4}">
                <adec:decorative xmlns:adec="http://schemas.microsoft.com/office/drawing/2017/decorative" val="1"/>
              </a:ext>
            </a:extLst>
          </p:cNvPr>
          <p:cNvSpPr/>
          <p:nvPr/>
        </p:nvSpPr>
        <p:spPr>
          <a:xfrm>
            <a:off x="2249212" y="539404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cxnSp>
        <p:nvCxnSpPr>
          <p:cNvPr id="364" name="Connector: Elbow 363">
            <a:extLst>
              <a:ext uri="{FF2B5EF4-FFF2-40B4-BE49-F238E27FC236}">
                <a16:creationId xmlns:a16="http://schemas.microsoft.com/office/drawing/2014/main" id="{BFCEB161-4678-4369-A21D-21FA976F249E}"/>
              </a:ext>
              <a:ext uri="{C183D7F6-B498-43B3-948B-1728B52AA6E4}">
                <adec:decorative xmlns:adec="http://schemas.microsoft.com/office/drawing/2017/decorative" val="1"/>
              </a:ext>
            </a:extLst>
          </p:cNvPr>
          <p:cNvCxnSpPr>
            <a:cxnSpLocks/>
          </p:cNvCxnSpPr>
          <p:nvPr/>
        </p:nvCxnSpPr>
        <p:spPr>
          <a:xfrm rot="5400000" flipH="1" flipV="1">
            <a:off x="8915320" y="4703228"/>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365" name="Rectangle: Rounded Corners 364">
            <a:extLst>
              <a:ext uri="{FF2B5EF4-FFF2-40B4-BE49-F238E27FC236}">
                <a16:creationId xmlns:a16="http://schemas.microsoft.com/office/drawing/2014/main" id="{84F9FFCF-4D60-4176-8E1F-A09A2D506F51}"/>
              </a:ext>
              <a:ext uri="{C183D7F6-B498-43B3-948B-1728B52AA6E4}">
                <adec:decorative xmlns:adec="http://schemas.microsoft.com/office/drawing/2017/decorative" val="1"/>
              </a:ext>
            </a:extLst>
          </p:cNvPr>
          <p:cNvSpPr/>
          <p:nvPr/>
        </p:nvSpPr>
        <p:spPr>
          <a:xfrm>
            <a:off x="9029082" y="5357794"/>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sp>
        <p:nvSpPr>
          <p:cNvPr id="373" name="TextBox 372">
            <a:extLst>
              <a:ext uri="{FF2B5EF4-FFF2-40B4-BE49-F238E27FC236}">
                <a16:creationId xmlns:a16="http://schemas.microsoft.com/office/drawing/2014/main" id="{C6F1F4F3-69FB-4839-A14D-E838AB8443A6}"/>
              </a:ext>
              <a:ext uri="{C183D7F6-B498-43B3-948B-1728B52AA6E4}">
                <adec:decorative xmlns:adec="http://schemas.microsoft.com/office/drawing/2017/decorative" val="1"/>
              </a:ext>
            </a:extLst>
          </p:cNvPr>
          <p:cNvSpPr txBox="1"/>
          <p:nvPr/>
        </p:nvSpPr>
        <p:spPr>
          <a:xfrm>
            <a:off x="5562175" y="6541312"/>
            <a:ext cx="1325620" cy="307777"/>
          </a:xfrm>
          <a:prstGeom prst="rect">
            <a:avLst/>
          </a:prstGeom>
          <a:noFill/>
        </p:spPr>
        <p:txBody>
          <a:bodyPr wrap="square">
            <a:spAutoFit/>
          </a:bodyPr>
          <a:lstStyle/>
          <a:p>
            <a:pPr lvl="0" algn="ctr">
              <a:defRPr/>
            </a:pPr>
            <a:r>
              <a:rPr kumimoji="0" lang="en-AU" sz="1400" i="0" u="none" strike="noStrike" kern="1200" cap="none" spc="0" normalizeH="0" baseline="0" noProof="0">
                <a:ln>
                  <a:noFill/>
                </a:ln>
                <a:solidFill>
                  <a:srgbClr val="4472C4"/>
                </a:solidFill>
                <a:effectLst/>
                <a:uLnTx/>
                <a:uFillTx/>
                <a:ea typeface="+mn-ea"/>
                <a:cs typeface="+mn-cs"/>
              </a:rPr>
              <a:t>Organization</a:t>
            </a:r>
            <a:endParaRPr kumimoji="0" lang="en-AU" sz="1600" i="0" u="none" strike="noStrike" kern="1200" cap="none" spc="0" normalizeH="0" baseline="0" noProof="0">
              <a:ln>
                <a:noFill/>
              </a:ln>
              <a:solidFill>
                <a:srgbClr val="4472C4"/>
              </a:solidFill>
              <a:effectLst/>
              <a:uLnTx/>
              <a:uFillTx/>
              <a:ea typeface="+mn-ea"/>
              <a:cs typeface="+mn-cs"/>
            </a:endParaRPr>
          </a:p>
        </p:txBody>
      </p:sp>
      <p:sp>
        <p:nvSpPr>
          <p:cNvPr id="103" name="Rectangle: Rounded Corners 102">
            <a:extLst>
              <a:ext uri="{FF2B5EF4-FFF2-40B4-BE49-F238E27FC236}">
                <a16:creationId xmlns:a16="http://schemas.microsoft.com/office/drawing/2014/main" id="{6460D274-8871-9726-5402-44412F99B772}"/>
              </a:ext>
              <a:ext uri="{C183D7F6-B498-43B3-948B-1728B52AA6E4}">
                <adec:decorative xmlns:adec="http://schemas.microsoft.com/office/drawing/2017/decorative" val="1"/>
              </a:ext>
            </a:extLst>
          </p:cNvPr>
          <p:cNvSpPr/>
          <p:nvPr/>
        </p:nvSpPr>
        <p:spPr>
          <a:xfrm>
            <a:off x="6536353" y="4908265"/>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a:solidFill>
                  <a:prstClr val="black">
                    <a:lumMod val="65000"/>
                    <a:lumOff val="35000"/>
                  </a:prstClr>
                </a:solidFill>
                <a:latin typeface="Calibri" panose="020F0502020204030204"/>
              </a:rPr>
              <a:t>Knowledge and expertise</a:t>
            </a:r>
          </a:p>
        </p:txBody>
      </p:sp>
      <p:sp>
        <p:nvSpPr>
          <p:cNvPr id="104" name="Rectangle: Rounded Corners 103">
            <a:extLst>
              <a:ext uri="{FF2B5EF4-FFF2-40B4-BE49-F238E27FC236}">
                <a16:creationId xmlns:a16="http://schemas.microsoft.com/office/drawing/2014/main" id="{F6216948-51CF-7B40-EE77-C8231BFC58F2}"/>
              </a:ext>
              <a:ext uri="{C183D7F6-B498-43B3-948B-1728B52AA6E4}">
                <adec:decorative xmlns:adec="http://schemas.microsoft.com/office/drawing/2017/decorative" val="1"/>
              </a:ext>
            </a:extLst>
          </p:cNvPr>
          <p:cNvSpPr/>
          <p:nvPr/>
        </p:nvSpPr>
        <p:spPr>
          <a:xfrm>
            <a:off x="6779179" y="511788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Video publish &amp; broadcast</a:t>
            </a:r>
          </a:p>
        </p:txBody>
      </p:sp>
      <p:sp>
        <p:nvSpPr>
          <p:cNvPr id="105" name="Rectangle: Rounded Corners 104">
            <a:extLst>
              <a:ext uri="{FF2B5EF4-FFF2-40B4-BE49-F238E27FC236}">
                <a16:creationId xmlns:a16="http://schemas.microsoft.com/office/drawing/2014/main" id="{FB0818D3-DA9E-A8F7-E0D9-B204924C93F5}"/>
              </a:ext>
              <a:ext uri="{C183D7F6-B498-43B3-948B-1728B52AA6E4}">
                <adec:decorative xmlns:adec="http://schemas.microsoft.com/office/drawing/2017/decorative" val="1"/>
              </a:ext>
            </a:extLst>
          </p:cNvPr>
          <p:cNvSpPr/>
          <p:nvPr/>
        </p:nvSpPr>
        <p:spPr>
          <a:xfrm>
            <a:off x="6926056" y="534525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Comms</a:t>
            </a:r>
          </a:p>
        </p:txBody>
      </p:sp>
      <p:sp>
        <p:nvSpPr>
          <p:cNvPr id="106" name="Rectangle: Rounded Corners 105">
            <a:extLst>
              <a:ext uri="{FF2B5EF4-FFF2-40B4-BE49-F238E27FC236}">
                <a16:creationId xmlns:a16="http://schemas.microsoft.com/office/drawing/2014/main" id="{964948E1-8B79-84C6-BBC5-5559508F316E}"/>
              </a:ext>
              <a:ext uri="{C183D7F6-B498-43B3-948B-1728B52AA6E4}">
                <adec:decorative xmlns:adec="http://schemas.microsoft.com/office/drawing/2017/decorative" val="1"/>
              </a:ext>
            </a:extLst>
          </p:cNvPr>
          <p:cNvSpPr/>
          <p:nvPr/>
        </p:nvSpPr>
        <p:spPr>
          <a:xfrm>
            <a:off x="7004918"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News</a:t>
            </a:r>
          </a:p>
        </p:txBody>
      </p:sp>
      <p:sp>
        <p:nvSpPr>
          <p:cNvPr id="107" name="Rectangle: Rounded Corners 106">
            <a:extLst>
              <a:ext uri="{FF2B5EF4-FFF2-40B4-BE49-F238E27FC236}">
                <a16:creationId xmlns:a16="http://schemas.microsoft.com/office/drawing/2014/main" id="{0F39B1B8-A0D3-37F0-A213-C7188E2F233D}"/>
              </a:ext>
              <a:ext uri="{C183D7F6-B498-43B3-948B-1728B52AA6E4}">
                <adec:decorative xmlns:adec="http://schemas.microsoft.com/office/drawing/2017/decorative" val="1"/>
              </a:ext>
            </a:extLst>
          </p:cNvPr>
          <p:cNvSpPr/>
          <p:nvPr/>
        </p:nvSpPr>
        <p:spPr>
          <a:xfrm>
            <a:off x="6956528" y="580414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08" name="Rectangle: Rounded Corners 107">
            <a:extLst>
              <a:ext uri="{FF2B5EF4-FFF2-40B4-BE49-F238E27FC236}">
                <a16:creationId xmlns:a16="http://schemas.microsoft.com/office/drawing/2014/main" id="{BCD469CA-BEC6-0603-42C1-E44C471AF35A}"/>
              </a:ext>
              <a:ext uri="{C183D7F6-B498-43B3-948B-1728B52AA6E4}">
                <adec:decorative xmlns:adec="http://schemas.microsoft.com/office/drawing/2017/decorative" val="1"/>
              </a:ext>
            </a:extLst>
          </p:cNvPr>
          <p:cNvSpPr/>
          <p:nvPr/>
        </p:nvSpPr>
        <p:spPr>
          <a:xfrm>
            <a:off x="6864284" y="6019279"/>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109" name="Rectangle: Rounded Corners 108">
            <a:extLst>
              <a:ext uri="{FF2B5EF4-FFF2-40B4-BE49-F238E27FC236}">
                <a16:creationId xmlns:a16="http://schemas.microsoft.com/office/drawing/2014/main" id="{6596ED94-67CB-2F57-7A39-E3AF73080614}"/>
              </a:ext>
              <a:ext uri="{C183D7F6-B498-43B3-948B-1728B52AA6E4}">
                <adec:decorative xmlns:adec="http://schemas.microsoft.com/office/drawing/2017/decorative" val="1"/>
              </a:ext>
            </a:extLst>
          </p:cNvPr>
          <p:cNvSpPr/>
          <p:nvPr/>
        </p:nvSpPr>
        <p:spPr>
          <a:xfrm>
            <a:off x="6716325" y="6246797"/>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t>
            </a: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behaviour</a:t>
            </a:r>
          </a:p>
        </p:txBody>
      </p:sp>
      <p:sp>
        <p:nvSpPr>
          <p:cNvPr id="110" name="Rectangle: Rounded Corners 109">
            <a:extLst>
              <a:ext uri="{FF2B5EF4-FFF2-40B4-BE49-F238E27FC236}">
                <a16:creationId xmlns:a16="http://schemas.microsoft.com/office/drawing/2014/main" id="{6F485D61-41A8-545D-14C5-A5E6CB91D839}"/>
              </a:ext>
              <a:ext uri="{C183D7F6-B498-43B3-948B-1728B52AA6E4}">
                <adec:decorative xmlns:adec="http://schemas.microsoft.com/office/drawing/2017/decorative" val="1"/>
              </a:ext>
            </a:extLst>
          </p:cNvPr>
          <p:cNvSpPr/>
          <p:nvPr/>
        </p:nvSpPr>
        <p:spPr>
          <a:xfrm>
            <a:off x="4524866" y="5139470"/>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111" name="Rectangle: Rounded Corners 110">
            <a:extLst>
              <a:ext uri="{FF2B5EF4-FFF2-40B4-BE49-F238E27FC236}">
                <a16:creationId xmlns:a16="http://schemas.microsoft.com/office/drawing/2014/main" id="{03E4EB82-2A79-115B-1685-AFA6DA704ABC}"/>
              </a:ext>
              <a:ext uri="{C183D7F6-B498-43B3-948B-1728B52AA6E4}">
                <adec:decorative xmlns:adec="http://schemas.microsoft.com/office/drawing/2017/decorative" val="1"/>
              </a:ext>
            </a:extLst>
          </p:cNvPr>
          <p:cNvSpPr/>
          <p:nvPr/>
        </p:nvSpPr>
        <p:spPr>
          <a:xfrm>
            <a:off x="4383754" y="5349120"/>
            <a:ext cx="1052779"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Virtual Agents</a:t>
            </a:r>
          </a:p>
        </p:txBody>
      </p:sp>
      <p:sp>
        <p:nvSpPr>
          <p:cNvPr id="112" name="Rectangle: Rounded Corners 111">
            <a:extLst>
              <a:ext uri="{FF2B5EF4-FFF2-40B4-BE49-F238E27FC236}">
                <a16:creationId xmlns:a16="http://schemas.microsoft.com/office/drawing/2014/main" id="{D192FE78-E507-D928-3CCE-DF33142DEA97}"/>
              </a:ext>
              <a:ext uri="{C183D7F6-B498-43B3-948B-1728B52AA6E4}">
                <adec:decorative xmlns:adec="http://schemas.microsoft.com/office/drawing/2017/decorative" val="1"/>
              </a:ext>
            </a:extLst>
          </p:cNvPr>
          <p:cNvSpPr/>
          <p:nvPr/>
        </p:nvSpPr>
        <p:spPr>
          <a:xfrm>
            <a:off x="4297367"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13" name="Rectangle: Rounded Corners 112">
            <a:extLst>
              <a:ext uri="{FF2B5EF4-FFF2-40B4-BE49-F238E27FC236}">
                <a16:creationId xmlns:a16="http://schemas.microsoft.com/office/drawing/2014/main" id="{D0E3E80B-378F-BBF4-56A5-A2CB51287B8A}"/>
              </a:ext>
              <a:ext uri="{C183D7F6-B498-43B3-948B-1728B52AA6E4}">
                <adec:decorative xmlns:adec="http://schemas.microsoft.com/office/drawing/2017/decorative" val="1"/>
              </a:ext>
            </a:extLst>
          </p:cNvPr>
          <p:cNvSpPr/>
          <p:nvPr/>
        </p:nvSpPr>
        <p:spPr>
          <a:xfrm>
            <a:off x="4288987" y="579796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114" name="Rectangle: Rounded Corners 113">
            <a:extLst>
              <a:ext uri="{FF2B5EF4-FFF2-40B4-BE49-F238E27FC236}">
                <a16:creationId xmlns:a16="http://schemas.microsoft.com/office/drawing/2014/main" id="{BA683A6E-3822-EF65-C275-7E92F72B8121}"/>
              </a:ext>
              <a:ext uri="{C183D7F6-B498-43B3-948B-1728B52AA6E4}">
                <adec:decorative xmlns:adec="http://schemas.microsoft.com/office/drawing/2017/decorative" val="1"/>
              </a:ext>
            </a:extLst>
          </p:cNvPr>
          <p:cNvSpPr/>
          <p:nvPr/>
        </p:nvSpPr>
        <p:spPr>
          <a:xfrm>
            <a:off x="4317895" y="602238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115" name="Rectangle: Rounded Corners 114">
            <a:extLst>
              <a:ext uri="{FF2B5EF4-FFF2-40B4-BE49-F238E27FC236}">
                <a16:creationId xmlns:a16="http://schemas.microsoft.com/office/drawing/2014/main" id="{E5D1D453-56FF-AA61-5D36-2B1393634483}"/>
              </a:ext>
              <a:ext uri="{C183D7F6-B498-43B3-948B-1728B52AA6E4}">
                <adec:decorative xmlns:adec="http://schemas.microsoft.com/office/drawing/2017/decorative" val="1"/>
              </a:ext>
            </a:extLst>
          </p:cNvPr>
          <p:cNvSpPr/>
          <p:nvPr/>
        </p:nvSpPr>
        <p:spPr>
          <a:xfrm>
            <a:off x="4554422" y="6246797"/>
            <a:ext cx="1109610"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lists</a:t>
            </a:r>
          </a:p>
        </p:txBody>
      </p:sp>
      <p:sp>
        <p:nvSpPr>
          <p:cNvPr id="116" name="Rectangle: Rounded Corners 115">
            <a:extLst>
              <a:ext uri="{FF2B5EF4-FFF2-40B4-BE49-F238E27FC236}">
                <a16:creationId xmlns:a16="http://schemas.microsoft.com/office/drawing/2014/main" id="{F8273CC3-5AB7-025A-21C3-25D3E150CBB3}"/>
              </a:ext>
              <a:ext uri="{C183D7F6-B498-43B3-948B-1728B52AA6E4}">
                <adec:decorative xmlns:adec="http://schemas.microsoft.com/office/drawing/2017/decorative" val="1"/>
              </a:ext>
            </a:extLst>
          </p:cNvPr>
          <p:cNvSpPr/>
          <p:nvPr/>
        </p:nvSpPr>
        <p:spPr>
          <a:xfrm>
            <a:off x="4705135" y="494410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117" name="Group 116">
            <a:extLst>
              <a:ext uri="{FF2B5EF4-FFF2-40B4-BE49-F238E27FC236}">
                <a16:creationId xmlns:a16="http://schemas.microsoft.com/office/drawing/2014/main" id="{280B5C80-076D-09E8-F375-A6452AA66BEA}"/>
              </a:ext>
            </a:extLst>
          </p:cNvPr>
          <p:cNvGrpSpPr/>
          <p:nvPr/>
        </p:nvGrpSpPr>
        <p:grpSpPr>
          <a:xfrm>
            <a:off x="5479848" y="5012563"/>
            <a:ext cx="1397811" cy="1397810"/>
            <a:chOff x="5505676" y="3915286"/>
            <a:chExt cx="1345939" cy="1345939"/>
          </a:xfrm>
        </p:grpSpPr>
        <p:sp>
          <p:nvSpPr>
            <p:cNvPr id="141" name="Oval 140">
              <a:extLst>
                <a:ext uri="{FF2B5EF4-FFF2-40B4-BE49-F238E27FC236}">
                  <a16:creationId xmlns:a16="http://schemas.microsoft.com/office/drawing/2014/main" id="{C1719442-64A2-5508-D6C6-0BFF24AA0552}"/>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42" name="Graphic 141" descr="Hierarchy">
              <a:extLst>
                <a:ext uri="{FF2B5EF4-FFF2-40B4-BE49-F238E27FC236}">
                  <a16:creationId xmlns:a16="http://schemas.microsoft.com/office/drawing/2014/main" id="{41F0A2A1-F1E3-9D95-C75C-1E554FF84A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3946" y="4293556"/>
              <a:ext cx="589398" cy="589398"/>
            </a:xfrm>
            <a:prstGeom prst="rect">
              <a:avLst/>
            </a:prstGeom>
          </p:spPr>
        </p:pic>
      </p:grpSp>
      <p:grpSp>
        <p:nvGrpSpPr>
          <p:cNvPr id="118" name="Group 117">
            <a:extLst>
              <a:ext uri="{FF2B5EF4-FFF2-40B4-BE49-F238E27FC236}">
                <a16:creationId xmlns:a16="http://schemas.microsoft.com/office/drawing/2014/main" id="{CB63C579-D807-428F-1708-C240E03C91C2}"/>
              </a:ext>
            </a:extLst>
          </p:cNvPr>
          <p:cNvGrpSpPr/>
          <p:nvPr/>
        </p:nvGrpSpPr>
        <p:grpSpPr>
          <a:xfrm>
            <a:off x="3815868" y="4823935"/>
            <a:ext cx="4865374" cy="1577838"/>
            <a:chOff x="2339400" y="2115021"/>
            <a:chExt cx="7434600" cy="2411037"/>
          </a:xfrm>
        </p:grpSpPr>
        <p:pic>
          <p:nvPicPr>
            <p:cNvPr id="121" name="Picture 120" descr="Icon&#10;&#10;Description automatically generated">
              <a:extLst>
                <a:ext uri="{FF2B5EF4-FFF2-40B4-BE49-F238E27FC236}">
                  <a16:creationId xmlns:a16="http://schemas.microsoft.com/office/drawing/2014/main" id="{8B511FF8-9507-C24C-7463-E85856A81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122" name="Picture 121">
              <a:extLst>
                <a:ext uri="{FF2B5EF4-FFF2-40B4-BE49-F238E27FC236}">
                  <a16:creationId xmlns:a16="http://schemas.microsoft.com/office/drawing/2014/main" id="{299047BD-4148-DD4D-71B1-A3200E954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123" name="Picture 122" descr="Microsoft Teams app icon">
              <a:extLst>
                <a:ext uri="{FF2B5EF4-FFF2-40B4-BE49-F238E27FC236}">
                  <a16:creationId xmlns:a16="http://schemas.microsoft.com/office/drawing/2014/main" id="{5C157B8A-EC9E-E6EC-BCE2-8995CE179C03}"/>
                </a:ext>
              </a:extLst>
            </p:cNvPr>
            <p:cNvPicPr>
              <a:picLocks noChangeAspect="1"/>
            </p:cNvPicPr>
            <p:nvPr/>
          </p:nvPicPr>
          <p:blipFill>
            <a:blip r:embed="rId10"/>
            <a:stretch>
              <a:fillRect/>
            </a:stretch>
          </p:blipFill>
          <p:spPr>
            <a:xfrm>
              <a:off x="3155446" y="2115021"/>
              <a:ext cx="571616" cy="541685"/>
            </a:xfrm>
            <a:prstGeom prst="rect">
              <a:avLst/>
            </a:prstGeom>
          </p:spPr>
        </p:pic>
        <p:pic>
          <p:nvPicPr>
            <p:cNvPr id="124" name="Picture 2" descr="Shape&#10;&#10;Description automatically generated">
              <a:extLst>
                <a:ext uri="{FF2B5EF4-FFF2-40B4-BE49-F238E27FC236}">
                  <a16:creationId xmlns:a16="http://schemas.microsoft.com/office/drawing/2014/main" id="{E400D793-DA2B-14D6-8728-F748148F15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4026" y="4269899"/>
              <a:ext cx="256587" cy="256159"/>
            </a:xfrm>
            <a:prstGeom prst="rect">
              <a:avLst/>
            </a:prstGeom>
            <a:noFill/>
          </p:spPr>
        </p:pic>
        <p:pic>
          <p:nvPicPr>
            <p:cNvPr id="125" name="Picture 124" descr="A close up of a logo&#10;&#10;Description automatically generated">
              <a:extLst>
                <a:ext uri="{FF2B5EF4-FFF2-40B4-BE49-F238E27FC236}">
                  <a16:creationId xmlns:a16="http://schemas.microsoft.com/office/drawing/2014/main" id="{9FA8E306-6B1B-F43B-8EE9-E8501C60DA20}"/>
                </a:ext>
              </a:extLst>
            </p:cNvPr>
            <p:cNvPicPr>
              <a:picLocks noChangeAspect="1"/>
            </p:cNvPicPr>
            <p:nvPr/>
          </p:nvPicPr>
          <p:blipFill>
            <a:blip r:embed="rId12"/>
            <a:stretch>
              <a:fillRect/>
            </a:stretch>
          </p:blipFill>
          <p:spPr>
            <a:xfrm>
              <a:off x="9154435" y="3066931"/>
              <a:ext cx="619565" cy="619565"/>
            </a:xfrm>
            <a:prstGeom prst="rect">
              <a:avLst/>
            </a:prstGeom>
          </p:spPr>
        </p:pic>
        <p:pic>
          <p:nvPicPr>
            <p:cNvPr id="126" name="Picture 125" descr="A close up of a logo&#10;&#10;Description automatically generated">
              <a:extLst>
                <a:ext uri="{FF2B5EF4-FFF2-40B4-BE49-F238E27FC236}">
                  <a16:creationId xmlns:a16="http://schemas.microsoft.com/office/drawing/2014/main" id="{A220BA14-869F-6E39-A22A-EDEB930D22A1}"/>
                </a:ext>
              </a:extLst>
            </p:cNvPr>
            <p:cNvPicPr>
              <a:picLocks noChangeAspect="1"/>
            </p:cNvPicPr>
            <p:nvPr/>
          </p:nvPicPr>
          <p:blipFill>
            <a:blip r:embed="rId13"/>
            <a:stretch>
              <a:fillRect/>
            </a:stretch>
          </p:blipFill>
          <p:spPr>
            <a:xfrm>
              <a:off x="8755942" y="3089630"/>
              <a:ext cx="602155" cy="602155"/>
            </a:xfrm>
            <a:prstGeom prst="rect">
              <a:avLst/>
            </a:prstGeom>
          </p:spPr>
        </p:pic>
        <p:pic>
          <p:nvPicPr>
            <p:cNvPr id="127" name="Picture 126" descr="Microsoft Teams app icon">
              <a:extLst>
                <a:ext uri="{FF2B5EF4-FFF2-40B4-BE49-F238E27FC236}">
                  <a16:creationId xmlns:a16="http://schemas.microsoft.com/office/drawing/2014/main" id="{82C1CAC7-258B-9F02-8025-D05038A0C87A}"/>
                </a:ext>
              </a:extLst>
            </p:cNvPr>
            <p:cNvPicPr>
              <a:picLocks noChangeAspect="1"/>
            </p:cNvPicPr>
            <p:nvPr/>
          </p:nvPicPr>
          <p:blipFill>
            <a:blip r:embed="rId10"/>
            <a:stretch>
              <a:fillRect/>
            </a:stretch>
          </p:blipFill>
          <p:spPr>
            <a:xfrm>
              <a:off x="8752232" y="2355907"/>
              <a:ext cx="571616" cy="541685"/>
            </a:xfrm>
            <a:prstGeom prst="rect">
              <a:avLst/>
            </a:prstGeom>
          </p:spPr>
        </p:pic>
        <p:pic>
          <p:nvPicPr>
            <p:cNvPr id="128" name="Picture 127" descr="A close up of a logo&#10;&#10;Description automatically generated">
              <a:extLst>
                <a:ext uri="{FF2B5EF4-FFF2-40B4-BE49-F238E27FC236}">
                  <a16:creationId xmlns:a16="http://schemas.microsoft.com/office/drawing/2014/main" id="{9E9FE321-D542-2F81-21FB-53E6383E7256}"/>
                </a:ext>
              </a:extLst>
            </p:cNvPr>
            <p:cNvPicPr>
              <a:picLocks noChangeAspect="1"/>
            </p:cNvPicPr>
            <p:nvPr/>
          </p:nvPicPr>
          <p:blipFill>
            <a:blip r:embed="rId13"/>
            <a:stretch>
              <a:fillRect/>
            </a:stretch>
          </p:blipFill>
          <p:spPr>
            <a:xfrm>
              <a:off x="8689754" y="3409331"/>
              <a:ext cx="602155" cy="602155"/>
            </a:xfrm>
            <a:prstGeom prst="rect">
              <a:avLst/>
            </a:prstGeom>
          </p:spPr>
        </p:pic>
        <p:pic>
          <p:nvPicPr>
            <p:cNvPr id="129" name="Picture 128" descr="Icon&#10;&#10;Description automatically generated with low confidence">
              <a:extLst>
                <a:ext uri="{FF2B5EF4-FFF2-40B4-BE49-F238E27FC236}">
                  <a16:creationId xmlns:a16="http://schemas.microsoft.com/office/drawing/2014/main" id="{6621BF41-0407-2C42-8FED-1D93B21991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05432" y="2348618"/>
              <a:ext cx="566189" cy="566189"/>
            </a:xfrm>
            <a:prstGeom prst="rect">
              <a:avLst/>
            </a:prstGeom>
          </p:spPr>
        </p:pic>
        <p:pic>
          <p:nvPicPr>
            <p:cNvPr id="130" name="Picture 129" descr="Logo for Insights">
              <a:extLst>
                <a:ext uri="{FF2B5EF4-FFF2-40B4-BE49-F238E27FC236}">
                  <a16:creationId xmlns:a16="http://schemas.microsoft.com/office/drawing/2014/main" id="{3FF9917C-0EA9-6D80-0E7D-06B8B5F8365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486122" y="4221892"/>
              <a:ext cx="270000" cy="270000"/>
            </a:xfrm>
            <a:prstGeom prst="rect">
              <a:avLst/>
            </a:prstGeom>
          </p:spPr>
        </p:pic>
        <p:pic>
          <p:nvPicPr>
            <p:cNvPr id="131" name="Picture 130" descr="Viva Topics Logo">
              <a:extLst>
                <a:ext uri="{FF2B5EF4-FFF2-40B4-BE49-F238E27FC236}">
                  <a16:creationId xmlns:a16="http://schemas.microsoft.com/office/drawing/2014/main" id="{C7FFCAEF-3651-CE24-892D-CD6D871EA0E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06623" y="2173193"/>
              <a:ext cx="306000" cy="306000"/>
            </a:xfrm>
            <a:prstGeom prst="rect">
              <a:avLst/>
            </a:prstGeom>
          </p:spPr>
        </p:pic>
        <p:pic>
          <p:nvPicPr>
            <p:cNvPr id="132" name="Picture 131">
              <a:extLst>
                <a:ext uri="{FF2B5EF4-FFF2-40B4-BE49-F238E27FC236}">
                  <a16:creationId xmlns:a16="http://schemas.microsoft.com/office/drawing/2014/main" id="{F6E59C75-CF77-A7E9-ED08-5149D00519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8853124" y="4217316"/>
              <a:ext cx="270000" cy="270000"/>
            </a:xfrm>
            <a:prstGeom prst="rect">
              <a:avLst/>
            </a:prstGeom>
          </p:spPr>
        </p:pic>
        <p:pic>
          <p:nvPicPr>
            <p:cNvPr id="133" name="Picture 132" descr="A picture containing toy, vector graphics&#10;&#10;Description automatically generated">
              <a:extLst>
                <a:ext uri="{FF2B5EF4-FFF2-40B4-BE49-F238E27FC236}">
                  <a16:creationId xmlns:a16="http://schemas.microsoft.com/office/drawing/2014/main" id="{F45D60A4-4A53-5DAC-0E24-EE31FE9FA031}"/>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817082" y="2838350"/>
              <a:ext cx="270000" cy="275173"/>
            </a:xfrm>
            <a:prstGeom prst="rect">
              <a:avLst/>
            </a:prstGeom>
          </p:spPr>
        </p:pic>
        <p:pic>
          <p:nvPicPr>
            <p:cNvPr id="134" name="Picture 133" descr="Viva Engage icon">
              <a:extLst>
                <a:ext uri="{FF2B5EF4-FFF2-40B4-BE49-F238E27FC236}">
                  <a16:creationId xmlns:a16="http://schemas.microsoft.com/office/drawing/2014/main" id="{E2FCDCCD-3482-E7A4-4320-4D37AE63C442}"/>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9170850" y="2846503"/>
              <a:ext cx="250162" cy="250805"/>
            </a:xfrm>
            <a:prstGeom prst="rect">
              <a:avLst/>
            </a:prstGeom>
          </p:spPr>
        </p:pic>
        <p:pic>
          <p:nvPicPr>
            <p:cNvPr id="135" name="Picture 134" descr="Icon&#10;&#10;Description automatically generated">
              <a:extLst>
                <a:ext uri="{FF2B5EF4-FFF2-40B4-BE49-F238E27FC236}">
                  <a16:creationId xmlns:a16="http://schemas.microsoft.com/office/drawing/2014/main" id="{4ED2891C-3F85-B637-E2DE-423EDAD2FD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06922" y="3902191"/>
              <a:ext cx="274851" cy="274850"/>
            </a:xfrm>
            <a:prstGeom prst="rect">
              <a:avLst/>
            </a:prstGeom>
          </p:spPr>
        </p:pic>
        <p:pic>
          <p:nvPicPr>
            <p:cNvPr id="136" name="Picture 135" descr="Logo for Viva Learning">
              <a:extLst>
                <a:ext uri="{FF2B5EF4-FFF2-40B4-BE49-F238E27FC236}">
                  <a16:creationId xmlns:a16="http://schemas.microsoft.com/office/drawing/2014/main" id="{329AFE88-FA79-FC7D-8998-563E7AB42A3D}"/>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137" name="Picture 136" descr="Logo, icon&#10;&#10;Description automatically generated">
              <a:extLst>
                <a:ext uri="{FF2B5EF4-FFF2-40B4-BE49-F238E27FC236}">
                  <a16:creationId xmlns:a16="http://schemas.microsoft.com/office/drawing/2014/main" id="{22A4CE84-BBB0-A869-D7A7-AF92609A9F4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30277" y="3772228"/>
              <a:ext cx="481146" cy="481146"/>
            </a:xfrm>
            <a:prstGeom prst="rect">
              <a:avLst/>
            </a:prstGeom>
          </p:spPr>
        </p:pic>
        <p:pic>
          <p:nvPicPr>
            <p:cNvPr id="138" name="Picture 137" descr="A purple circle on a black background&#10;&#10;Description automatically generated with low confidence">
              <a:extLst>
                <a:ext uri="{FF2B5EF4-FFF2-40B4-BE49-F238E27FC236}">
                  <a16:creationId xmlns:a16="http://schemas.microsoft.com/office/drawing/2014/main" id="{B0CDD140-7036-FAD0-B9AF-93EFCEEECA1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139" name="Picture 138" descr="A picture containing text, businesscard, envelope, vector graphics&#10;&#10;Description automatically generated">
              <a:extLst>
                <a:ext uri="{FF2B5EF4-FFF2-40B4-BE49-F238E27FC236}">
                  <a16:creationId xmlns:a16="http://schemas.microsoft.com/office/drawing/2014/main" id="{C2EFD7ED-2589-6806-14B0-DF80D2FB4D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140" name="Picture 139" descr="Icon&#10;&#10;Description automatically generated">
              <a:extLst>
                <a:ext uri="{FF2B5EF4-FFF2-40B4-BE49-F238E27FC236}">
                  <a16:creationId xmlns:a16="http://schemas.microsoft.com/office/drawing/2014/main" id="{812533CE-15AF-BCF6-13D3-EDF8C88F964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grpSp>
      <p:sp>
        <p:nvSpPr>
          <p:cNvPr id="119" name="Oval 118">
            <a:extLst>
              <a:ext uri="{FF2B5EF4-FFF2-40B4-BE49-F238E27FC236}">
                <a16:creationId xmlns:a16="http://schemas.microsoft.com/office/drawing/2014/main" id="{EB15E38E-94FE-3FC2-85F7-2C98360086DA}"/>
              </a:ext>
            </a:extLst>
          </p:cNvPr>
          <p:cNvSpPr/>
          <p:nvPr/>
        </p:nvSpPr>
        <p:spPr>
          <a:xfrm>
            <a:off x="5667842" y="5200557"/>
            <a:ext cx="1021825" cy="1021824"/>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119" descr="Copilot icon">
            <a:extLst>
              <a:ext uri="{FF2B5EF4-FFF2-40B4-BE49-F238E27FC236}">
                <a16:creationId xmlns:a16="http://schemas.microsoft.com/office/drawing/2014/main" id="{653140EA-F765-75D7-A54B-97026C97A5F8}"/>
              </a:ext>
            </a:extLst>
          </p:cNvPr>
          <p:cNvPicPr>
            <a:picLocks noChangeAspect="1"/>
          </p:cNvPicPr>
          <p:nvPr/>
        </p:nvPicPr>
        <p:blipFill>
          <a:blip r:embed="rId26"/>
          <a:stretch>
            <a:fillRect/>
          </a:stretch>
        </p:blipFill>
        <p:spPr>
          <a:xfrm>
            <a:off x="6064919" y="6092121"/>
            <a:ext cx="235268" cy="258538"/>
          </a:xfrm>
          <a:prstGeom prst="rect">
            <a:avLst/>
          </a:prstGeom>
        </p:spPr>
      </p:pic>
      <p:sp>
        <p:nvSpPr>
          <p:cNvPr id="148" name="TextBox 147">
            <a:extLst>
              <a:ext uri="{FF2B5EF4-FFF2-40B4-BE49-F238E27FC236}">
                <a16:creationId xmlns:a16="http://schemas.microsoft.com/office/drawing/2014/main" id="{1EFB5AE8-AC09-FA42-0B09-90D2940CC1E3}"/>
              </a:ext>
              <a:ext uri="{C183D7F6-B498-43B3-948B-1728B52AA6E4}">
                <adec:decorative xmlns:adec="http://schemas.microsoft.com/office/drawing/2017/decorative" val="1"/>
              </a:ext>
            </a:extLst>
          </p:cNvPr>
          <p:cNvSpPr txBox="1"/>
          <p:nvPr/>
        </p:nvSpPr>
        <p:spPr>
          <a:xfrm>
            <a:off x="9038025" y="3500789"/>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Community</a:t>
            </a:r>
          </a:p>
        </p:txBody>
      </p:sp>
      <p:sp>
        <p:nvSpPr>
          <p:cNvPr id="150" name="Rectangle: Rounded Corners 149">
            <a:extLst>
              <a:ext uri="{FF2B5EF4-FFF2-40B4-BE49-F238E27FC236}">
                <a16:creationId xmlns:a16="http://schemas.microsoft.com/office/drawing/2014/main" id="{6EA7D6D7-126D-009A-63D9-EB9CC45AC043}"/>
              </a:ext>
              <a:ext uri="{C183D7F6-B498-43B3-948B-1728B52AA6E4}">
                <adec:decorative xmlns:adec="http://schemas.microsoft.com/office/drawing/2017/decorative" val="1"/>
              </a:ext>
            </a:extLst>
          </p:cNvPr>
          <p:cNvSpPr/>
          <p:nvPr/>
        </p:nvSpPr>
        <p:spPr>
          <a:xfrm>
            <a:off x="8032479" y="221935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151" name="Rectangle: Rounded Corners 150">
            <a:extLst>
              <a:ext uri="{FF2B5EF4-FFF2-40B4-BE49-F238E27FC236}">
                <a16:creationId xmlns:a16="http://schemas.microsoft.com/office/drawing/2014/main" id="{66266B4E-52DD-778B-3416-819BD033025F}"/>
              </a:ext>
              <a:ext uri="{C183D7F6-B498-43B3-948B-1728B52AA6E4}">
                <adec:decorative xmlns:adec="http://schemas.microsoft.com/office/drawing/2017/decorative" val="1"/>
              </a:ext>
            </a:extLst>
          </p:cNvPr>
          <p:cNvSpPr/>
          <p:nvPr/>
        </p:nvSpPr>
        <p:spPr>
          <a:xfrm>
            <a:off x="7756711" y="2425543"/>
            <a:ext cx="117235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152" name="Rectangle: Rounded Corners 151">
            <a:extLst>
              <a:ext uri="{FF2B5EF4-FFF2-40B4-BE49-F238E27FC236}">
                <a16:creationId xmlns:a16="http://schemas.microsoft.com/office/drawing/2014/main" id="{01DC695B-A52B-27C0-11B7-995ACEE06387}"/>
              </a:ext>
              <a:ext uri="{C183D7F6-B498-43B3-948B-1728B52AA6E4}">
                <adec:decorative xmlns:adec="http://schemas.microsoft.com/office/drawing/2017/decorative" val="1"/>
              </a:ext>
            </a:extLst>
          </p:cNvPr>
          <p:cNvSpPr/>
          <p:nvPr/>
        </p:nvSpPr>
        <p:spPr>
          <a:xfrm>
            <a:off x="7808742" y="264625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166" name="Rectangle: Rounded Corners 165">
            <a:extLst>
              <a:ext uri="{FF2B5EF4-FFF2-40B4-BE49-F238E27FC236}">
                <a16:creationId xmlns:a16="http://schemas.microsoft.com/office/drawing/2014/main" id="{63C2428F-B33F-7383-AB17-585462FC314B}"/>
              </a:ext>
              <a:ext uri="{C183D7F6-B498-43B3-948B-1728B52AA6E4}">
                <adec:decorative xmlns:adec="http://schemas.microsoft.com/office/drawing/2017/decorative" val="1"/>
              </a:ext>
            </a:extLst>
          </p:cNvPr>
          <p:cNvSpPr/>
          <p:nvPr/>
        </p:nvSpPr>
        <p:spPr>
          <a:xfrm>
            <a:off x="7800501" y="286696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167" name="Rectangle: Rounded Corners 166">
            <a:extLst>
              <a:ext uri="{FF2B5EF4-FFF2-40B4-BE49-F238E27FC236}">
                <a16:creationId xmlns:a16="http://schemas.microsoft.com/office/drawing/2014/main" id="{1F5C1729-6656-0A57-1E72-4E4E0336D202}"/>
              </a:ext>
              <a:ext uri="{C183D7F6-B498-43B3-948B-1728B52AA6E4}">
                <adec:decorative xmlns:adec="http://schemas.microsoft.com/office/drawing/2017/decorative" val="1"/>
              </a:ext>
            </a:extLst>
          </p:cNvPr>
          <p:cNvSpPr/>
          <p:nvPr/>
        </p:nvSpPr>
        <p:spPr>
          <a:xfrm>
            <a:off x="7828930" y="308766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168" name="Rectangle: Rounded Corners 167">
            <a:extLst>
              <a:ext uri="{FF2B5EF4-FFF2-40B4-BE49-F238E27FC236}">
                <a16:creationId xmlns:a16="http://schemas.microsoft.com/office/drawing/2014/main" id="{D032F3C0-0E42-EAB2-C9BE-ABBAF23D4E80}"/>
              </a:ext>
              <a:ext uri="{C183D7F6-B498-43B3-948B-1728B52AA6E4}">
                <adec:decorative xmlns:adec="http://schemas.microsoft.com/office/drawing/2017/decorative" val="1"/>
              </a:ext>
            </a:extLst>
          </p:cNvPr>
          <p:cNvSpPr/>
          <p:nvPr/>
        </p:nvSpPr>
        <p:spPr>
          <a:xfrm>
            <a:off x="10351977" y="3097867"/>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169" name="Rectangle: Rounded Corners 168">
            <a:extLst>
              <a:ext uri="{FF2B5EF4-FFF2-40B4-BE49-F238E27FC236}">
                <a16:creationId xmlns:a16="http://schemas.microsoft.com/office/drawing/2014/main" id="{BF8B4BD8-E29D-8B07-6342-6498626438A1}"/>
              </a:ext>
              <a:ext uri="{C183D7F6-B498-43B3-948B-1728B52AA6E4}">
                <adec:decorative xmlns:adec="http://schemas.microsoft.com/office/drawing/2017/decorative" val="1"/>
              </a:ext>
            </a:extLst>
          </p:cNvPr>
          <p:cNvSpPr/>
          <p:nvPr/>
        </p:nvSpPr>
        <p:spPr>
          <a:xfrm>
            <a:off x="10297624" y="224874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170" name="Rectangle: Rounded Corners 169">
            <a:extLst>
              <a:ext uri="{FF2B5EF4-FFF2-40B4-BE49-F238E27FC236}">
                <a16:creationId xmlns:a16="http://schemas.microsoft.com/office/drawing/2014/main" id="{47D52644-FBF2-EC75-D163-182461CC5BAC}"/>
              </a:ext>
              <a:ext uri="{C183D7F6-B498-43B3-948B-1728B52AA6E4}">
                <adec:decorative xmlns:adec="http://schemas.microsoft.com/office/drawing/2017/decorative" val="1"/>
              </a:ext>
            </a:extLst>
          </p:cNvPr>
          <p:cNvSpPr/>
          <p:nvPr/>
        </p:nvSpPr>
        <p:spPr>
          <a:xfrm>
            <a:off x="10417465" y="2454932"/>
            <a:ext cx="1036505"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1" name="Rectangle: Rounded Corners 170">
            <a:extLst>
              <a:ext uri="{FF2B5EF4-FFF2-40B4-BE49-F238E27FC236}">
                <a16:creationId xmlns:a16="http://schemas.microsoft.com/office/drawing/2014/main" id="{D7A81C58-2721-38FB-E304-C38D4517260A}"/>
              </a:ext>
              <a:ext uri="{C183D7F6-B498-43B3-948B-1728B52AA6E4}">
                <adec:decorative xmlns:adec="http://schemas.microsoft.com/office/drawing/2017/decorative" val="1"/>
              </a:ext>
            </a:extLst>
          </p:cNvPr>
          <p:cNvSpPr/>
          <p:nvPr/>
        </p:nvSpPr>
        <p:spPr>
          <a:xfrm>
            <a:off x="10469495" y="267564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2" name="Rectangle: Rounded Corners 171">
            <a:extLst>
              <a:ext uri="{FF2B5EF4-FFF2-40B4-BE49-F238E27FC236}">
                <a16:creationId xmlns:a16="http://schemas.microsoft.com/office/drawing/2014/main" id="{B6C9FE24-57BD-6C87-DF27-8A9FAEC6796D}"/>
              </a:ext>
              <a:ext uri="{C183D7F6-B498-43B3-948B-1728B52AA6E4}">
                <adec:decorative xmlns:adec="http://schemas.microsoft.com/office/drawing/2017/decorative" val="1"/>
              </a:ext>
            </a:extLst>
          </p:cNvPr>
          <p:cNvSpPr/>
          <p:nvPr/>
        </p:nvSpPr>
        <p:spPr>
          <a:xfrm>
            <a:off x="10477601" y="289635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173" name="Oval 172">
            <a:extLst>
              <a:ext uri="{FF2B5EF4-FFF2-40B4-BE49-F238E27FC236}">
                <a16:creationId xmlns:a16="http://schemas.microsoft.com/office/drawing/2014/main" id="{837EF51B-B55C-B5F6-AA09-6FE56C072518}"/>
              </a:ext>
            </a:extLst>
          </p:cNvPr>
          <p:cNvSpPr/>
          <p:nvPr/>
        </p:nvSpPr>
        <p:spPr>
          <a:xfrm>
            <a:off x="8982921" y="2112048"/>
            <a:ext cx="1357740" cy="135774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74" name="Partial Circle 173">
            <a:extLst>
              <a:ext uri="{FF2B5EF4-FFF2-40B4-BE49-F238E27FC236}">
                <a16:creationId xmlns:a16="http://schemas.microsoft.com/office/drawing/2014/main" id="{72913B01-CB63-45D1-6431-60A2FC742D75}"/>
              </a:ext>
            </a:extLst>
          </p:cNvPr>
          <p:cNvSpPr/>
          <p:nvPr/>
        </p:nvSpPr>
        <p:spPr>
          <a:xfrm>
            <a:off x="8983391" y="2112518"/>
            <a:ext cx="1356799" cy="1356800"/>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roup 174">
            <a:extLst>
              <a:ext uri="{FF2B5EF4-FFF2-40B4-BE49-F238E27FC236}">
                <a16:creationId xmlns:a16="http://schemas.microsoft.com/office/drawing/2014/main" id="{D9212926-18FF-B3F2-F84A-D0EF02F09549}"/>
              </a:ext>
            </a:extLst>
          </p:cNvPr>
          <p:cNvGrpSpPr/>
          <p:nvPr/>
        </p:nvGrpSpPr>
        <p:grpSpPr>
          <a:xfrm>
            <a:off x="9320239" y="2449366"/>
            <a:ext cx="683103" cy="683105"/>
            <a:chOff x="5423663" y="2954553"/>
            <a:chExt cx="1061378" cy="1061380"/>
          </a:xfrm>
        </p:grpSpPr>
        <p:sp>
          <p:nvSpPr>
            <p:cNvPr id="176" name="Oval 175">
              <a:extLst>
                <a:ext uri="{FF2B5EF4-FFF2-40B4-BE49-F238E27FC236}">
                  <a16:creationId xmlns:a16="http://schemas.microsoft.com/office/drawing/2014/main" id="{B565069E-D87A-DB1F-04A6-F661EEB06A5A}"/>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77" name="Graphic 176" descr="Group of people">
              <a:extLst>
                <a:ext uri="{FF2B5EF4-FFF2-40B4-BE49-F238E27FC236}">
                  <a16:creationId xmlns:a16="http://schemas.microsoft.com/office/drawing/2014/main" id="{52A8BA03-6953-425B-4905-FBBFB0845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568398" y="3099286"/>
              <a:ext cx="771912" cy="771913"/>
            </a:xfrm>
            <a:prstGeom prst="rect">
              <a:avLst/>
            </a:prstGeom>
          </p:spPr>
        </p:pic>
      </p:grpSp>
      <p:grpSp>
        <p:nvGrpSpPr>
          <p:cNvPr id="178" name="Group 177">
            <a:extLst>
              <a:ext uri="{FF2B5EF4-FFF2-40B4-BE49-F238E27FC236}">
                <a16:creationId xmlns:a16="http://schemas.microsoft.com/office/drawing/2014/main" id="{F231CBEE-8F2D-C2DC-69BC-943FF10EC107}"/>
              </a:ext>
            </a:extLst>
          </p:cNvPr>
          <p:cNvGrpSpPr/>
          <p:nvPr/>
        </p:nvGrpSpPr>
        <p:grpSpPr>
          <a:xfrm>
            <a:off x="7364377" y="2206392"/>
            <a:ext cx="4395604" cy="1164794"/>
            <a:chOff x="2384724" y="2577031"/>
            <a:chExt cx="6829709" cy="1809808"/>
          </a:xfrm>
        </p:grpSpPr>
        <p:pic>
          <p:nvPicPr>
            <p:cNvPr id="179" name="Picture 178" descr="Microsoft Teams app icon">
              <a:extLst>
                <a:ext uri="{FF2B5EF4-FFF2-40B4-BE49-F238E27FC236}">
                  <a16:creationId xmlns:a16="http://schemas.microsoft.com/office/drawing/2014/main" id="{7FB4B746-BA76-28AA-9E60-1E1EA33684E3}"/>
                </a:ext>
              </a:extLst>
            </p:cNvPr>
            <p:cNvPicPr>
              <a:picLocks noChangeAspect="1"/>
            </p:cNvPicPr>
            <p:nvPr/>
          </p:nvPicPr>
          <p:blipFill>
            <a:blip r:embed="rId10"/>
            <a:stretch>
              <a:fillRect/>
            </a:stretch>
          </p:blipFill>
          <p:spPr>
            <a:xfrm>
              <a:off x="8659276" y="3780771"/>
              <a:ext cx="555157" cy="606068"/>
            </a:xfrm>
            <a:prstGeom prst="rect">
              <a:avLst/>
            </a:prstGeom>
          </p:spPr>
        </p:pic>
        <p:pic>
          <p:nvPicPr>
            <p:cNvPr id="180" name="Picture 2" descr="See the source image">
              <a:extLst>
                <a:ext uri="{FF2B5EF4-FFF2-40B4-BE49-F238E27FC236}">
                  <a16:creationId xmlns:a16="http://schemas.microsoft.com/office/drawing/2014/main" id="{430BE7AE-4259-F5D2-3C34-77E200AF722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0" descr="Viva Engage icon">
              <a:extLst>
                <a:ext uri="{FF2B5EF4-FFF2-40B4-BE49-F238E27FC236}">
                  <a16:creationId xmlns:a16="http://schemas.microsoft.com/office/drawing/2014/main" id="{E20AB0EE-B8CA-E0AA-3FFC-2ACE664A80C4}"/>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182" name="Picture 181" descr="Viva Engage icon">
              <a:extLst>
                <a:ext uri="{FF2B5EF4-FFF2-40B4-BE49-F238E27FC236}">
                  <a16:creationId xmlns:a16="http://schemas.microsoft.com/office/drawing/2014/main" id="{87A8B2C9-C895-C31D-25AC-DBB7A559DB45}"/>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183" name="Picture 182" descr="Viva Engage icon">
              <a:extLst>
                <a:ext uri="{FF2B5EF4-FFF2-40B4-BE49-F238E27FC236}">
                  <a16:creationId xmlns:a16="http://schemas.microsoft.com/office/drawing/2014/main" id="{8C8527EC-5BEC-F652-8BCD-C7F73347BFD0}"/>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184" name="Picture 183" descr="Viva Engage icon">
              <a:extLst>
                <a:ext uri="{FF2B5EF4-FFF2-40B4-BE49-F238E27FC236}">
                  <a16:creationId xmlns:a16="http://schemas.microsoft.com/office/drawing/2014/main" id="{77FB9E56-4A0B-FAA7-C693-4109FD0246C8}"/>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185" name="Picture 184" descr="Viva Engage icon">
              <a:extLst>
                <a:ext uri="{FF2B5EF4-FFF2-40B4-BE49-F238E27FC236}">
                  <a16:creationId xmlns:a16="http://schemas.microsoft.com/office/drawing/2014/main" id="{18F82BBC-4677-6103-DDE2-052E9E1312ED}"/>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196" name="Picture 195" descr="Viva Topics Logo">
              <a:extLst>
                <a:ext uri="{FF2B5EF4-FFF2-40B4-BE49-F238E27FC236}">
                  <a16:creationId xmlns:a16="http://schemas.microsoft.com/office/drawing/2014/main" id="{54CBFFFF-BB1A-65DA-9085-9992C5FE834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197" name="Picture 196" descr="Viva Engage icon">
              <a:extLst>
                <a:ext uri="{FF2B5EF4-FFF2-40B4-BE49-F238E27FC236}">
                  <a16:creationId xmlns:a16="http://schemas.microsoft.com/office/drawing/2014/main" id="{D015E341-4EE3-BF88-28EB-3961564D4773}"/>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198" name="Picture 197" descr="Viva Engage icon">
              <a:extLst>
                <a:ext uri="{FF2B5EF4-FFF2-40B4-BE49-F238E27FC236}">
                  <a16:creationId xmlns:a16="http://schemas.microsoft.com/office/drawing/2014/main" id="{E27591E0-3FB2-4FED-4950-915632F58D7A}"/>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206" name="Picture 205" descr="Viva Engage icon">
              <a:extLst>
                <a:ext uri="{FF2B5EF4-FFF2-40B4-BE49-F238E27FC236}">
                  <a16:creationId xmlns:a16="http://schemas.microsoft.com/office/drawing/2014/main" id="{F16B24D6-BABF-4C5E-A821-40EBB32E0302}"/>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cxnSp>
        <p:nvCxnSpPr>
          <p:cNvPr id="207" name="Connector: Elbow 206">
            <a:extLst>
              <a:ext uri="{FF2B5EF4-FFF2-40B4-BE49-F238E27FC236}">
                <a16:creationId xmlns:a16="http://schemas.microsoft.com/office/drawing/2014/main" id="{86CA6D49-4852-2904-4F65-C830E16A2CFC}"/>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08" name="Rectangle: Rounded Corners 207">
            <a:extLst>
              <a:ext uri="{FF2B5EF4-FFF2-40B4-BE49-F238E27FC236}">
                <a16:creationId xmlns:a16="http://schemas.microsoft.com/office/drawing/2014/main" id="{211DE5A6-B0FE-AE5B-7BA7-95ACF078FCA5}"/>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231" name="Rectangle: Rounded Corners 230">
            <a:extLst>
              <a:ext uri="{FF2B5EF4-FFF2-40B4-BE49-F238E27FC236}">
                <a16:creationId xmlns:a16="http://schemas.microsoft.com/office/drawing/2014/main" id="{DE45B0E8-C028-10B3-71E9-026B741A08F6}"/>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233" name="Rectangle: Rounded Corners 232">
            <a:extLst>
              <a:ext uri="{FF2B5EF4-FFF2-40B4-BE49-F238E27FC236}">
                <a16:creationId xmlns:a16="http://schemas.microsoft.com/office/drawing/2014/main" id="{841C7D89-3241-3C46-3A2D-855AAFBFC311}"/>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234" name="Rectangle: Rounded Corners 233">
            <a:extLst>
              <a:ext uri="{FF2B5EF4-FFF2-40B4-BE49-F238E27FC236}">
                <a16:creationId xmlns:a16="http://schemas.microsoft.com/office/drawing/2014/main" id="{3029B6A1-16EA-6D15-8EE2-35D9949AD34F}"/>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235" name="Rectangle: Rounded Corners 234">
            <a:extLst>
              <a:ext uri="{FF2B5EF4-FFF2-40B4-BE49-F238E27FC236}">
                <a16:creationId xmlns:a16="http://schemas.microsoft.com/office/drawing/2014/main" id="{B3AEDA97-EAFD-C6DC-C740-80F369E59900}"/>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236" name="Rectangle: Rounded Corners 235">
            <a:extLst>
              <a:ext uri="{FF2B5EF4-FFF2-40B4-BE49-F238E27FC236}">
                <a16:creationId xmlns:a16="http://schemas.microsoft.com/office/drawing/2014/main" id="{A2461E6B-6498-3404-F279-CADABA55B968}"/>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237" name="Rectangle: Rounded Corners 236">
            <a:extLst>
              <a:ext uri="{FF2B5EF4-FFF2-40B4-BE49-F238E27FC236}">
                <a16:creationId xmlns:a16="http://schemas.microsoft.com/office/drawing/2014/main" id="{B8E817AC-E975-138E-4E88-14A0F5377D8D}"/>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238" name="Rectangle: Rounded Corners 237">
            <a:extLst>
              <a:ext uri="{FF2B5EF4-FFF2-40B4-BE49-F238E27FC236}">
                <a16:creationId xmlns:a16="http://schemas.microsoft.com/office/drawing/2014/main" id="{67CF72EC-4050-6C84-5B76-DAFF14DB8E61}"/>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39" name="Rectangle: Rounded Corners 238">
            <a:extLst>
              <a:ext uri="{FF2B5EF4-FFF2-40B4-BE49-F238E27FC236}">
                <a16:creationId xmlns:a16="http://schemas.microsoft.com/office/drawing/2014/main" id="{2297CC2C-49E7-1AAF-B706-04ED67B349C1}"/>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240" name="Rectangle: Rounded Corners 239">
            <a:extLst>
              <a:ext uri="{FF2B5EF4-FFF2-40B4-BE49-F238E27FC236}">
                <a16:creationId xmlns:a16="http://schemas.microsoft.com/office/drawing/2014/main" id="{FE6A4AB9-15BE-C14C-30EF-7E417D193BED}"/>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241" name="Rectangle: Rounded Corners 240">
            <a:extLst>
              <a:ext uri="{FF2B5EF4-FFF2-40B4-BE49-F238E27FC236}">
                <a16:creationId xmlns:a16="http://schemas.microsoft.com/office/drawing/2014/main" id="{0FA6AEA6-3B6A-7116-FF12-8E77A84A349C}"/>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242" name="Rectangle: Rounded Corners 241">
            <a:extLst>
              <a:ext uri="{FF2B5EF4-FFF2-40B4-BE49-F238E27FC236}">
                <a16:creationId xmlns:a16="http://schemas.microsoft.com/office/drawing/2014/main" id="{40936A8B-144A-57DF-368E-E15C25BE635E}"/>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243" name="Rectangle: Rounded Corners 242">
            <a:extLst>
              <a:ext uri="{FF2B5EF4-FFF2-40B4-BE49-F238E27FC236}">
                <a16:creationId xmlns:a16="http://schemas.microsoft.com/office/drawing/2014/main" id="{EA3C75A7-41A1-50AB-5429-27402E6B60F3}"/>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grpSp>
        <p:nvGrpSpPr>
          <p:cNvPr id="244" name="Group 243">
            <a:extLst>
              <a:ext uri="{FF2B5EF4-FFF2-40B4-BE49-F238E27FC236}">
                <a16:creationId xmlns:a16="http://schemas.microsoft.com/office/drawing/2014/main" id="{C1D6D9F0-A87D-FA7C-2ACA-AB177F41B054}"/>
              </a:ext>
            </a:extLst>
          </p:cNvPr>
          <p:cNvGrpSpPr/>
          <p:nvPr/>
        </p:nvGrpSpPr>
        <p:grpSpPr>
          <a:xfrm>
            <a:off x="39820" y="1780899"/>
            <a:ext cx="4812528" cy="1755052"/>
            <a:chOff x="2092762" y="2014213"/>
            <a:chExt cx="7519070" cy="2742085"/>
          </a:xfrm>
        </p:grpSpPr>
        <p:pic>
          <p:nvPicPr>
            <p:cNvPr id="245" name="Picture 244" descr="Microsoft Teams app icon">
              <a:extLst>
                <a:ext uri="{FF2B5EF4-FFF2-40B4-BE49-F238E27FC236}">
                  <a16:creationId xmlns:a16="http://schemas.microsoft.com/office/drawing/2014/main" id="{7215CF57-DDEC-F475-FC0B-964CBCDBCFAF}"/>
                </a:ext>
              </a:extLst>
            </p:cNvPr>
            <p:cNvPicPr>
              <a:picLocks noChangeAspect="1"/>
            </p:cNvPicPr>
            <p:nvPr/>
          </p:nvPicPr>
          <p:blipFill>
            <a:blip r:embed="rId10"/>
            <a:stretch>
              <a:fillRect/>
            </a:stretch>
          </p:blipFill>
          <p:spPr>
            <a:xfrm>
              <a:off x="8591656" y="3805810"/>
              <a:ext cx="561859" cy="613386"/>
            </a:xfrm>
            <a:prstGeom prst="rect">
              <a:avLst/>
            </a:prstGeom>
          </p:spPr>
        </p:pic>
        <p:pic>
          <p:nvPicPr>
            <p:cNvPr id="246" name="Picture 245" descr="A close up of a logo&#10;&#10;Description automatically generated">
              <a:extLst>
                <a:ext uri="{FF2B5EF4-FFF2-40B4-BE49-F238E27FC236}">
                  <a16:creationId xmlns:a16="http://schemas.microsoft.com/office/drawing/2014/main" id="{3E712167-94F3-DF47-6BE2-E1A5EA494580}"/>
                </a:ext>
              </a:extLst>
            </p:cNvPr>
            <p:cNvPicPr>
              <a:picLocks noChangeAspect="1"/>
            </p:cNvPicPr>
            <p:nvPr/>
          </p:nvPicPr>
          <p:blipFill>
            <a:blip r:embed="rId30"/>
            <a:stretch>
              <a:fillRect/>
            </a:stretch>
          </p:blipFill>
          <p:spPr>
            <a:xfrm>
              <a:off x="2917514" y="4159644"/>
              <a:ext cx="583791" cy="583791"/>
            </a:xfrm>
            <a:prstGeom prst="rect">
              <a:avLst/>
            </a:prstGeom>
            <a:noFill/>
            <a:ln w="12700" cap="flat">
              <a:noFill/>
              <a:prstDash val="dash"/>
              <a:miter/>
            </a:ln>
          </p:spPr>
        </p:pic>
        <p:pic>
          <p:nvPicPr>
            <p:cNvPr id="247" name="Picture 246">
              <a:extLst>
                <a:ext uri="{FF2B5EF4-FFF2-40B4-BE49-F238E27FC236}">
                  <a16:creationId xmlns:a16="http://schemas.microsoft.com/office/drawing/2014/main" id="{96680F47-E194-BE2D-B715-ACB952815A50}"/>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contrast="40000"/>
                      </a14:imgEffect>
                    </a14:imgLayer>
                  </a14:imgProps>
                </a:ext>
              </a:extLst>
            </a:blip>
            <a:stretch>
              <a:fillRect/>
            </a:stretch>
          </p:blipFill>
          <p:spPr>
            <a:xfrm>
              <a:off x="2690574" y="3965875"/>
              <a:ext cx="291288" cy="297485"/>
            </a:xfrm>
            <a:prstGeom prst="rect">
              <a:avLst/>
            </a:prstGeom>
          </p:spPr>
        </p:pic>
        <p:pic>
          <p:nvPicPr>
            <p:cNvPr id="248" name="Picture 247" descr="A picture containing clock, table, drawing&#10;&#10;Description automatically generated">
              <a:extLst>
                <a:ext uri="{FF2B5EF4-FFF2-40B4-BE49-F238E27FC236}">
                  <a16:creationId xmlns:a16="http://schemas.microsoft.com/office/drawing/2014/main" id="{21C93C5B-A80A-C989-76EE-2945889E420A}"/>
                </a:ext>
              </a:extLst>
            </p:cNvPr>
            <p:cNvPicPr>
              <a:picLocks noChangeAspect="1"/>
            </p:cNvPicPr>
            <p:nvPr/>
          </p:nvPicPr>
          <p:blipFill>
            <a:blip r:embed="rId33"/>
            <a:stretch>
              <a:fillRect/>
            </a:stretch>
          </p:blipFill>
          <p:spPr>
            <a:xfrm>
              <a:off x="2092762" y="3483630"/>
              <a:ext cx="567449" cy="567449"/>
            </a:xfrm>
            <a:prstGeom prst="rect">
              <a:avLst/>
            </a:prstGeom>
          </p:spPr>
        </p:pic>
        <p:pic>
          <p:nvPicPr>
            <p:cNvPr id="249" name="Picture 248" descr="Microsoft Teams app icon">
              <a:extLst>
                <a:ext uri="{FF2B5EF4-FFF2-40B4-BE49-F238E27FC236}">
                  <a16:creationId xmlns:a16="http://schemas.microsoft.com/office/drawing/2014/main" id="{9E8BC47A-178E-DFF3-2DD6-1D0C80DCA3C6}"/>
                </a:ext>
              </a:extLst>
            </p:cNvPr>
            <p:cNvPicPr>
              <a:picLocks noChangeAspect="1"/>
            </p:cNvPicPr>
            <p:nvPr/>
          </p:nvPicPr>
          <p:blipFill>
            <a:blip r:embed="rId10"/>
            <a:stretch>
              <a:fillRect/>
            </a:stretch>
          </p:blipFill>
          <p:spPr>
            <a:xfrm>
              <a:off x="2470688" y="3447975"/>
              <a:ext cx="561859" cy="613386"/>
            </a:xfrm>
            <a:prstGeom prst="rect">
              <a:avLst/>
            </a:prstGeom>
          </p:spPr>
        </p:pic>
        <p:pic>
          <p:nvPicPr>
            <p:cNvPr id="250" name="Picture 249" descr="Microsoft Teams app icon">
              <a:extLst>
                <a:ext uri="{FF2B5EF4-FFF2-40B4-BE49-F238E27FC236}">
                  <a16:creationId xmlns:a16="http://schemas.microsoft.com/office/drawing/2014/main" id="{B2F50AC7-FFA4-1C07-B382-E039B49CDBE5}"/>
                </a:ext>
              </a:extLst>
            </p:cNvPr>
            <p:cNvPicPr>
              <a:picLocks noChangeAspect="1"/>
            </p:cNvPicPr>
            <p:nvPr/>
          </p:nvPicPr>
          <p:blipFill>
            <a:blip r:embed="rId10"/>
            <a:stretch>
              <a:fillRect/>
            </a:stretch>
          </p:blipFill>
          <p:spPr>
            <a:xfrm>
              <a:off x="2495907" y="3102642"/>
              <a:ext cx="570112" cy="570110"/>
            </a:xfrm>
            <a:prstGeom prst="rect">
              <a:avLst/>
            </a:prstGeom>
          </p:spPr>
        </p:pic>
        <p:pic>
          <p:nvPicPr>
            <p:cNvPr id="288" name="Picture 287" descr="A picture containing table, clock&#10;&#10;Description automatically generated">
              <a:extLst>
                <a:ext uri="{FF2B5EF4-FFF2-40B4-BE49-F238E27FC236}">
                  <a16:creationId xmlns:a16="http://schemas.microsoft.com/office/drawing/2014/main" id="{072C0D94-3721-B374-77F5-7DE85C68F31F}"/>
                </a:ext>
              </a:extLst>
            </p:cNvPr>
            <p:cNvPicPr>
              <a:picLocks noChangeAspect="1"/>
            </p:cNvPicPr>
            <p:nvPr/>
          </p:nvPicPr>
          <p:blipFill>
            <a:blip r:embed="rId34"/>
            <a:stretch>
              <a:fillRect/>
            </a:stretch>
          </p:blipFill>
          <p:spPr>
            <a:xfrm>
              <a:off x="2527625" y="2723079"/>
              <a:ext cx="640391" cy="640390"/>
            </a:xfrm>
            <a:prstGeom prst="rect">
              <a:avLst/>
            </a:prstGeom>
          </p:spPr>
        </p:pic>
        <p:pic>
          <p:nvPicPr>
            <p:cNvPr id="289" name="Picture 288" descr="OneNote app icon">
              <a:extLst>
                <a:ext uri="{FF2B5EF4-FFF2-40B4-BE49-F238E27FC236}">
                  <a16:creationId xmlns:a16="http://schemas.microsoft.com/office/drawing/2014/main" id="{381A66FF-2365-E47E-321F-6EECC977AF7E}"/>
                </a:ext>
              </a:extLst>
            </p:cNvPr>
            <p:cNvPicPr>
              <a:picLocks noChangeAspect="1"/>
            </p:cNvPicPr>
            <p:nvPr/>
          </p:nvPicPr>
          <p:blipFill>
            <a:blip r:embed="rId35"/>
            <a:stretch>
              <a:fillRect/>
            </a:stretch>
          </p:blipFill>
          <p:spPr>
            <a:xfrm>
              <a:off x="2841640" y="2419063"/>
              <a:ext cx="571368" cy="571368"/>
            </a:xfrm>
            <a:prstGeom prst="rect">
              <a:avLst/>
            </a:prstGeom>
          </p:spPr>
        </p:pic>
        <p:pic>
          <p:nvPicPr>
            <p:cNvPr id="290" name="Picture 289" descr="Microsoft Teams app icon">
              <a:extLst>
                <a:ext uri="{FF2B5EF4-FFF2-40B4-BE49-F238E27FC236}">
                  <a16:creationId xmlns:a16="http://schemas.microsoft.com/office/drawing/2014/main" id="{6063B5D9-3C49-4615-C471-46EB6923CF8C}"/>
                </a:ext>
              </a:extLst>
            </p:cNvPr>
            <p:cNvPicPr>
              <a:picLocks noChangeAspect="1"/>
            </p:cNvPicPr>
            <p:nvPr/>
          </p:nvPicPr>
          <p:blipFill>
            <a:blip r:embed="rId10"/>
            <a:stretch>
              <a:fillRect/>
            </a:stretch>
          </p:blipFill>
          <p:spPr>
            <a:xfrm>
              <a:off x="3273820" y="2068411"/>
              <a:ext cx="570111" cy="570111"/>
            </a:xfrm>
            <a:prstGeom prst="rect">
              <a:avLst/>
            </a:prstGeom>
          </p:spPr>
        </p:pic>
        <p:pic>
          <p:nvPicPr>
            <p:cNvPr id="291" name="Picture 290" descr="Microsoft Teams app icon">
              <a:extLst>
                <a:ext uri="{FF2B5EF4-FFF2-40B4-BE49-F238E27FC236}">
                  <a16:creationId xmlns:a16="http://schemas.microsoft.com/office/drawing/2014/main" id="{A33ACB9A-08CB-A77E-943F-D70AAEE15F78}"/>
                </a:ext>
              </a:extLst>
            </p:cNvPr>
            <p:cNvPicPr>
              <a:picLocks noChangeAspect="1"/>
            </p:cNvPicPr>
            <p:nvPr/>
          </p:nvPicPr>
          <p:blipFill>
            <a:blip r:embed="rId10"/>
            <a:stretch>
              <a:fillRect/>
            </a:stretch>
          </p:blipFill>
          <p:spPr>
            <a:xfrm>
              <a:off x="7996595" y="2014213"/>
              <a:ext cx="570111" cy="570111"/>
            </a:xfrm>
            <a:prstGeom prst="rect">
              <a:avLst/>
            </a:prstGeom>
          </p:spPr>
        </p:pic>
        <p:pic>
          <p:nvPicPr>
            <p:cNvPr id="292" name="Picture 291" descr="A close up of a logo&#10;&#10;Description automatically generated">
              <a:extLst>
                <a:ext uri="{FF2B5EF4-FFF2-40B4-BE49-F238E27FC236}">
                  <a16:creationId xmlns:a16="http://schemas.microsoft.com/office/drawing/2014/main" id="{49729C3D-584F-4616-44CA-49E5BD25D30F}"/>
                </a:ext>
              </a:extLst>
            </p:cNvPr>
            <p:cNvPicPr>
              <a:picLocks noChangeAspect="1"/>
            </p:cNvPicPr>
            <p:nvPr/>
          </p:nvPicPr>
          <p:blipFill>
            <a:blip r:embed="rId13"/>
            <a:stretch>
              <a:fillRect/>
            </a:stretch>
          </p:blipFill>
          <p:spPr>
            <a:xfrm>
              <a:off x="8430038" y="2369134"/>
              <a:ext cx="609425" cy="609425"/>
            </a:xfrm>
            <a:prstGeom prst="rect">
              <a:avLst/>
            </a:prstGeom>
          </p:spPr>
        </p:pic>
        <p:pic>
          <p:nvPicPr>
            <p:cNvPr id="294" name="Picture 293" descr="Microsoft Teams app icon">
              <a:extLst>
                <a:ext uri="{FF2B5EF4-FFF2-40B4-BE49-F238E27FC236}">
                  <a16:creationId xmlns:a16="http://schemas.microsoft.com/office/drawing/2014/main" id="{2C30EB1B-854D-C00E-B683-587AD6D06900}"/>
                </a:ext>
              </a:extLst>
            </p:cNvPr>
            <p:cNvPicPr>
              <a:picLocks noChangeAspect="1"/>
            </p:cNvPicPr>
            <p:nvPr/>
          </p:nvPicPr>
          <p:blipFill>
            <a:blip r:embed="rId10"/>
            <a:stretch>
              <a:fillRect/>
            </a:stretch>
          </p:blipFill>
          <p:spPr>
            <a:xfrm>
              <a:off x="8671895" y="2732072"/>
              <a:ext cx="570111" cy="570111"/>
            </a:xfrm>
            <a:prstGeom prst="rect">
              <a:avLst/>
            </a:prstGeom>
          </p:spPr>
        </p:pic>
        <p:pic>
          <p:nvPicPr>
            <p:cNvPr id="299" name="Picture 2" descr="See the source image">
              <a:extLst>
                <a:ext uri="{FF2B5EF4-FFF2-40B4-BE49-F238E27FC236}">
                  <a16:creationId xmlns:a16="http://schemas.microsoft.com/office/drawing/2014/main" id="{80182D14-1B68-7F63-D3B1-DF9B1DED5E2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299" descr="PowerPoint app icon">
              <a:extLst>
                <a:ext uri="{FF2B5EF4-FFF2-40B4-BE49-F238E27FC236}">
                  <a16:creationId xmlns:a16="http://schemas.microsoft.com/office/drawing/2014/main" id="{12E8CDCA-5E60-8E16-368A-4633A2E593D5}"/>
                </a:ext>
              </a:extLst>
            </p:cNvPr>
            <p:cNvPicPr>
              <a:picLocks noChangeAspect="1"/>
            </p:cNvPicPr>
            <p:nvPr/>
          </p:nvPicPr>
          <p:blipFill>
            <a:blip r:embed="rId37"/>
            <a:stretch>
              <a:fillRect/>
            </a:stretch>
          </p:blipFill>
          <p:spPr>
            <a:xfrm>
              <a:off x="8388530" y="2024198"/>
              <a:ext cx="574195" cy="574193"/>
            </a:xfrm>
            <a:prstGeom prst="rect">
              <a:avLst/>
            </a:prstGeom>
            <a:noFill/>
            <a:ln w="12700" cap="flat">
              <a:noFill/>
              <a:prstDash val="dash"/>
              <a:miter/>
            </a:ln>
          </p:spPr>
        </p:pic>
        <p:pic>
          <p:nvPicPr>
            <p:cNvPr id="301" name="Picture 300" descr="Icon&#10;&#10;Description automatically generated">
              <a:extLst>
                <a:ext uri="{FF2B5EF4-FFF2-40B4-BE49-F238E27FC236}">
                  <a16:creationId xmlns:a16="http://schemas.microsoft.com/office/drawing/2014/main" id="{ED0646B5-08B1-B005-5A29-7D9B100FB7B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302" name="Picture 2" descr="Shape&#10;&#10;Description automatically generated">
              <a:extLst>
                <a:ext uri="{FF2B5EF4-FFF2-40B4-BE49-F238E27FC236}">
                  <a16:creationId xmlns:a16="http://schemas.microsoft.com/office/drawing/2014/main" id="{5594F6DE-CA3D-1656-AFA9-1BB1140F6B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303" name="Picture 302" descr="Microsoft Teams app icon">
              <a:extLst>
                <a:ext uri="{FF2B5EF4-FFF2-40B4-BE49-F238E27FC236}">
                  <a16:creationId xmlns:a16="http://schemas.microsoft.com/office/drawing/2014/main" id="{665941A2-F164-46AC-674F-E52B47CE5518}"/>
                </a:ext>
              </a:extLst>
            </p:cNvPr>
            <p:cNvPicPr>
              <a:picLocks noChangeAspect="1"/>
            </p:cNvPicPr>
            <p:nvPr/>
          </p:nvPicPr>
          <p:blipFill>
            <a:blip r:embed="rId10"/>
            <a:stretch>
              <a:fillRect/>
            </a:stretch>
          </p:blipFill>
          <p:spPr>
            <a:xfrm>
              <a:off x="2560710" y="4142912"/>
              <a:ext cx="561859" cy="613386"/>
            </a:xfrm>
            <a:prstGeom prst="rect">
              <a:avLst/>
            </a:prstGeom>
          </p:spPr>
        </p:pic>
        <p:pic>
          <p:nvPicPr>
            <p:cNvPr id="304" name="Picture 2">
              <a:extLst>
                <a:ext uri="{FF2B5EF4-FFF2-40B4-BE49-F238E27FC236}">
                  <a16:creationId xmlns:a16="http://schemas.microsoft.com/office/drawing/2014/main" id="{CF25F23C-5BD5-4AAB-ADD6-5A545E9F356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304" descr="Viva Goals icon">
              <a:extLst>
                <a:ext uri="{FF2B5EF4-FFF2-40B4-BE49-F238E27FC236}">
                  <a16:creationId xmlns:a16="http://schemas.microsoft.com/office/drawing/2014/main" id="{E96318B4-8665-C688-37EA-D55F52E8AC35}"/>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
        <p:nvSpPr>
          <p:cNvPr id="306" name="TextBox 305">
            <a:extLst>
              <a:ext uri="{FF2B5EF4-FFF2-40B4-BE49-F238E27FC236}">
                <a16:creationId xmlns:a16="http://schemas.microsoft.com/office/drawing/2014/main" id="{8BEC55E3-69AB-CA1F-D3B9-4E51C3C8D2E3}"/>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308" name="Group 307">
            <a:extLst>
              <a:ext uri="{FF2B5EF4-FFF2-40B4-BE49-F238E27FC236}">
                <a16:creationId xmlns:a16="http://schemas.microsoft.com/office/drawing/2014/main" id="{85624D29-6BA7-94F6-BF0F-4AE1F4D645F2}"/>
              </a:ext>
            </a:extLst>
          </p:cNvPr>
          <p:cNvGrpSpPr/>
          <p:nvPr/>
        </p:nvGrpSpPr>
        <p:grpSpPr>
          <a:xfrm>
            <a:off x="1840481" y="2057982"/>
            <a:ext cx="1318903" cy="1318903"/>
            <a:chOff x="4878589" y="2435726"/>
            <a:chExt cx="2109600" cy="2109600"/>
          </a:xfrm>
        </p:grpSpPr>
        <p:sp>
          <p:nvSpPr>
            <p:cNvPr id="309" name="Oval 308">
              <a:extLst>
                <a:ext uri="{FF2B5EF4-FFF2-40B4-BE49-F238E27FC236}">
                  <a16:creationId xmlns:a16="http://schemas.microsoft.com/office/drawing/2014/main" id="{DBAF037B-A41C-8981-F437-22721CE13991}"/>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10" name="Graphic 309" descr="Users">
              <a:extLst>
                <a:ext uri="{FF2B5EF4-FFF2-40B4-BE49-F238E27FC236}">
                  <a16:creationId xmlns:a16="http://schemas.microsoft.com/office/drawing/2014/main" id="{F9C7A291-6D62-F748-1A2B-1BA5EC53228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245318" y="2802456"/>
              <a:ext cx="1376142" cy="1376140"/>
            </a:xfrm>
            <a:prstGeom prst="rect">
              <a:avLst/>
            </a:prstGeom>
          </p:spPr>
        </p:pic>
      </p:grpSp>
      <p:cxnSp>
        <p:nvCxnSpPr>
          <p:cNvPr id="412" name="Connector: Elbow 411">
            <a:extLst>
              <a:ext uri="{FF2B5EF4-FFF2-40B4-BE49-F238E27FC236}">
                <a16:creationId xmlns:a16="http://schemas.microsoft.com/office/drawing/2014/main" id="{9573A1CC-5D31-595C-6261-3992C99CE121}"/>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413" name="Rectangle: Rounded Corners 412">
            <a:extLst>
              <a:ext uri="{FF2B5EF4-FFF2-40B4-BE49-F238E27FC236}">
                <a16:creationId xmlns:a16="http://schemas.microsoft.com/office/drawing/2014/main" id="{126E909F-DE45-6621-4234-AEFD079C7E49}"/>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414" name="Rectangle: Rounded Corners 413">
            <a:extLst>
              <a:ext uri="{FF2B5EF4-FFF2-40B4-BE49-F238E27FC236}">
                <a16:creationId xmlns:a16="http://schemas.microsoft.com/office/drawing/2014/main" id="{A6178C9D-9CCF-842A-9705-88D6797E7159}"/>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415" name="Group 414">
            <a:extLst>
              <a:ext uri="{FF2B5EF4-FFF2-40B4-BE49-F238E27FC236}">
                <a16:creationId xmlns:a16="http://schemas.microsoft.com/office/drawing/2014/main" id="{8970E1EC-2062-2E2B-F63A-6F4B5A35CF81}"/>
              </a:ext>
            </a:extLst>
          </p:cNvPr>
          <p:cNvGrpSpPr/>
          <p:nvPr/>
        </p:nvGrpSpPr>
        <p:grpSpPr>
          <a:xfrm>
            <a:off x="3031764" y="1614633"/>
            <a:ext cx="497283" cy="269640"/>
            <a:chOff x="7908561" y="717787"/>
            <a:chExt cx="897039" cy="486398"/>
          </a:xfrm>
        </p:grpSpPr>
        <p:pic>
          <p:nvPicPr>
            <p:cNvPr id="416" name="Picture 415">
              <a:extLst>
                <a:ext uri="{FF2B5EF4-FFF2-40B4-BE49-F238E27FC236}">
                  <a16:creationId xmlns:a16="http://schemas.microsoft.com/office/drawing/2014/main" id="{640CF62F-E4A0-A616-FD33-3FB5AD522087}"/>
                </a:ext>
              </a:extLst>
            </p:cNvPr>
            <p:cNvPicPr>
              <a:picLocks noChangeAspect="1"/>
            </p:cNvPicPr>
            <p:nvPr/>
          </p:nvPicPr>
          <p:blipFill>
            <a:blip r:embed="rId43"/>
            <a:stretch>
              <a:fillRect/>
            </a:stretch>
          </p:blipFill>
          <p:spPr>
            <a:xfrm>
              <a:off x="8526186" y="717787"/>
              <a:ext cx="279414" cy="184159"/>
            </a:xfrm>
            <a:prstGeom prst="rect">
              <a:avLst/>
            </a:prstGeom>
          </p:spPr>
        </p:pic>
        <p:pic>
          <p:nvPicPr>
            <p:cNvPr id="417" name="Picture 416" descr="Logo for Insights">
              <a:extLst>
                <a:ext uri="{FF2B5EF4-FFF2-40B4-BE49-F238E27FC236}">
                  <a16:creationId xmlns:a16="http://schemas.microsoft.com/office/drawing/2014/main" id="{40F9C7C7-7502-E39C-29C2-70607B2DE290}"/>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418" name="Rectangle: Rounded Corners 417">
            <a:extLst>
              <a:ext uri="{FF2B5EF4-FFF2-40B4-BE49-F238E27FC236}">
                <a16:creationId xmlns:a16="http://schemas.microsoft.com/office/drawing/2014/main" id="{90B9504D-6B79-BBA7-59CA-27CE0D23103A}"/>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419" name="Rectangle: Rounded Corners 418">
            <a:extLst>
              <a:ext uri="{FF2B5EF4-FFF2-40B4-BE49-F238E27FC236}">
                <a16:creationId xmlns:a16="http://schemas.microsoft.com/office/drawing/2014/main" id="{16B70567-0B16-1BDC-A0EC-70279DCE717E}"/>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2" name="TextBox 1">
            <a:extLst>
              <a:ext uri="{FF2B5EF4-FFF2-40B4-BE49-F238E27FC236}">
                <a16:creationId xmlns:a16="http://schemas.microsoft.com/office/drawing/2014/main" id="{998A51B5-2529-D6AF-517C-70F9D7DB657E}"/>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3" name="Rectangle: Rounded Corners 2" descr="Linked In and Viva Learned">
            <a:extLst>
              <a:ext uri="{FF2B5EF4-FFF2-40B4-BE49-F238E27FC236}">
                <a16:creationId xmlns:a16="http://schemas.microsoft.com/office/drawing/2014/main" id="{E5F3F9F1-2551-5381-837F-1EE5D2D363F6}"/>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3049CE14-D948-38AF-C7AC-BCC950C5F418}"/>
              </a:ext>
            </a:extLst>
          </p:cNvPr>
          <p:cNvGrpSpPr/>
          <p:nvPr/>
        </p:nvGrpSpPr>
        <p:grpSpPr>
          <a:xfrm>
            <a:off x="6721312" y="62825"/>
            <a:ext cx="484462" cy="212019"/>
            <a:chOff x="7936392" y="1002210"/>
            <a:chExt cx="764489" cy="334570"/>
          </a:xfrm>
        </p:grpSpPr>
        <p:pic>
          <p:nvPicPr>
            <p:cNvPr id="5" name="Picture 2" descr="See the source image">
              <a:extLst>
                <a:ext uri="{FF2B5EF4-FFF2-40B4-BE49-F238E27FC236}">
                  <a16:creationId xmlns:a16="http://schemas.microsoft.com/office/drawing/2014/main" id="{770E0741-D03A-84FF-417B-5701C2B6AB8C}"/>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8236A473-C4F2-3C66-A93B-1B7F98EDB427}"/>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D344A54F-1D9D-F69E-6102-97EEC080A1A0}"/>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4B97DB0-A68B-A57A-1068-AD910BF92302}"/>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2DEA910F-6134-989B-05C6-4A577CB90F25}"/>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10" name="Rectangle: Rounded Corners 9">
            <a:extLst>
              <a:ext uri="{FF2B5EF4-FFF2-40B4-BE49-F238E27FC236}">
                <a16:creationId xmlns:a16="http://schemas.microsoft.com/office/drawing/2014/main" id="{07E69085-D6CE-396D-94D5-EC5F03475696}"/>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FC9C478C-BD64-EDEC-637D-0483453C4FFC}"/>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6D68ABA6-6600-592F-F950-2A61541DBAA8}"/>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3" name="Rectangle: Rounded Corners 12">
            <a:extLst>
              <a:ext uri="{FF2B5EF4-FFF2-40B4-BE49-F238E27FC236}">
                <a16:creationId xmlns:a16="http://schemas.microsoft.com/office/drawing/2014/main" id="{EF7E52F2-E902-FE30-EEE0-3613257FFA05}"/>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4" name="Rectangle: Rounded Corners 13">
            <a:extLst>
              <a:ext uri="{FF2B5EF4-FFF2-40B4-BE49-F238E27FC236}">
                <a16:creationId xmlns:a16="http://schemas.microsoft.com/office/drawing/2014/main" id="{889E10CC-3DBC-52D5-A3A3-169029191469}"/>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5" name="Rectangle: Rounded Corners 14">
            <a:extLst>
              <a:ext uri="{FF2B5EF4-FFF2-40B4-BE49-F238E27FC236}">
                <a16:creationId xmlns:a16="http://schemas.microsoft.com/office/drawing/2014/main" id="{A93177D7-E3EB-4DD0-B365-29F8E7946C3A}"/>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6" name="Rectangle: Rounded Corners 15">
            <a:extLst>
              <a:ext uri="{FF2B5EF4-FFF2-40B4-BE49-F238E27FC236}">
                <a16:creationId xmlns:a16="http://schemas.microsoft.com/office/drawing/2014/main" id="{A934BD2F-A8A1-50F4-FB4A-1770738E8220}"/>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 name="Rectangle: Rounded Corners 16">
            <a:extLst>
              <a:ext uri="{FF2B5EF4-FFF2-40B4-BE49-F238E27FC236}">
                <a16:creationId xmlns:a16="http://schemas.microsoft.com/office/drawing/2014/main" id="{1A9DA257-E2BC-9AE1-55BE-35225945870A}"/>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79D66B9D-A349-D575-5789-26C2DFB2DAD7}"/>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19" name="Rectangle: Rounded Corners 18">
            <a:extLst>
              <a:ext uri="{FF2B5EF4-FFF2-40B4-BE49-F238E27FC236}">
                <a16:creationId xmlns:a16="http://schemas.microsoft.com/office/drawing/2014/main" id="{1714C4F9-034A-347F-8660-E9DC4B0B1722}"/>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20" name="Rectangle: Rounded Corners 19">
            <a:extLst>
              <a:ext uri="{FF2B5EF4-FFF2-40B4-BE49-F238E27FC236}">
                <a16:creationId xmlns:a16="http://schemas.microsoft.com/office/drawing/2014/main" id="{C878280D-DA47-D4DE-8A7F-FA505B041FBD}"/>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1" name="Rectangle: Rounded Corners 20">
            <a:extLst>
              <a:ext uri="{FF2B5EF4-FFF2-40B4-BE49-F238E27FC236}">
                <a16:creationId xmlns:a16="http://schemas.microsoft.com/office/drawing/2014/main" id="{FE79CD91-9CBF-08DC-20B7-1958241E08FE}"/>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2" name="Graphic 21" descr="User">
            <a:extLst>
              <a:ext uri="{FF2B5EF4-FFF2-40B4-BE49-F238E27FC236}">
                <a16:creationId xmlns:a16="http://schemas.microsoft.com/office/drawing/2014/main" id="{22AB152B-6319-68C3-4966-A03A71B1F05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938173" y="775820"/>
            <a:ext cx="620909" cy="620911"/>
          </a:xfrm>
          <a:prstGeom prst="rect">
            <a:avLst/>
          </a:prstGeom>
        </p:spPr>
      </p:pic>
      <p:sp>
        <p:nvSpPr>
          <p:cNvPr id="23" name="Oval 22">
            <a:extLst>
              <a:ext uri="{FF2B5EF4-FFF2-40B4-BE49-F238E27FC236}">
                <a16:creationId xmlns:a16="http://schemas.microsoft.com/office/drawing/2014/main" id="{049F24A5-77B0-87E2-6BEC-19C71EA59141}"/>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24" name="Picture 23" descr="Copilot icon">
            <a:extLst>
              <a:ext uri="{FF2B5EF4-FFF2-40B4-BE49-F238E27FC236}">
                <a16:creationId xmlns:a16="http://schemas.microsoft.com/office/drawing/2014/main" id="{29A59E9C-52EA-FD2A-5CC4-9809C02D0E83}"/>
              </a:ext>
            </a:extLst>
          </p:cNvPr>
          <p:cNvPicPr>
            <a:picLocks noChangeAspect="1"/>
          </p:cNvPicPr>
          <p:nvPr/>
        </p:nvPicPr>
        <p:blipFill>
          <a:blip r:embed="rId26"/>
          <a:stretch>
            <a:fillRect/>
          </a:stretch>
        </p:blipFill>
        <p:spPr>
          <a:xfrm>
            <a:off x="6128715" y="1455990"/>
            <a:ext cx="231193" cy="254059"/>
          </a:xfrm>
          <a:prstGeom prst="rect">
            <a:avLst/>
          </a:prstGeom>
        </p:spPr>
      </p:pic>
      <p:grpSp>
        <p:nvGrpSpPr>
          <p:cNvPr id="25" name="Group 24">
            <a:extLst>
              <a:ext uri="{FF2B5EF4-FFF2-40B4-BE49-F238E27FC236}">
                <a16:creationId xmlns:a16="http://schemas.microsoft.com/office/drawing/2014/main" id="{E8BA9291-34D2-A048-FE9C-A0FC7439FD60}"/>
              </a:ext>
            </a:extLst>
          </p:cNvPr>
          <p:cNvGrpSpPr/>
          <p:nvPr/>
        </p:nvGrpSpPr>
        <p:grpSpPr>
          <a:xfrm>
            <a:off x="3830472" y="154676"/>
            <a:ext cx="5832143" cy="1756011"/>
            <a:chOff x="2238580" y="2081454"/>
            <a:chExt cx="8912407" cy="2721591"/>
          </a:xfrm>
        </p:grpSpPr>
        <p:pic>
          <p:nvPicPr>
            <p:cNvPr id="26" name="Picture 25" descr="A close up of a logo&#10;&#10;Description automatically generated">
              <a:extLst>
                <a:ext uri="{FF2B5EF4-FFF2-40B4-BE49-F238E27FC236}">
                  <a16:creationId xmlns:a16="http://schemas.microsoft.com/office/drawing/2014/main" id="{0EC1BF81-6672-84A6-64DB-925859D6934E}"/>
                </a:ext>
              </a:extLst>
            </p:cNvPr>
            <p:cNvPicPr>
              <a:picLocks noChangeAspect="1"/>
            </p:cNvPicPr>
            <p:nvPr/>
          </p:nvPicPr>
          <p:blipFill>
            <a:blip r:embed="rId30"/>
            <a:stretch>
              <a:fillRect/>
            </a:stretch>
          </p:blipFill>
          <p:spPr>
            <a:xfrm>
              <a:off x="2993169" y="4183210"/>
              <a:ext cx="574770" cy="574770"/>
            </a:xfrm>
            <a:prstGeom prst="rect">
              <a:avLst/>
            </a:prstGeom>
            <a:noFill/>
            <a:ln w="12700" cap="flat">
              <a:noFill/>
              <a:prstDash val="dash"/>
              <a:miter/>
            </a:ln>
          </p:spPr>
        </p:pic>
        <p:pic>
          <p:nvPicPr>
            <p:cNvPr id="27" name="Picture 26" descr="A picture containing businesscard, text&#10;&#10;Description automatically generated">
              <a:extLst>
                <a:ext uri="{FF2B5EF4-FFF2-40B4-BE49-F238E27FC236}">
                  <a16:creationId xmlns:a16="http://schemas.microsoft.com/office/drawing/2014/main" id="{95F4FEDB-4EEB-D069-6D19-3C9A21A316AF}"/>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28" name="Picture 27" descr="A close up of a logo&#10;&#10;Description automatically generated">
              <a:extLst>
                <a:ext uri="{FF2B5EF4-FFF2-40B4-BE49-F238E27FC236}">
                  <a16:creationId xmlns:a16="http://schemas.microsoft.com/office/drawing/2014/main" id="{FD8CA133-2EA9-7ECD-F03F-D06034ED3D2F}"/>
                </a:ext>
              </a:extLst>
            </p:cNvPr>
            <p:cNvPicPr>
              <a:picLocks noChangeAspect="1"/>
            </p:cNvPicPr>
            <p:nvPr/>
          </p:nvPicPr>
          <p:blipFill>
            <a:blip r:embed="rId48"/>
            <a:stretch>
              <a:fillRect/>
            </a:stretch>
          </p:blipFill>
          <p:spPr>
            <a:xfrm>
              <a:off x="2483890" y="3463667"/>
              <a:ext cx="676555" cy="676551"/>
            </a:xfrm>
            <a:prstGeom prst="rect">
              <a:avLst/>
            </a:prstGeom>
            <a:noFill/>
            <a:ln w="12700" cap="flat">
              <a:noFill/>
              <a:prstDash val="dash"/>
              <a:miter/>
            </a:ln>
          </p:spPr>
        </p:pic>
        <p:pic>
          <p:nvPicPr>
            <p:cNvPr id="29" name="Picture 28" descr="A picture containing object&#10;&#10;Description automatically generated">
              <a:extLst>
                <a:ext uri="{FF2B5EF4-FFF2-40B4-BE49-F238E27FC236}">
                  <a16:creationId xmlns:a16="http://schemas.microsoft.com/office/drawing/2014/main" id="{7B0FB9DB-566A-9ECA-D42B-DF620EF3D07C}"/>
                </a:ext>
              </a:extLst>
            </p:cNvPr>
            <p:cNvPicPr>
              <a:picLocks noChangeAspect="1"/>
            </p:cNvPicPr>
            <p:nvPr/>
          </p:nvPicPr>
          <p:blipFill>
            <a:blip r:embed="rId49"/>
            <a:stretch>
              <a:fillRect/>
            </a:stretch>
          </p:blipFill>
          <p:spPr>
            <a:xfrm>
              <a:off x="2238580" y="3165413"/>
              <a:ext cx="574770" cy="574770"/>
            </a:xfrm>
            <a:prstGeom prst="rect">
              <a:avLst/>
            </a:prstGeom>
            <a:noFill/>
            <a:ln w="12700" cap="flat">
              <a:noFill/>
              <a:prstDash val="dash"/>
              <a:miter/>
            </a:ln>
          </p:spPr>
        </p:pic>
        <p:pic>
          <p:nvPicPr>
            <p:cNvPr id="30" name="Picture 29">
              <a:extLst>
                <a:ext uri="{FF2B5EF4-FFF2-40B4-BE49-F238E27FC236}">
                  <a16:creationId xmlns:a16="http://schemas.microsoft.com/office/drawing/2014/main" id="{C06DBC94-3C08-91B4-68FE-EC16509FDD56}"/>
                </a:ext>
              </a:extLst>
            </p:cNvPr>
            <p:cNvPicPr>
              <a:picLocks noChangeAspect="1"/>
            </p:cNvPicPr>
            <p:nvPr/>
          </p:nvPicPr>
          <p:blipFill>
            <a:blip r:embed="rId50"/>
            <a:stretch>
              <a:fillRect/>
            </a:stretch>
          </p:blipFill>
          <p:spPr>
            <a:xfrm>
              <a:off x="2698798" y="3298380"/>
              <a:ext cx="324632" cy="287175"/>
            </a:xfrm>
            <a:prstGeom prst="rect">
              <a:avLst/>
            </a:prstGeom>
          </p:spPr>
        </p:pic>
        <p:pic>
          <p:nvPicPr>
            <p:cNvPr id="31" name="Picture 30" descr="Microsoft Teams app icon">
              <a:extLst>
                <a:ext uri="{FF2B5EF4-FFF2-40B4-BE49-F238E27FC236}">
                  <a16:creationId xmlns:a16="http://schemas.microsoft.com/office/drawing/2014/main" id="{0DB04FDE-058C-FB99-106F-E5C089CE2799}"/>
                </a:ext>
              </a:extLst>
            </p:cNvPr>
            <p:cNvPicPr>
              <a:picLocks noChangeAspect="1"/>
            </p:cNvPicPr>
            <p:nvPr/>
          </p:nvPicPr>
          <p:blipFill>
            <a:blip r:embed="rId10"/>
            <a:stretch>
              <a:fillRect/>
            </a:stretch>
          </p:blipFill>
          <p:spPr>
            <a:xfrm>
              <a:off x="8513200" y="2473487"/>
              <a:ext cx="574770" cy="574770"/>
            </a:xfrm>
            <a:prstGeom prst="rect">
              <a:avLst/>
            </a:prstGeom>
            <a:noFill/>
            <a:ln w="12700" cap="flat">
              <a:noFill/>
              <a:prstDash val="dash"/>
              <a:miter/>
            </a:ln>
          </p:spPr>
        </p:pic>
        <p:pic>
          <p:nvPicPr>
            <p:cNvPr id="32" name="Picture 31" descr="Excel app icon">
              <a:extLst>
                <a:ext uri="{FF2B5EF4-FFF2-40B4-BE49-F238E27FC236}">
                  <a16:creationId xmlns:a16="http://schemas.microsoft.com/office/drawing/2014/main" id="{57315087-A630-56D0-292B-6E9DF7A7FD77}"/>
                </a:ext>
              </a:extLst>
            </p:cNvPr>
            <p:cNvPicPr>
              <a:picLocks noChangeAspect="1"/>
            </p:cNvPicPr>
            <p:nvPr/>
          </p:nvPicPr>
          <p:blipFill>
            <a:blip r:embed="rId51"/>
            <a:stretch>
              <a:fillRect/>
            </a:stretch>
          </p:blipFill>
          <p:spPr>
            <a:xfrm>
              <a:off x="8035760" y="2127055"/>
              <a:ext cx="574195" cy="574193"/>
            </a:xfrm>
            <a:prstGeom prst="rect">
              <a:avLst/>
            </a:prstGeom>
            <a:noFill/>
            <a:ln w="12700" cap="flat">
              <a:noFill/>
              <a:prstDash val="dash"/>
              <a:miter/>
            </a:ln>
          </p:spPr>
        </p:pic>
        <p:pic>
          <p:nvPicPr>
            <p:cNvPr id="33" name="Picture 32" descr="OneNote app icon">
              <a:extLst>
                <a:ext uri="{FF2B5EF4-FFF2-40B4-BE49-F238E27FC236}">
                  <a16:creationId xmlns:a16="http://schemas.microsoft.com/office/drawing/2014/main" id="{082D48C7-58A9-C851-5F0A-FC56C9AE134B}"/>
                </a:ext>
              </a:extLst>
            </p:cNvPr>
            <p:cNvPicPr>
              <a:picLocks noChangeAspect="1"/>
            </p:cNvPicPr>
            <p:nvPr/>
          </p:nvPicPr>
          <p:blipFill>
            <a:blip r:embed="rId35"/>
            <a:stretch>
              <a:fillRect/>
            </a:stretch>
          </p:blipFill>
          <p:spPr>
            <a:xfrm>
              <a:off x="8470249" y="2127055"/>
              <a:ext cx="574195" cy="574193"/>
            </a:xfrm>
            <a:prstGeom prst="rect">
              <a:avLst/>
            </a:prstGeom>
            <a:noFill/>
            <a:ln w="12700" cap="flat">
              <a:noFill/>
              <a:prstDash val="dash"/>
              <a:miter/>
            </a:ln>
          </p:spPr>
        </p:pic>
        <p:pic>
          <p:nvPicPr>
            <p:cNvPr id="34" name="Picture 33" descr="PowerPoint app icon">
              <a:extLst>
                <a:ext uri="{FF2B5EF4-FFF2-40B4-BE49-F238E27FC236}">
                  <a16:creationId xmlns:a16="http://schemas.microsoft.com/office/drawing/2014/main" id="{663BEF16-5026-3816-78E5-733A549B9026}"/>
                </a:ext>
              </a:extLst>
            </p:cNvPr>
            <p:cNvPicPr>
              <a:picLocks noChangeAspect="1"/>
            </p:cNvPicPr>
            <p:nvPr/>
          </p:nvPicPr>
          <p:blipFill>
            <a:blip r:embed="rId37"/>
            <a:stretch>
              <a:fillRect/>
            </a:stretch>
          </p:blipFill>
          <p:spPr>
            <a:xfrm>
              <a:off x="9282358" y="2127055"/>
              <a:ext cx="574195" cy="574193"/>
            </a:xfrm>
            <a:prstGeom prst="rect">
              <a:avLst/>
            </a:prstGeom>
            <a:noFill/>
            <a:ln w="12700" cap="flat">
              <a:noFill/>
              <a:prstDash val="dash"/>
              <a:miter/>
            </a:ln>
          </p:spPr>
        </p:pic>
        <p:pic>
          <p:nvPicPr>
            <p:cNvPr id="35" name="Picture 34" descr="A close up of a logo&#10;&#10;Description automatically generated">
              <a:extLst>
                <a:ext uri="{FF2B5EF4-FFF2-40B4-BE49-F238E27FC236}">
                  <a16:creationId xmlns:a16="http://schemas.microsoft.com/office/drawing/2014/main" id="{1A5E7143-EB6E-B485-2672-A7FEEA472F9C}"/>
                </a:ext>
              </a:extLst>
            </p:cNvPr>
            <p:cNvPicPr>
              <a:picLocks noChangeAspect="1"/>
            </p:cNvPicPr>
            <p:nvPr/>
          </p:nvPicPr>
          <p:blipFill>
            <a:blip r:embed="rId52"/>
            <a:stretch>
              <a:fillRect/>
            </a:stretch>
          </p:blipFill>
          <p:spPr>
            <a:xfrm>
              <a:off x="8880292" y="2127055"/>
              <a:ext cx="574195" cy="574193"/>
            </a:xfrm>
            <a:prstGeom prst="rect">
              <a:avLst/>
            </a:prstGeom>
            <a:noFill/>
            <a:ln w="12700" cap="flat">
              <a:noFill/>
              <a:prstDash val="dash"/>
              <a:miter/>
            </a:ln>
          </p:spPr>
        </p:pic>
        <p:pic>
          <p:nvPicPr>
            <p:cNvPr id="36" name="Picture 35" descr="A picture containing table&#10;&#10;Description automatically generated">
              <a:extLst>
                <a:ext uri="{FF2B5EF4-FFF2-40B4-BE49-F238E27FC236}">
                  <a16:creationId xmlns:a16="http://schemas.microsoft.com/office/drawing/2014/main" id="{F410C64B-864A-6F41-8666-FA7CBCE3B72B}"/>
                </a:ext>
              </a:extLst>
            </p:cNvPr>
            <p:cNvPicPr>
              <a:picLocks noChangeAspect="1"/>
            </p:cNvPicPr>
            <p:nvPr/>
          </p:nvPicPr>
          <p:blipFill>
            <a:blip r:embed="rId53"/>
            <a:stretch>
              <a:fillRect/>
            </a:stretch>
          </p:blipFill>
          <p:spPr>
            <a:xfrm>
              <a:off x="10054712" y="2081454"/>
              <a:ext cx="617357" cy="617357"/>
            </a:xfrm>
            <a:prstGeom prst="rect">
              <a:avLst/>
            </a:prstGeom>
          </p:spPr>
        </p:pic>
        <p:pic>
          <p:nvPicPr>
            <p:cNvPr id="37" name="Picture 36" descr="A close up of a logo&#10;&#10;Description automatically generated">
              <a:extLst>
                <a:ext uri="{FF2B5EF4-FFF2-40B4-BE49-F238E27FC236}">
                  <a16:creationId xmlns:a16="http://schemas.microsoft.com/office/drawing/2014/main" id="{DC06492B-E576-8E6C-76F0-E15077CFB195}"/>
                </a:ext>
              </a:extLst>
            </p:cNvPr>
            <p:cNvPicPr>
              <a:picLocks noChangeAspect="1"/>
            </p:cNvPicPr>
            <p:nvPr/>
          </p:nvPicPr>
          <p:blipFill>
            <a:blip r:embed="rId12"/>
            <a:stretch>
              <a:fillRect/>
            </a:stretch>
          </p:blipFill>
          <p:spPr>
            <a:xfrm>
              <a:off x="9643411" y="2083891"/>
              <a:ext cx="617357" cy="617357"/>
            </a:xfrm>
            <a:prstGeom prst="rect">
              <a:avLst/>
            </a:prstGeom>
          </p:spPr>
        </p:pic>
        <p:pic>
          <p:nvPicPr>
            <p:cNvPr id="38" name="Picture 37" descr="A close up of a logo&#10;&#10;Description automatically generated">
              <a:extLst>
                <a:ext uri="{FF2B5EF4-FFF2-40B4-BE49-F238E27FC236}">
                  <a16:creationId xmlns:a16="http://schemas.microsoft.com/office/drawing/2014/main" id="{80CAEA49-0EEB-19F7-450D-2DAFDFAB3267}"/>
                </a:ext>
              </a:extLst>
            </p:cNvPr>
            <p:cNvPicPr>
              <a:picLocks noChangeAspect="1"/>
            </p:cNvPicPr>
            <p:nvPr/>
          </p:nvPicPr>
          <p:blipFill>
            <a:blip r:embed="rId54"/>
            <a:stretch>
              <a:fillRect/>
            </a:stretch>
          </p:blipFill>
          <p:spPr>
            <a:xfrm>
              <a:off x="10533630" y="2094899"/>
              <a:ext cx="617357" cy="617357"/>
            </a:xfrm>
            <a:prstGeom prst="rect">
              <a:avLst/>
            </a:prstGeom>
          </p:spPr>
        </p:pic>
        <p:pic>
          <p:nvPicPr>
            <p:cNvPr id="39" name="Picture 38">
              <a:extLst>
                <a:ext uri="{FF2B5EF4-FFF2-40B4-BE49-F238E27FC236}">
                  <a16:creationId xmlns:a16="http://schemas.microsoft.com/office/drawing/2014/main" id="{44860977-DF60-95E7-2211-357835FD81BB}"/>
                </a:ext>
              </a:extLst>
            </p:cNvPr>
            <p:cNvPicPr>
              <a:picLocks noChangeAspect="1"/>
            </p:cNvPicPr>
            <p:nvPr/>
          </p:nvPicPr>
          <p:blipFill>
            <a:blip r:embed="rId55"/>
            <a:stretch>
              <a:fillRect/>
            </a:stretch>
          </p:blipFill>
          <p:spPr>
            <a:xfrm>
              <a:off x="2822191" y="2937624"/>
              <a:ext cx="367364" cy="321442"/>
            </a:xfrm>
            <a:prstGeom prst="rect">
              <a:avLst/>
            </a:prstGeom>
          </p:spPr>
        </p:pic>
        <p:pic>
          <p:nvPicPr>
            <p:cNvPr id="40" name="Picture 39" descr="Logo&#10;&#10;Description automatically generated">
              <a:extLst>
                <a:ext uri="{FF2B5EF4-FFF2-40B4-BE49-F238E27FC236}">
                  <a16:creationId xmlns:a16="http://schemas.microsoft.com/office/drawing/2014/main" id="{0131112A-B756-52FA-8607-AAC4A64F8A7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41" name="Picture 2" descr="Shape&#10;&#10;Description automatically generated">
              <a:extLst>
                <a:ext uri="{FF2B5EF4-FFF2-40B4-BE49-F238E27FC236}">
                  <a16:creationId xmlns:a16="http://schemas.microsoft.com/office/drawing/2014/main" id="{62EF4D07-1A03-D8B2-E4C4-9F44DE735B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2" name="Picture 41" descr="Logo for Insights">
              <a:extLst>
                <a:ext uri="{FF2B5EF4-FFF2-40B4-BE49-F238E27FC236}">
                  <a16:creationId xmlns:a16="http://schemas.microsoft.com/office/drawing/2014/main" id="{31161F47-D6E6-B8AA-DBF7-B47F5DC867E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43" name="Picture 2">
              <a:extLst>
                <a:ext uri="{FF2B5EF4-FFF2-40B4-BE49-F238E27FC236}">
                  <a16:creationId xmlns:a16="http://schemas.microsoft.com/office/drawing/2014/main" id="{AE09A111-A9C4-63EB-0A9D-C57733DDEA9D}"/>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Viva Goals icon">
              <a:extLst>
                <a:ext uri="{FF2B5EF4-FFF2-40B4-BE49-F238E27FC236}">
                  <a16:creationId xmlns:a16="http://schemas.microsoft.com/office/drawing/2014/main" id="{A7D5E3E1-BDB0-1F7D-BCF8-C76C95D2DFC4}"/>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45" name="Picture 44" descr="Logo for Insights">
              <a:extLst>
                <a:ext uri="{FF2B5EF4-FFF2-40B4-BE49-F238E27FC236}">
                  <a16:creationId xmlns:a16="http://schemas.microsoft.com/office/drawing/2014/main" id="{3E6BA096-747B-2479-927E-340D6190855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46" name="Object 45">
              <a:extLst>
                <a:ext uri="{FF2B5EF4-FFF2-40B4-BE49-F238E27FC236}">
                  <a16:creationId xmlns:a16="http://schemas.microsoft.com/office/drawing/2014/main" id="{0525E0B3-3917-032C-FCC2-9FABBA9BF83D}"/>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57" imgW="304355" imgH="304467" progId="AcroExch.Document.DC">
                    <p:embed/>
                  </p:oleObj>
                </mc:Choice>
                <mc:Fallback>
                  <p:oleObj name="Acrobat Document" r:id="rId57" imgW="304355" imgH="304467" progId="AcroExch.Document.DC">
                    <p:embed/>
                    <p:pic>
                      <p:nvPicPr>
                        <p:cNvPr id="46" name="Object 45">
                          <a:extLst>
                            <a:ext uri="{FF2B5EF4-FFF2-40B4-BE49-F238E27FC236}">
                              <a16:creationId xmlns:a16="http://schemas.microsoft.com/office/drawing/2014/main" id="{0525E0B3-3917-032C-FCC2-9FABBA9BF83D}"/>
                            </a:ext>
                          </a:extLst>
                        </p:cNvPr>
                        <p:cNvPicPr/>
                        <p:nvPr/>
                      </p:nvPicPr>
                      <p:blipFill>
                        <a:blip r:embed="rId58"/>
                        <a:stretch>
                          <a:fillRect/>
                        </a:stretch>
                      </p:blipFill>
                      <p:spPr>
                        <a:xfrm>
                          <a:off x="2748499" y="3949906"/>
                          <a:ext cx="375863" cy="375863"/>
                        </a:xfrm>
                        <a:prstGeom prst="rect">
                          <a:avLst/>
                        </a:prstGeom>
                      </p:spPr>
                    </p:pic>
                  </p:oleObj>
                </mc:Fallback>
              </mc:AlternateContent>
            </a:graphicData>
          </a:graphic>
        </p:graphicFrame>
        <p:pic>
          <p:nvPicPr>
            <p:cNvPr id="47" name="Picture 46" descr="Copilot icon">
              <a:extLst>
                <a:ext uri="{FF2B5EF4-FFF2-40B4-BE49-F238E27FC236}">
                  <a16:creationId xmlns:a16="http://schemas.microsoft.com/office/drawing/2014/main" id="{525962EC-A146-BC6B-EA00-1C7DC62DFFF4}"/>
                </a:ext>
              </a:extLst>
            </p:cNvPr>
            <p:cNvPicPr>
              <a:picLocks noChangeAspect="1"/>
            </p:cNvPicPr>
            <p:nvPr/>
          </p:nvPicPr>
          <p:blipFill>
            <a:blip r:embed="rId26"/>
            <a:stretch>
              <a:fillRect/>
            </a:stretch>
          </p:blipFill>
          <p:spPr>
            <a:xfrm>
              <a:off x="8791284" y="2920960"/>
              <a:ext cx="283518" cy="311560"/>
            </a:xfrm>
            <a:prstGeom prst="rect">
              <a:avLst/>
            </a:prstGeom>
          </p:spPr>
        </p:pic>
        <p:pic>
          <p:nvPicPr>
            <p:cNvPr id="48" name="Picture 2">
              <a:extLst>
                <a:ext uri="{FF2B5EF4-FFF2-40B4-BE49-F238E27FC236}">
                  <a16:creationId xmlns:a16="http://schemas.microsoft.com/office/drawing/2014/main" id="{6C35B0EE-1872-52CC-94CC-A9284520FBA9}"/>
                </a:ext>
              </a:extLst>
            </p:cNvPr>
            <p:cNvPicPr>
              <a:picLocks noChangeAspect="1" noChangeArrowheads="1"/>
            </p:cNvPicPr>
            <p:nvPr/>
          </p:nvPicPr>
          <p:blipFill rotWithShape="1">
            <a:blip r:embed="rId59">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737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500"/>
                                        <p:tgtEl>
                                          <p:spTgt spid="3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0"/>
                                        </p:tgtEl>
                                        <p:attrNameLst>
                                          <p:attrName>style.visibility</p:attrName>
                                        </p:attrNameLst>
                                      </p:cBhvr>
                                      <p:to>
                                        <p:strVal val="visible"/>
                                      </p:to>
                                    </p:set>
                                    <p:animEffect transition="in" filter="fade">
                                      <p:cBhvr>
                                        <p:cTn id="18" dur="500"/>
                                        <p:tgtEl>
                                          <p:spTgt spid="20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500"/>
                                        <p:tgtEl>
                                          <p:spTgt spid="2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2"/>
                                        </p:tgtEl>
                                        <p:attrNameLst>
                                          <p:attrName>style.visibility</p:attrName>
                                        </p:attrNameLst>
                                      </p:cBhvr>
                                      <p:to>
                                        <p:strVal val="visible"/>
                                      </p:to>
                                    </p:set>
                                    <p:animEffect transition="in" filter="fade">
                                      <p:cBhvr>
                                        <p:cTn id="24" dur="500"/>
                                        <p:tgtEl>
                                          <p:spTgt spid="20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3"/>
                                        </p:tgtEl>
                                        <p:attrNameLst>
                                          <p:attrName>style.visibility</p:attrName>
                                        </p:attrNameLst>
                                      </p:cBhvr>
                                      <p:to>
                                        <p:strVal val="visible"/>
                                      </p:to>
                                    </p:set>
                                    <p:animEffect transition="in" filter="fade">
                                      <p:cBhvr>
                                        <p:cTn id="27" dur="500"/>
                                        <p:tgtEl>
                                          <p:spTgt spid="20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4"/>
                                        </p:tgtEl>
                                        <p:attrNameLst>
                                          <p:attrName>style.visibility</p:attrName>
                                        </p:attrNameLst>
                                      </p:cBhvr>
                                      <p:to>
                                        <p:strVal val="visible"/>
                                      </p:to>
                                    </p:set>
                                    <p:animEffect transition="in" filter="fade">
                                      <p:cBhvr>
                                        <p:cTn id="30" dur="500"/>
                                        <p:tgtEl>
                                          <p:spTgt spid="204"/>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500"/>
                                        <p:tgtEl>
                                          <p:spTgt spid="205"/>
                                        </p:tgtEl>
                                      </p:cBhvr>
                                    </p:animEffect>
                                  </p:childTnLst>
                                </p:cTn>
                              </p:par>
                              <p:par>
                                <p:cTn id="34" presetID="10" presetClass="entr" presetSubtype="0" fill="hold" nodeType="withEffect">
                                  <p:stCondLst>
                                    <p:cond delay="0"/>
                                  </p:stCondLst>
                                  <p:childTnLst>
                                    <p:set>
                                      <p:cBhvr>
                                        <p:cTn id="35" dur="1" fill="hold">
                                          <p:stCondLst>
                                            <p:cond delay="0"/>
                                          </p:stCondLst>
                                        </p:cTn>
                                        <p:tgtEl>
                                          <p:spTgt spid="412"/>
                                        </p:tgtEl>
                                        <p:attrNameLst>
                                          <p:attrName>style.visibility</p:attrName>
                                        </p:attrNameLst>
                                      </p:cBhvr>
                                      <p:to>
                                        <p:strVal val="visible"/>
                                      </p:to>
                                    </p:set>
                                    <p:animEffect transition="in" filter="fade">
                                      <p:cBhvr>
                                        <p:cTn id="36" dur="500"/>
                                        <p:tgtEl>
                                          <p:spTgt spid="4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3"/>
                                        </p:tgtEl>
                                        <p:attrNameLst>
                                          <p:attrName>style.visibility</p:attrName>
                                        </p:attrNameLst>
                                      </p:cBhvr>
                                      <p:to>
                                        <p:strVal val="visible"/>
                                      </p:to>
                                    </p:set>
                                    <p:animEffect transition="in" filter="fade">
                                      <p:cBhvr>
                                        <p:cTn id="39"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00" grpId="0" animBg="1"/>
      <p:bldP spid="201" grpId="0" animBg="1"/>
      <p:bldP spid="202" grpId="0" animBg="1"/>
      <p:bldP spid="203" grpId="0" animBg="1"/>
      <p:bldP spid="204" grpId="0"/>
      <p:bldP spid="365" grpId="0"/>
      <p:bldP spid="4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4275532" y="4951468"/>
            <a:ext cx="39114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042223" y="2345880"/>
            <a:ext cx="2380956" cy="239172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053005" y="2343606"/>
            <a:ext cx="2383218" cy="2393998"/>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051727" y="2343608"/>
            <a:ext cx="2383218" cy="2393998"/>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4236720" y="1724158"/>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4188497" y="2095938"/>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3654208" y="241339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3499209" y="2764422"/>
            <a:ext cx="1583651"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3385067" y="311544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3359011" y="347125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3411172" y="382018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3758567" y="4263455"/>
            <a:ext cx="1693364"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4064011" y="462488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234" name="Picture 2" descr="Using Azure">
            <a:extLst>
              <a:ext uri="{FF2B5EF4-FFF2-40B4-BE49-F238E27FC236}">
                <a16:creationId xmlns:a16="http://schemas.microsoft.com/office/drawing/2014/main" id="{8F20F555-4443-48F5-80EE-9F07F0D788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5722431" y="4266774"/>
            <a:ext cx="287560" cy="275361"/>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DD37FFF6-2521-4A51-BBFD-5F9F16CDD4A1}"/>
              </a:ext>
            </a:extLst>
          </p:cNvPr>
          <p:cNvSpPr txBox="1"/>
          <p:nvPr/>
        </p:nvSpPr>
        <p:spPr>
          <a:xfrm>
            <a:off x="7287765" y="2611193"/>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7502073" y="298002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7561482" y="340304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7339670" y="4130824"/>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5548983" y="2869802"/>
            <a:ext cx="1377151" cy="1383379"/>
          </a:xfrm>
          <a:prstGeom prst="ellipse">
            <a:avLst/>
          </a:prstGeom>
          <a:ln>
            <a:solidFill>
              <a:schemeClr val="bg1"/>
            </a:solidFill>
          </a:ln>
          <a:effectLst>
            <a:outerShdw blurRad="203200" dist="63500" dir="2700000" algn="ctr" rotWithShape="0">
              <a:prstClr val="black">
                <a:alpha val="25000"/>
              </a:prstClr>
            </a:outerShdw>
          </a:effectLst>
        </p:spPr>
      </p:pic>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2341405" y="463169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2345514" y="495146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2335166" y="527123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grpSp>
        <p:nvGrpSpPr>
          <p:cNvPr id="6" name="Group 5" descr="My Internal Brand, Internal Profile, Public Brand represent Business Role Identity">
            <a:extLst>
              <a:ext uri="{FF2B5EF4-FFF2-40B4-BE49-F238E27FC236}">
                <a16:creationId xmlns:a16="http://schemas.microsoft.com/office/drawing/2014/main" id="{D53EF3FA-4FCC-4D23-888B-152C1CFA9A89}"/>
              </a:ext>
            </a:extLst>
          </p:cNvPr>
          <p:cNvGrpSpPr/>
          <p:nvPr/>
        </p:nvGrpSpPr>
        <p:grpSpPr>
          <a:xfrm>
            <a:off x="9216761" y="2918971"/>
            <a:ext cx="2248014" cy="1501680"/>
            <a:chOff x="9216761" y="2918971"/>
            <a:chExt cx="2248014" cy="1501680"/>
          </a:xfrm>
        </p:grpSpPr>
        <p:sp>
          <p:nvSpPr>
            <p:cNvPr id="33" name="TextBox 32">
              <a:extLst>
                <a:ext uri="{FF2B5EF4-FFF2-40B4-BE49-F238E27FC236}">
                  <a16:creationId xmlns:a16="http://schemas.microsoft.com/office/drawing/2014/main" id="{E92F5211-3ABB-437A-A4B0-3543B81A071F}"/>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Business Role Identity</a:t>
              </a:r>
            </a:p>
          </p:txBody>
        </p:sp>
        <p:sp>
          <p:nvSpPr>
            <p:cNvPr id="3" name="Right Brace 2">
              <a:extLst>
                <a:ext uri="{FF2B5EF4-FFF2-40B4-BE49-F238E27FC236}">
                  <a16:creationId xmlns:a16="http://schemas.microsoft.com/office/drawing/2014/main" id="{00C428CC-CE82-406D-BC50-7D392F33F6F6}"/>
                </a:ext>
              </a:extLst>
            </p:cNvPr>
            <p:cNvSpPr/>
            <p:nvPr/>
          </p:nvSpPr>
          <p:spPr>
            <a:xfrm>
              <a:off x="9216761" y="2918971"/>
              <a:ext cx="361631" cy="1501680"/>
            </a:xfrm>
            <a:prstGeom prst="rightBrace">
              <a:avLst>
                <a:gd name="adj1" fmla="val 6762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descr="These Business Role Identity contribute to represent as IT Professional, Adoption &amp; Change management, Talent , Consulting, Retail, Marketing, Finance, etc.">
            <a:extLst>
              <a:ext uri="{FF2B5EF4-FFF2-40B4-BE49-F238E27FC236}">
                <a16:creationId xmlns:a16="http://schemas.microsoft.com/office/drawing/2014/main" id="{7AEF108C-FD73-457C-B858-6565655DADBA}"/>
              </a:ext>
            </a:extLst>
          </p:cNvPr>
          <p:cNvGrpSpPr/>
          <p:nvPr/>
        </p:nvGrpSpPr>
        <p:grpSpPr>
          <a:xfrm>
            <a:off x="9871834" y="882729"/>
            <a:ext cx="3049027" cy="5619296"/>
            <a:chOff x="9871834" y="882729"/>
            <a:chExt cx="3049027" cy="5619296"/>
          </a:xfrm>
          <a:solidFill>
            <a:schemeClr val="bg1"/>
          </a:solidFill>
        </p:grpSpPr>
        <p:sp>
          <p:nvSpPr>
            <p:cNvPr id="80" name="Rectangle: Rounded Corners 79">
              <a:extLst>
                <a:ext uri="{FF2B5EF4-FFF2-40B4-BE49-F238E27FC236}">
                  <a16:creationId xmlns:a16="http://schemas.microsoft.com/office/drawing/2014/main" id="{B781286D-1903-443F-8BDB-9963666185A5}"/>
                </a:ext>
              </a:extLst>
            </p:cNvPr>
            <p:cNvSpPr/>
            <p:nvPr/>
          </p:nvSpPr>
          <p:spPr>
            <a:xfrm>
              <a:off x="10130065" y="269163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Adoption &amp; Change </a:t>
              </a:r>
              <a:r>
                <a:rPr kumimoji="0" lang="en-AU" sz="1000" b="0" i="0" u="none" strike="noStrike" kern="1200" cap="none" spc="0" normalizeH="0" baseline="0" noProof="0" err="1">
                  <a:ln>
                    <a:noFill/>
                  </a:ln>
                  <a:solidFill>
                    <a:prstClr val="black">
                      <a:alpha val="43000"/>
                    </a:prstClr>
                  </a:solidFill>
                  <a:effectLst/>
                  <a:uLnTx/>
                  <a:uFillTx/>
                  <a:latin typeface="Calibri" panose="020F0502020204030204"/>
                  <a:ea typeface="+mn-ea"/>
                  <a:cs typeface="+mn-cs"/>
                </a:rPr>
                <a:t>Mgmt</a:t>
              </a:r>
              <a:endPar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E3716D02-BA44-4D63-ADEF-307A2D4E00AA}"/>
                </a:ext>
              </a:extLst>
            </p:cNvPr>
            <p:cNvSpPr/>
            <p:nvPr/>
          </p:nvSpPr>
          <p:spPr>
            <a:xfrm>
              <a:off x="9950155" y="300273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Sales</a:t>
              </a:r>
            </a:p>
          </p:txBody>
        </p:sp>
        <p:sp>
          <p:nvSpPr>
            <p:cNvPr id="82" name="Rectangle: Rounded Corners 81">
              <a:extLst>
                <a:ext uri="{FF2B5EF4-FFF2-40B4-BE49-F238E27FC236}">
                  <a16:creationId xmlns:a16="http://schemas.microsoft.com/office/drawing/2014/main" id="{D841DFFE-3A47-4CFE-B2E1-B59234A95373}"/>
                </a:ext>
              </a:extLst>
            </p:cNvPr>
            <p:cNvSpPr/>
            <p:nvPr/>
          </p:nvSpPr>
          <p:spPr>
            <a:xfrm>
              <a:off x="10869558" y="1484864"/>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Marketing</a:t>
              </a:r>
            </a:p>
          </p:txBody>
        </p:sp>
        <p:sp>
          <p:nvSpPr>
            <p:cNvPr id="83" name="Rectangle: Rounded Corners 82">
              <a:extLst>
                <a:ext uri="{FF2B5EF4-FFF2-40B4-BE49-F238E27FC236}">
                  <a16:creationId xmlns:a16="http://schemas.microsoft.com/office/drawing/2014/main" id="{6FF744B9-0DB5-42FA-906E-0AC530848200}"/>
                </a:ext>
              </a:extLst>
            </p:cNvPr>
            <p:cNvSpPr/>
            <p:nvPr/>
          </p:nvSpPr>
          <p:spPr>
            <a:xfrm>
              <a:off x="11145114" y="628816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alpha val="43000"/>
                    </a:prstClr>
                  </a:solidFill>
                  <a:effectLst/>
                  <a:uLnTx/>
                  <a:uFillTx/>
                  <a:latin typeface="Calibri" panose="020F0502020204030204"/>
                  <a:ea typeface="+mn-ea"/>
                  <a:cs typeface="+mn-cs"/>
                </a:rPr>
                <a:t>Fraud Protection              _</a:t>
              </a:r>
            </a:p>
          </p:txBody>
        </p:sp>
        <p:sp>
          <p:nvSpPr>
            <p:cNvPr id="84" name="Rectangle: Rounded Corners 83">
              <a:extLst>
                <a:ext uri="{FF2B5EF4-FFF2-40B4-BE49-F238E27FC236}">
                  <a16:creationId xmlns:a16="http://schemas.microsoft.com/office/drawing/2014/main" id="{588EEFC7-8445-46E2-8A4F-093C473D37E1}"/>
                </a:ext>
              </a:extLst>
            </p:cNvPr>
            <p:cNvSpPr/>
            <p:nvPr/>
          </p:nvSpPr>
          <p:spPr>
            <a:xfrm>
              <a:off x="10714684" y="17724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Retail</a:t>
              </a:r>
            </a:p>
          </p:txBody>
        </p:sp>
        <p:sp>
          <p:nvSpPr>
            <p:cNvPr id="85" name="Rectangle: Rounded Corners 84">
              <a:extLst>
                <a:ext uri="{FF2B5EF4-FFF2-40B4-BE49-F238E27FC236}">
                  <a16:creationId xmlns:a16="http://schemas.microsoft.com/office/drawing/2014/main" id="{93C085FE-81E0-4CBF-9919-EEEF82DCBD64}"/>
                </a:ext>
              </a:extLst>
            </p:cNvPr>
            <p:cNvSpPr/>
            <p:nvPr/>
          </p:nvSpPr>
          <p:spPr>
            <a:xfrm>
              <a:off x="10527013" y="207884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Data Analytics</a:t>
              </a:r>
            </a:p>
          </p:txBody>
        </p:sp>
        <p:sp>
          <p:nvSpPr>
            <p:cNvPr id="86" name="Rectangle: Rounded Corners 85">
              <a:extLst>
                <a:ext uri="{FF2B5EF4-FFF2-40B4-BE49-F238E27FC236}">
                  <a16:creationId xmlns:a16="http://schemas.microsoft.com/office/drawing/2014/main" id="{9A0693B0-FDE1-4142-9CFD-F5193C3DC43C}"/>
                </a:ext>
              </a:extLst>
            </p:cNvPr>
            <p:cNvSpPr/>
            <p:nvPr/>
          </p:nvSpPr>
          <p:spPr>
            <a:xfrm>
              <a:off x="10379077" y="238523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Manufacturing</a:t>
              </a:r>
            </a:p>
          </p:txBody>
        </p:sp>
        <p:sp>
          <p:nvSpPr>
            <p:cNvPr id="87" name="Rectangle: Rounded Corners 86">
              <a:extLst>
                <a:ext uri="{FF2B5EF4-FFF2-40B4-BE49-F238E27FC236}">
                  <a16:creationId xmlns:a16="http://schemas.microsoft.com/office/drawing/2014/main" id="{301FB52E-3213-4D86-B69A-2BAF2859B1CD}"/>
                </a:ext>
              </a:extLst>
            </p:cNvPr>
            <p:cNvSpPr/>
            <p:nvPr/>
          </p:nvSpPr>
          <p:spPr>
            <a:xfrm>
              <a:off x="11074124" y="118043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Finance</a:t>
              </a:r>
            </a:p>
          </p:txBody>
        </p:sp>
        <p:sp>
          <p:nvSpPr>
            <p:cNvPr id="88" name="Rectangle: Rounded Corners 87">
              <a:extLst>
                <a:ext uri="{FF2B5EF4-FFF2-40B4-BE49-F238E27FC236}">
                  <a16:creationId xmlns:a16="http://schemas.microsoft.com/office/drawing/2014/main" id="{446698C9-BC0E-4F58-BE8E-942A6214C309}"/>
                </a:ext>
              </a:extLst>
            </p:cNvPr>
            <p:cNvSpPr/>
            <p:nvPr/>
          </p:nvSpPr>
          <p:spPr>
            <a:xfrm>
              <a:off x="10001434" y="412909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Customer Service</a:t>
              </a:r>
            </a:p>
          </p:txBody>
        </p:sp>
        <p:sp>
          <p:nvSpPr>
            <p:cNvPr id="89" name="Rectangle: Rounded Corners 88">
              <a:extLst>
                <a:ext uri="{FF2B5EF4-FFF2-40B4-BE49-F238E27FC236}">
                  <a16:creationId xmlns:a16="http://schemas.microsoft.com/office/drawing/2014/main" id="{F46F75BC-424C-4FDB-8CFD-ECEC885300A8}"/>
                </a:ext>
              </a:extLst>
            </p:cNvPr>
            <p:cNvSpPr/>
            <p:nvPr/>
          </p:nvSpPr>
          <p:spPr>
            <a:xfrm>
              <a:off x="10185870" y="4448848"/>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Health</a:t>
              </a:r>
            </a:p>
          </p:txBody>
        </p:sp>
        <p:sp>
          <p:nvSpPr>
            <p:cNvPr id="90" name="Rectangle: Rounded Corners 89">
              <a:extLst>
                <a:ext uri="{FF2B5EF4-FFF2-40B4-BE49-F238E27FC236}">
                  <a16:creationId xmlns:a16="http://schemas.microsoft.com/office/drawing/2014/main" id="{2BF65CD8-6C60-4487-9B6F-1CA42F88D351}"/>
                </a:ext>
              </a:extLst>
            </p:cNvPr>
            <p:cNvSpPr/>
            <p:nvPr/>
          </p:nvSpPr>
          <p:spPr>
            <a:xfrm>
              <a:off x="10379077" y="473760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Government</a:t>
              </a:r>
            </a:p>
          </p:txBody>
        </p:sp>
        <p:sp>
          <p:nvSpPr>
            <p:cNvPr id="91" name="Rectangle: Rounded Corners 90">
              <a:extLst>
                <a:ext uri="{FF2B5EF4-FFF2-40B4-BE49-F238E27FC236}">
                  <a16:creationId xmlns:a16="http://schemas.microsoft.com/office/drawing/2014/main" id="{95EEB94E-4AB4-45DF-B7A4-D4C667F02C73}"/>
                </a:ext>
              </a:extLst>
            </p:cNvPr>
            <p:cNvSpPr/>
            <p:nvPr/>
          </p:nvSpPr>
          <p:spPr>
            <a:xfrm>
              <a:off x="10527013" y="50520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Education</a:t>
              </a:r>
            </a:p>
          </p:txBody>
        </p:sp>
        <p:sp>
          <p:nvSpPr>
            <p:cNvPr id="92" name="Rectangle: Rounded Corners 91">
              <a:extLst>
                <a:ext uri="{FF2B5EF4-FFF2-40B4-BE49-F238E27FC236}">
                  <a16:creationId xmlns:a16="http://schemas.microsoft.com/office/drawing/2014/main" id="{DA2B9CEA-B6BD-4D94-ABBB-8EE4B752FACE}"/>
                </a:ext>
              </a:extLst>
            </p:cNvPr>
            <p:cNvSpPr/>
            <p:nvPr/>
          </p:nvSpPr>
          <p:spPr>
            <a:xfrm>
              <a:off x="10681458" y="536650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Field Services</a:t>
              </a:r>
            </a:p>
          </p:txBody>
        </p:sp>
        <p:sp>
          <p:nvSpPr>
            <p:cNvPr id="93" name="Rectangle: Rounded Corners 92">
              <a:extLst>
                <a:ext uri="{FF2B5EF4-FFF2-40B4-BE49-F238E27FC236}">
                  <a16:creationId xmlns:a16="http://schemas.microsoft.com/office/drawing/2014/main" id="{A6CAFB0F-1DD9-4880-A605-EDD2F0223399}"/>
                </a:ext>
              </a:extLst>
            </p:cNvPr>
            <p:cNvSpPr/>
            <p:nvPr/>
          </p:nvSpPr>
          <p:spPr>
            <a:xfrm>
              <a:off x="10811058" y="566400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Consulting</a:t>
              </a:r>
            </a:p>
          </p:txBody>
        </p:sp>
        <p:sp>
          <p:nvSpPr>
            <p:cNvPr id="94" name="Rectangle: Rounded Corners 93">
              <a:extLst>
                <a:ext uri="{FF2B5EF4-FFF2-40B4-BE49-F238E27FC236}">
                  <a16:creationId xmlns:a16="http://schemas.microsoft.com/office/drawing/2014/main" id="{45918467-246A-455A-B7F7-E1ED856BF33C}"/>
                </a:ext>
              </a:extLst>
            </p:cNvPr>
            <p:cNvSpPr/>
            <p:nvPr/>
          </p:nvSpPr>
          <p:spPr>
            <a:xfrm>
              <a:off x="11301613" y="88272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Arts         _</a:t>
              </a:r>
            </a:p>
          </p:txBody>
        </p:sp>
        <p:sp>
          <p:nvSpPr>
            <p:cNvPr id="95" name="Rectangle: Rounded Corners 94">
              <a:extLst>
                <a:ext uri="{FF2B5EF4-FFF2-40B4-BE49-F238E27FC236}">
                  <a16:creationId xmlns:a16="http://schemas.microsoft.com/office/drawing/2014/main" id="{3FA8BE27-2E7B-4E8C-9364-36DAE9E09892}"/>
                </a:ext>
              </a:extLst>
            </p:cNvPr>
            <p:cNvSpPr/>
            <p:nvPr/>
          </p:nvSpPr>
          <p:spPr>
            <a:xfrm>
              <a:off x="10988433" y="597039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Talent</a:t>
              </a:r>
            </a:p>
          </p:txBody>
        </p:sp>
        <p:sp>
          <p:nvSpPr>
            <p:cNvPr id="113" name="Rectangle: Rounded Corners 112">
              <a:extLst>
                <a:ext uri="{FF2B5EF4-FFF2-40B4-BE49-F238E27FC236}">
                  <a16:creationId xmlns:a16="http://schemas.microsoft.com/office/drawing/2014/main" id="{30344D7D-D26D-4F3E-9328-1D06665F6264}"/>
                </a:ext>
              </a:extLst>
            </p:cNvPr>
            <p:cNvSpPr/>
            <p:nvPr/>
          </p:nvSpPr>
          <p:spPr>
            <a:xfrm>
              <a:off x="9871834" y="3814257"/>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IT Professional</a:t>
              </a:r>
            </a:p>
          </p:txBody>
        </p:sp>
        <p:sp>
          <p:nvSpPr>
            <p:cNvPr id="114" name="Rectangle: Rounded Corners 113">
              <a:extLst>
                <a:ext uri="{FF2B5EF4-FFF2-40B4-BE49-F238E27FC236}">
                  <a16:creationId xmlns:a16="http://schemas.microsoft.com/office/drawing/2014/main" id="{8D4BA35C-D41C-40AC-A750-94595AB734A6}"/>
                </a:ext>
              </a:extLst>
            </p:cNvPr>
            <p:cNvSpPr/>
            <p:nvPr/>
          </p:nvSpPr>
          <p:spPr>
            <a:xfrm>
              <a:off x="9871834" y="331315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Security Professional</a:t>
              </a:r>
            </a:p>
          </p:txBody>
        </p:sp>
      </p:grpSp>
      <p:grpSp>
        <p:nvGrpSpPr>
          <p:cNvPr id="61" name="Group 60" descr="My Internal Brand, Internal Profile, Public Brand represent Business Role Identity">
            <a:extLst>
              <a:ext uri="{FF2B5EF4-FFF2-40B4-BE49-F238E27FC236}">
                <a16:creationId xmlns:a16="http://schemas.microsoft.com/office/drawing/2014/main" id="{B9667A1C-65B4-461C-977E-11228A9EDEC8}"/>
              </a:ext>
            </a:extLst>
          </p:cNvPr>
          <p:cNvGrpSpPr/>
          <p:nvPr/>
        </p:nvGrpSpPr>
        <p:grpSpPr>
          <a:xfrm>
            <a:off x="809753" y="2851740"/>
            <a:ext cx="2253246" cy="1501680"/>
            <a:chOff x="9535779" y="2920073"/>
            <a:chExt cx="2253246" cy="1501680"/>
          </a:xfrm>
        </p:grpSpPr>
        <p:sp>
          <p:nvSpPr>
            <p:cNvPr id="62" name="TextBox 61">
              <a:extLst>
                <a:ext uri="{FF2B5EF4-FFF2-40B4-BE49-F238E27FC236}">
                  <a16:creationId xmlns:a16="http://schemas.microsoft.com/office/drawing/2014/main" id="{22BB67EB-38FA-4B04-964D-DC7D001F7642}"/>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Personal Role Identity</a:t>
              </a:r>
            </a:p>
          </p:txBody>
        </p:sp>
        <p:sp>
          <p:nvSpPr>
            <p:cNvPr id="63" name="Right Brace 62">
              <a:extLst>
                <a:ext uri="{FF2B5EF4-FFF2-40B4-BE49-F238E27FC236}">
                  <a16:creationId xmlns:a16="http://schemas.microsoft.com/office/drawing/2014/main" id="{8272B8FE-5CC6-4AB1-A773-791E5D43136A}"/>
                </a:ext>
              </a:extLst>
            </p:cNvPr>
            <p:cNvSpPr/>
            <p:nvPr/>
          </p:nvSpPr>
          <p:spPr>
            <a:xfrm flipH="1">
              <a:off x="11427394" y="2920073"/>
              <a:ext cx="361631" cy="1501680"/>
            </a:xfrm>
            <a:prstGeom prst="rightBrace">
              <a:avLst>
                <a:gd name="adj1" fmla="val 6762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63" descr="These Business Role Identity contribute to represent as IT Professional, Adoption &amp; Change management, Talent , Consulting, Retail, Marketing, Finance, etc.">
            <a:extLst>
              <a:ext uri="{FF2B5EF4-FFF2-40B4-BE49-F238E27FC236}">
                <a16:creationId xmlns:a16="http://schemas.microsoft.com/office/drawing/2014/main" id="{7D98FD5E-06C9-4C3F-B5D5-AE7356B2A096}"/>
              </a:ext>
            </a:extLst>
          </p:cNvPr>
          <p:cNvGrpSpPr/>
          <p:nvPr/>
        </p:nvGrpSpPr>
        <p:grpSpPr>
          <a:xfrm flipH="1">
            <a:off x="-589070" y="1100270"/>
            <a:ext cx="2821538" cy="5003823"/>
            <a:chOff x="9871834" y="1180436"/>
            <a:chExt cx="2821538" cy="5003823"/>
          </a:xfrm>
          <a:solidFill>
            <a:schemeClr val="bg1"/>
          </a:solidFill>
        </p:grpSpPr>
        <p:sp>
          <p:nvSpPr>
            <p:cNvPr id="65" name="Rectangle: Rounded Corners 64">
              <a:extLst>
                <a:ext uri="{FF2B5EF4-FFF2-40B4-BE49-F238E27FC236}">
                  <a16:creationId xmlns:a16="http://schemas.microsoft.com/office/drawing/2014/main" id="{5EB344F7-8E6C-439B-9C0F-BEA305B6ED87}"/>
                </a:ext>
              </a:extLst>
            </p:cNvPr>
            <p:cNvSpPr/>
            <p:nvPr/>
          </p:nvSpPr>
          <p:spPr>
            <a:xfrm>
              <a:off x="10130065" y="269163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Aunt/Uncle</a:t>
              </a:r>
            </a:p>
          </p:txBody>
        </p:sp>
        <p:sp>
          <p:nvSpPr>
            <p:cNvPr id="66" name="Rectangle: Rounded Corners 65">
              <a:extLst>
                <a:ext uri="{FF2B5EF4-FFF2-40B4-BE49-F238E27FC236}">
                  <a16:creationId xmlns:a16="http://schemas.microsoft.com/office/drawing/2014/main" id="{717F9643-525D-4649-B920-10EE36633171}"/>
                </a:ext>
              </a:extLst>
            </p:cNvPr>
            <p:cNvSpPr/>
            <p:nvPr/>
          </p:nvSpPr>
          <p:spPr>
            <a:xfrm>
              <a:off x="9950155" y="300273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Sibling</a:t>
              </a:r>
            </a:p>
          </p:txBody>
        </p:sp>
        <p:sp>
          <p:nvSpPr>
            <p:cNvPr id="67" name="Rectangle: Rounded Corners 66">
              <a:extLst>
                <a:ext uri="{FF2B5EF4-FFF2-40B4-BE49-F238E27FC236}">
                  <a16:creationId xmlns:a16="http://schemas.microsoft.com/office/drawing/2014/main" id="{C4417D5E-9A8C-4463-9607-F38CDFBABC60}"/>
                </a:ext>
              </a:extLst>
            </p:cNvPr>
            <p:cNvSpPr/>
            <p:nvPr/>
          </p:nvSpPr>
          <p:spPr>
            <a:xfrm>
              <a:off x="10869558" y="1484864"/>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Social worker</a:t>
              </a:r>
            </a:p>
          </p:txBody>
        </p:sp>
        <p:sp>
          <p:nvSpPr>
            <p:cNvPr id="69" name="Rectangle: Rounded Corners 68">
              <a:extLst>
                <a:ext uri="{FF2B5EF4-FFF2-40B4-BE49-F238E27FC236}">
                  <a16:creationId xmlns:a16="http://schemas.microsoft.com/office/drawing/2014/main" id="{5EBB3BD4-CA7F-4E64-8278-563DEEF950FF}"/>
                </a:ext>
              </a:extLst>
            </p:cNvPr>
            <p:cNvSpPr/>
            <p:nvPr/>
          </p:nvSpPr>
          <p:spPr>
            <a:xfrm>
              <a:off x="10714684" y="17724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Carer</a:t>
              </a:r>
            </a:p>
          </p:txBody>
        </p:sp>
        <p:sp>
          <p:nvSpPr>
            <p:cNvPr id="70" name="Rectangle: Rounded Corners 69">
              <a:extLst>
                <a:ext uri="{FF2B5EF4-FFF2-40B4-BE49-F238E27FC236}">
                  <a16:creationId xmlns:a16="http://schemas.microsoft.com/office/drawing/2014/main" id="{647D5226-721D-4F53-8ACE-D1358193DC71}"/>
                </a:ext>
              </a:extLst>
            </p:cNvPr>
            <p:cNvSpPr/>
            <p:nvPr/>
          </p:nvSpPr>
          <p:spPr>
            <a:xfrm>
              <a:off x="10527013" y="207884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Community member</a:t>
              </a:r>
            </a:p>
          </p:txBody>
        </p:sp>
        <p:sp>
          <p:nvSpPr>
            <p:cNvPr id="71" name="Rectangle: Rounded Corners 70">
              <a:extLst>
                <a:ext uri="{FF2B5EF4-FFF2-40B4-BE49-F238E27FC236}">
                  <a16:creationId xmlns:a16="http://schemas.microsoft.com/office/drawing/2014/main" id="{D2F139D5-D020-4135-844D-F493E70499E4}"/>
                </a:ext>
              </a:extLst>
            </p:cNvPr>
            <p:cNvSpPr/>
            <p:nvPr/>
          </p:nvSpPr>
          <p:spPr>
            <a:xfrm>
              <a:off x="10379077" y="238523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Friend</a:t>
              </a:r>
            </a:p>
          </p:txBody>
        </p:sp>
        <p:sp>
          <p:nvSpPr>
            <p:cNvPr id="72" name="Rectangle: Rounded Corners 71">
              <a:extLst>
                <a:ext uri="{FF2B5EF4-FFF2-40B4-BE49-F238E27FC236}">
                  <a16:creationId xmlns:a16="http://schemas.microsoft.com/office/drawing/2014/main" id="{86FD637C-6EB7-4FE1-9744-F84AD29C7FB5}"/>
                </a:ext>
              </a:extLst>
            </p:cNvPr>
            <p:cNvSpPr/>
            <p:nvPr/>
          </p:nvSpPr>
          <p:spPr>
            <a:xfrm>
              <a:off x="11074124" y="118043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Cousin</a:t>
              </a:r>
            </a:p>
          </p:txBody>
        </p:sp>
        <p:sp>
          <p:nvSpPr>
            <p:cNvPr id="73" name="Rectangle: Rounded Corners 72">
              <a:extLst>
                <a:ext uri="{FF2B5EF4-FFF2-40B4-BE49-F238E27FC236}">
                  <a16:creationId xmlns:a16="http://schemas.microsoft.com/office/drawing/2014/main" id="{B58E13F2-BC67-4953-AD0E-5930AA5AF4E0}"/>
                </a:ext>
              </a:extLst>
            </p:cNvPr>
            <p:cNvSpPr/>
            <p:nvPr/>
          </p:nvSpPr>
          <p:spPr>
            <a:xfrm>
              <a:off x="10001434" y="412909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Dancer</a:t>
              </a:r>
            </a:p>
          </p:txBody>
        </p:sp>
        <p:sp>
          <p:nvSpPr>
            <p:cNvPr id="74" name="Rectangle: Rounded Corners 73">
              <a:extLst>
                <a:ext uri="{FF2B5EF4-FFF2-40B4-BE49-F238E27FC236}">
                  <a16:creationId xmlns:a16="http://schemas.microsoft.com/office/drawing/2014/main" id="{CBB36A79-B613-47EA-972C-5E458B029F27}"/>
                </a:ext>
              </a:extLst>
            </p:cNvPr>
            <p:cNvSpPr/>
            <p:nvPr/>
          </p:nvSpPr>
          <p:spPr>
            <a:xfrm>
              <a:off x="10185870" y="4448848"/>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Singer</a:t>
              </a:r>
            </a:p>
          </p:txBody>
        </p:sp>
        <p:sp>
          <p:nvSpPr>
            <p:cNvPr id="75" name="Rectangle: Rounded Corners 74">
              <a:extLst>
                <a:ext uri="{FF2B5EF4-FFF2-40B4-BE49-F238E27FC236}">
                  <a16:creationId xmlns:a16="http://schemas.microsoft.com/office/drawing/2014/main" id="{48BB292A-7F55-43FC-B894-5147BDEF23AF}"/>
                </a:ext>
              </a:extLst>
            </p:cNvPr>
            <p:cNvSpPr/>
            <p:nvPr/>
          </p:nvSpPr>
          <p:spPr>
            <a:xfrm>
              <a:off x="10379077" y="473760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Artist/Musician</a:t>
              </a:r>
            </a:p>
          </p:txBody>
        </p:sp>
        <p:sp>
          <p:nvSpPr>
            <p:cNvPr id="76" name="Rectangle: Rounded Corners 75">
              <a:extLst>
                <a:ext uri="{FF2B5EF4-FFF2-40B4-BE49-F238E27FC236}">
                  <a16:creationId xmlns:a16="http://schemas.microsoft.com/office/drawing/2014/main" id="{AC2340AB-3944-4A00-AC31-FFE21BF3ABD8}"/>
                </a:ext>
              </a:extLst>
            </p:cNvPr>
            <p:cNvSpPr/>
            <p:nvPr/>
          </p:nvSpPr>
          <p:spPr>
            <a:xfrm>
              <a:off x="10527013" y="50520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Gamer</a:t>
              </a:r>
            </a:p>
          </p:txBody>
        </p:sp>
        <p:sp>
          <p:nvSpPr>
            <p:cNvPr id="77" name="Rectangle: Rounded Corners 76">
              <a:extLst>
                <a:ext uri="{FF2B5EF4-FFF2-40B4-BE49-F238E27FC236}">
                  <a16:creationId xmlns:a16="http://schemas.microsoft.com/office/drawing/2014/main" id="{BDB5C268-0A08-49A3-A31F-AA42C31D6FF3}"/>
                </a:ext>
              </a:extLst>
            </p:cNvPr>
            <p:cNvSpPr/>
            <p:nvPr/>
          </p:nvSpPr>
          <p:spPr>
            <a:xfrm>
              <a:off x="10681458" y="536650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Cook</a:t>
              </a:r>
            </a:p>
          </p:txBody>
        </p:sp>
        <p:sp>
          <p:nvSpPr>
            <p:cNvPr id="78" name="Rectangle: Rounded Corners 77">
              <a:extLst>
                <a:ext uri="{FF2B5EF4-FFF2-40B4-BE49-F238E27FC236}">
                  <a16:creationId xmlns:a16="http://schemas.microsoft.com/office/drawing/2014/main" id="{3B1A5BD1-9340-403C-8DD6-D5442B029768}"/>
                </a:ext>
              </a:extLst>
            </p:cNvPr>
            <p:cNvSpPr/>
            <p:nvPr/>
          </p:nvSpPr>
          <p:spPr>
            <a:xfrm>
              <a:off x="10811058" y="566400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Writer</a:t>
              </a:r>
            </a:p>
          </p:txBody>
        </p:sp>
        <p:sp>
          <p:nvSpPr>
            <p:cNvPr id="96" name="Rectangle: Rounded Corners 95">
              <a:extLst>
                <a:ext uri="{FF2B5EF4-FFF2-40B4-BE49-F238E27FC236}">
                  <a16:creationId xmlns:a16="http://schemas.microsoft.com/office/drawing/2014/main" id="{2D66A469-E7EE-4B2E-89BA-C94FB847614D}"/>
                </a:ext>
              </a:extLst>
            </p:cNvPr>
            <p:cNvSpPr/>
            <p:nvPr/>
          </p:nvSpPr>
          <p:spPr>
            <a:xfrm>
              <a:off x="10988433" y="597039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  Technologist</a:t>
              </a:r>
            </a:p>
          </p:txBody>
        </p:sp>
        <p:sp>
          <p:nvSpPr>
            <p:cNvPr id="97" name="Rectangle: Rounded Corners 96">
              <a:extLst>
                <a:ext uri="{FF2B5EF4-FFF2-40B4-BE49-F238E27FC236}">
                  <a16:creationId xmlns:a16="http://schemas.microsoft.com/office/drawing/2014/main" id="{1771234F-ACAF-4F97-A51C-7A9D37D22128}"/>
                </a:ext>
              </a:extLst>
            </p:cNvPr>
            <p:cNvSpPr/>
            <p:nvPr/>
          </p:nvSpPr>
          <p:spPr>
            <a:xfrm>
              <a:off x="9871834" y="3814257"/>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Sports person</a:t>
              </a:r>
            </a:p>
          </p:txBody>
        </p:sp>
        <p:sp>
          <p:nvSpPr>
            <p:cNvPr id="98" name="Rectangle: Rounded Corners 97">
              <a:extLst>
                <a:ext uri="{FF2B5EF4-FFF2-40B4-BE49-F238E27FC236}">
                  <a16:creationId xmlns:a16="http://schemas.microsoft.com/office/drawing/2014/main" id="{604A7EB4-61A9-45B2-A8F7-EE6160D82C6B}"/>
                </a:ext>
              </a:extLst>
            </p:cNvPr>
            <p:cNvSpPr/>
            <p:nvPr/>
          </p:nvSpPr>
          <p:spPr>
            <a:xfrm>
              <a:off x="9871834" y="331315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alpha val="43000"/>
                    </a:prstClr>
                  </a:solidFill>
                  <a:effectLst/>
                  <a:uLnTx/>
                  <a:uFillTx/>
                  <a:latin typeface="Calibri" panose="020F0502020204030204"/>
                  <a:ea typeface="+mn-ea"/>
                  <a:cs typeface="+mn-cs"/>
                </a:rPr>
                <a:t>Parent</a:t>
              </a:r>
            </a:p>
          </p:txBody>
        </p:sp>
      </p:grpSp>
      <p:pic>
        <p:nvPicPr>
          <p:cNvPr id="17" name="Graphic 16" descr="Single gear with solid fill">
            <a:extLst>
              <a:ext uri="{FF2B5EF4-FFF2-40B4-BE49-F238E27FC236}">
                <a16:creationId xmlns:a16="http://schemas.microsoft.com/office/drawing/2014/main" id="{096C9524-4CA0-C0C4-EA7D-3AB1525176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9685" y="4547703"/>
            <a:ext cx="389418" cy="389418"/>
          </a:xfrm>
          <a:prstGeom prst="rect">
            <a:avLst/>
          </a:prstGeom>
        </p:spPr>
      </p:pic>
      <p:pic>
        <p:nvPicPr>
          <p:cNvPr id="18" name="Graphic 17" descr="Single gear with solid fill">
            <a:extLst>
              <a:ext uri="{FF2B5EF4-FFF2-40B4-BE49-F238E27FC236}">
                <a16:creationId xmlns:a16="http://schemas.microsoft.com/office/drawing/2014/main" id="{E54F250F-A163-4EB4-484E-A449C03AF4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03339" y="4867016"/>
            <a:ext cx="389418" cy="389418"/>
          </a:xfrm>
          <a:prstGeom prst="rect">
            <a:avLst/>
          </a:prstGeom>
        </p:spPr>
      </p:pic>
      <p:pic>
        <p:nvPicPr>
          <p:cNvPr id="19" name="Graphic 18" descr="Single gear with solid fill">
            <a:extLst>
              <a:ext uri="{FF2B5EF4-FFF2-40B4-BE49-F238E27FC236}">
                <a16:creationId xmlns:a16="http://schemas.microsoft.com/office/drawing/2014/main" id="{BFBAF252-59AA-4AF4-532F-79D2526938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8873" y="5187184"/>
            <a:ext cx="389418" cy="389418"/>
          </a:xfrm>
          <a:prstGeom prst="rect">
            <a:avLst/>
          </a:prstGeom>
        </p:spPr>
      </p:pic>
      <p:pic>
        <p:nvPicPr>
          <p:cNvPr id="20" name="Picture 19">
            <a:extLst>
              <a:ext uri="{FF2B5EF4-FFF2-40B4-BE49-F238E27FC236}">
                <a16:creationId xmlns:a16="http://schemas.microsoft.com/office/drawing/2014/main" id="{A2BE0C27-9CF7-0BB9-2DEC-1A332A4C2BD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300835" y="2821045"/>
            <a:ext cx="357658" cy="357658"/>
          </a:xfrm>
          <a:prstGeom prst="rect">
            <a:avLst/>
          </a:prstGeom>
        </p:spPr>
      </p:pic>
      <p:grpSp>
        <p:nvGrpSpPr>
          <p:cNvPr id="5" name="Group 4">
            <a:extLst>
              <a:ext uri="{FF2B5EF4-FFF2-40B4-BE49-F238E27FC236}">
                <a16:creationId xmlns:a16="http://schemas.microsoft.com/office/drawing/2014/main" id="{85D87990-2C8C-A0AD-C5FF-DF494AAF4132}"/>
              </a:ext>
            </a:extLst>
          </p:cNvPr>
          <p:cNvGrpSpPr/>
          <p:nvPr/>
        </p:nvGrpSpPr>
        <p:grpSpPr>
          <a:xfrm>
            <a:off x="6754344" y="2980023"/>
            <a:ext cx="607042" cy="1286750"/>
            <a:chOff x="6754344" y="2980023"/>
            <a:chExt cx="607042" cy="1286750"/>
          </a:xfrm>
        </p:grpSpPr>
        <p:pic>
          <p:nvPicPr>
            <p:cNvPr id="229" name="Picture 228">
              <a:extLst>
                <a:ext uri="{FF2B5EF4-FFF2-40B4-BE49-F238E27FC236}">
                  <a16:creationId xmlns:a16="http://schemas.microsoft.com/office/drawing/2014/main" id="{842DD19D-2526-4F94-89A9-55376A5AA0C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235" name="Picture 2" descr="See the source image">
              <a:extLst>
                <a:ext uri="{FF2B5EF4-FFF2-40B4-BE49-F238E27FC236}">
                  <a16:creationId xmlns:a16="http://schemas.microsoft.com/office/drawing/2014/main" id="{EC16D61F-6EB0-429F-8CB6-39298AD1E1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Viva Engage icon">
              <a:extLst>
                <a:ext uri="{FF2B5EF4-FFF2-40B4-BE49-F238E27FC236}">
                  <a16:creationId xmlns:a16="http://schemas.microsoft.com/office/drawing/2014/main" id="{17E2C8AD-35DE-F58D-285A-F78E1E907F1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spTree>
    <p:extLst>
      <p:ext uri="{BB962C8B-B14F-4D97-AF65-F5344CB8AC3E}">
        <p14:creationId xmlns:p14="http://schemas.microsoft.com/office/powerpoint/2010/main" val="247932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fade">
                                      <p:cBhvr>
                                        <p:cTn id="11" dur="250"/>
                                        <p:tgtEl>
                                          <p:spTgt spid="22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250"/>
                                        <p:tgtEl>
                                          <p:spTgt spid="21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250"/>
                                        <p:tgtEl>
                                          <p:spTgt spid="213"/>
                                        </p:tgtEl>
                                      </p:cBhvr>
                                    </p:animEffect>
                                  </p:childTnLst>
                                </p:cTn>
                              </p:par>
                            </p:childTnLst>
                          </p:cTn>
                        </p:par>
                        <p:par>
                          <p:cTn id="20" fill="hold">
                            <p:stCondLst>
                              <p:cond delay="125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75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fade">
                                      <p:cBhvr>
                                        <p:cTn id="41" dur="250"/>
                                        <p:tgtEl>
                                          <p:spTgt spid="206"/>
                                        </p:tgtEl>
                                      </p:cBhvr>
                                    </p:animEffect>
                                  </p:childTnLst>
                                </p:cTn>
                              </p:par>
                            </p:childTnLst>
                          </p:cTn>
                        </p:par>
                        <p:par>
                          <p:cTn id="42" fill="hold">
                            <p:stCondLst>
                              <p:cond delay="750"/>
                            </p:stCondLst>
                            <p:childTnLst>
                              <p:par>
                                <p:cTn id="43" presetID="10" presetClass="entr" presetSubtype="0" fill="hold" grpId="0" nodeType="after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250"/>
                                        <p:tgtEl>
                                          <p:spTgt spid="205"/>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fade">
                                      <p:cBhvr>
                                        <p:cTn id="49" dur="250"/>
                                        <p:tgtEl>
                                          <p:spTgt spid="201"/>
                                        </p:tgtEl>
                                      </p:cBhvr>
                                    </p:animEffect>
                                  </p:childTnLst>
                                </p:cTn>
                              </p:par>
                            </p:childTnLst>
                          </p:cTn>
                        </p:par>
                        <p:par>
                          <p:cTn id="50" fill="hold">
                            <p:stCondLst>
                              <p:cond delay="1250"/>
                            </p:stCondLst>
                            <p:childTnLst>
                              <p:par>
                                <p:cTn id="51" presetID="10" presetClass="entr" presetSubtype="0" fill="hold" grpId="0" nodeType="afterEffect">
                                  <p:stCondLst>
                                    <p:cond delay="0"/>
                                  </p:stCondLst>
                                  <p:childTnLst>
                                    <p:set>
                                      <p:cBhvr>
                                        <p:cTn id="52" dur="1" fill="hold">
                                          <p:stCondLst>
                                            <p:cond delay="0"/>
                                          </p:stCondLst>
                                        </p:cTn>
                                        <p:tgtEl>
                                          <p:spTgt spid="204"/>
                                        </p:tgtEl>
                                        <p:attrNameLst>
                                          <p:attrName>style.visibility</p:attrName>
                                        </p:attrNameLst>
                                      </p:cBhvr>
                                      <p:to>
                                        <p:strVal val="visible"/>
                                      </p:to>
                                    </p:set>
                                    <p:animEffect transition="in" filter="fade">
                                      <p:cBhvr>
                                        <p:cTn id="53" dur="250"/>
                                        <p:tgtEl>
                                          <p:spTgt spid="204"/>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250"/>
                                        <p:tgtEl>
                                          <p:spTgt spid="202"/>
                                        </p:tgtEl>
                                      </p:cBhvr>
                                    </p:animEffect>
                                  </p:childTnLst>
                                </p:cTn>
                              </p:par>
                            </p:childTnLst>
                          </p:cTn>
                        </p:par>
                        <p:par>
                          <p:cTn id="58" fill="hold">
                            <p:stCondLst>
                              <p:cond delay="1750"/>
                            </p:stCondLst>
                            <p:childTnLst>
                              <p:par>
                                <p:cTn id="59" presetID="10" presetClass="entr" presetSubtype="0" fill="hold" grpId="0" nodeType="afterEffect">
                                  <p:stCondLst>
                                    <p:cond delay="0"/>
                                  </p:stCondLst>
                                  <p:childTnLst>
                                    <p:set>
                                      <p:cBhvr>
                                        <p:cTn id="60" dur="1" fill="hold">
                                          <p:stCondLst>
                                            <p:cond delay="0"/>
                                          </p:stCondLst>
                                        </p:cTn>
                                        <p:tgtEl>
                                          <p:spTgt spid="203"/>
                                        </p:tgtEl>
                                        <p:attrNameLst>
                                          <p:attrName>style.visibility</p:attrName>
                                        </p:attrNameLst>
                                      </p:cBhvr>
                                      <p:to>
                                        <p:strVal val="visible"/>
                                      </p:to>
                                    </p:set>
                                    <p:animEffect transition="in" filter="fade">
                                      <p:cBhvr>
                                        <p:cTn id="61" dur="250"/>
                                        <p:tgtEl>
                                          <p:spTgt spid="203"/>
                                        </p:tgtEl>
                                      </p:cBhvr>
                                    </p:animEffect>
                                  </p:childTnLst>
                                </p:cTn>
                              </p:par>
                            </p:childTnLst>
                          </p:cTn>
                        </p:par>
                        <p:par>
                          <p:cTn id="62" fill="hold">
                            <p:stCondLst>
                              <p:cond delay="2000"/>
                            </p:stCondLst>
                            <p:childTnLst>
                              <p:par>
                                <p:cTn id="63" presetID="22" presetClass="entr" presetSubtype="8" fill="hold"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left)">
                                      <p:cBhvr>
                                        <p:cTn id="65" dur="500"/>
                                        <p:tgtEl>
                                          <p:spTgt spid="61"/>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up)">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9"/>
                                        </p:tgtEl>
                                        <p:attrNameLst>
                                          <p:attrName>style.visibility</p:attrName>
                                        </p:attrNameLst>
                                      </p:cBhvr>
                                      <p:to>
                                        <p:strVal val="visible"/>
                                      </p:to>
                                    </p:set>
                                    <p:animEffect transition="in" filter="fade">
                                      <p:cBhvr>
                                        <p:cTn id="78" dur="500"/>
                                        <p:tgtEl>
                                          <p:spTgt spid="199"/>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21"/>
                                        </p:tgtEl>
                                        <p:attrNameLst>
                                          <p:attrName>style.visibility</p:attrName>
                                        </p:attrNameLst>
                                      </p:cBhvr>
                                      <p:to>
                                        <p:strVal val="visible"/>
                                      </p:to>
                                    </p:set>
                                    <p:animEffect transition="in" filter="fade">
                                      <p:cBhvr>
                                        <p:cTn id="82" dur="500"/>
                                        <p:tgtEl>
                                          <p:spTgt spid="221"/>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250"/>
                                        <p:tgtEl>
                                          <p:spTgt spid="34"/>
                                        </p:tgtEl>
                                      </p:cBhvr>
                                    </p:animEffect>
                                  </p:childTnLst>
                                </p:cTn>
                              </p:par>
                            </p:childTnLst>
                          </p:cTn>
                        </p:par>
                        <p:par>
                          <p:cTn id="87" fill="hold">
                            <p:stCondLst>
                              <p:cond delay="1250"/>
                            </p:stCondLst>
                            <p:childTnLst>
                              <p:par>
                                <p:cTn id="88" presetID="10" presetClass="entr" presetSubtype="0" fill="hold" grpId="0"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250"/>
                                        <p:tgtEl>
                                          <p:spTgt spid="35"/>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250"/>
                                        <p:tgtEl>
                                          <p:spTgt spid="36"/>
                                        </p:tgtEl>
                                      </p:cBhvr>
                                    </p:animEffect>
                                  </p:childTnLst>
                                </p:cTn>
                              </p:par>
                            </p:childTnLst>
                          </p:cTn>
                        </p:par>
                        <p:par>
                          <p:cTn id="95" fill="hold">
                            <p:stCondLst>
                              <p:cond delay="1750"/>
                            </p:stCondLst>
                            <p:childTnLst>
                              <p:par>
                                <p:cTn id="96" presetID="10" presetClass="entr" presetSubtype="0" fill="hold"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34"/>
                                        </p:tgtEl>
                                        <p:attrNameLst>
                                          <p:attrName>style.visibility</p:attrName>
                                        </p:attrNameLst>
                                      </p:cBhvr>
                                      <p:to>
                                        <p:strVal val="visible"/>
                                      </p:to>
                                    </p:set>
                                    <p:animEffect transition="in" filter="fade">
                                      <p:cBhvr>
                                        <p:cTn id="109"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206" grpId="0" animBg="1"/>
      <p:bldP spid="205" grpId="0" animBg="1"/>
      <p:bldP spid="201" grpId="0" animBg="1"/>
      <p:bldP spid="204" grpId="0" animBg="1"/>
      <p:bldP spid="202" grpId="0" animBg="1"/>
      <p:bldP spid="203" grpId="0" animBg="1"/>
      <p:bldP spid="199" grpId="0"/>
      <p:bldP spid="221" grpId="0" animBg="1"/>
      <p:bldP spid="200" grpId="0"/>
      <p:bldP spid="225" grpId="0" animBg="1"/>
      <p:bldP spid="214" grpId="0" animBg="1"/>
      <p:bldP spid="21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D0BE71EF-C572-9096-32F4-030EA9D75BB0}"/>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Technical Identity</a:t>
            </a:r>
          </a:p>
        </p:txBody>
      </p:sp>
      <p:sp>
        <p:nvSpPr>
          <p:cNvPr id="99" name="TextBox 98">
            <a:extLst>
              <a:ext uri="{FF2B5EF4-FFF2-40B4-BE49-F238E27FC236}">
                <a16:creationId xmlns:a16="http://schemas.microsoft.com/office/drawing/2014/main" id="{FAC77C6F-E059-EF94-9088-8171B64187D0}"/>
              </a:ext>
            </a:extLst>
          </p:cNvPr>
          <p:cNvSpPr txBox="1"/>
          <p:nvPr/>
        </p:nvSpPr>
        <p:spPr>
          <a:xfrm>
            <a:off x="5031857" y="2245425"/>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100" name="Oval 99" descr="The employee has their own identity">
            <a:extLst>
              <a:ext uri="{FF2B5EF4-FFF2-40B4-BE49-F238E27FC236}">
                <a16:creationId xmlns:a16="http://schemas.microsoft.com/office/drawing/2014/main" id="{09CEAFB1-BC45-5AE4-D44D-E0A9B48DD061}"/>
              </a:ext>
              <a:ext uri="{C183D7F6-B498-43B3-948B-1728B52AA6E4}">
                <adec:decorative xmlns:adec="http://schemas.microsoft.com/office/drawing/2017/decorative" val="0"/>
              </a:ext>
            </a:extLst>
          </p:cNvPr>
          <p:cNvSpPr/>
          <p:nvPr/>
        </p:nvSpPr>
        <p:spPr>
          <a:xfrm>
            <a:off x="5427856" y="846288"/>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01" name="Partial Circle 100">
            <a:extLst>
              <a:ext uri="{FF2B5EF4-FFF2-40B4-BE49-F238E27FC236}">
                <a16:creationId xmlns:a16="http://schemas.microsoft.com/office/drawing/2014/main" id="{08D3161A-FA7C-35F1-137E-890017024442}"/>
              </a:ext>
              <a:ext uri="{C183D7F6-B498-43B3-948B-1728B52AA6E4}">
                <adec:decorative xmlns:adec="http://schemas.microsoft.com/office/drawing/2017/decorative" val="1"/>
              </a:ext>
            </a:extLst>
          </p:cNvPr>
          <p:cNvSpPr/>
          <p:nvPr/>
        </p:nvSpPr>
        <p:spPr>
          <a:xfrm>
            <a:off x="5433424" y="845113"/>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Partial Circle 101">
            <a:extLst>
              <a:ext uri="{FF2B5EF4-FFF2-40B4-BE49-F238E27FC236}">
                <a16:creationId xmlns:a16="http://schemas.microsoft.com/office/drawing/2014/main" id="{03866653-8E43-D29B-719F-A49DA7E043A8}"/>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Partial Circle 102">
            <a:extLst>
              <a:ext uri="{FF2B5EF4-FFF2-40B4-BE49-F238E27FC236}">
                <a16:creationId xmlns:a16="http://schemas.microsoft.com/office/drawing/2014/main" id="{D364BF1B-6A62-4ECA-9258-D6DBFAE1A061}"/>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Partial Circle 103">
            <a:extLst>
              <a:ext uri="{FF2B5EF4-FFF2-40B4-BE49-F238E27FC236}">
                <a16:creationId xmlns:a16="http://schemas.microsoft.com/office/drawing/2014/main" id="{52364A47-449A-D2CC-8EB2-2E24E06E616B}"/>
              </a:ext>
              <a:ext uri="{C183D7F6-B498-43B3-948B-1728B52AA6E4}">
                <adec:decorative xmlns:adec="http://schemas.microsoft.com/office/drawing/2017/decorative" val="1"/>
              </a:ext>
            </a:extLst>
          </p:cNvPr>
          <p:cNvSpPr/>
          <p:nvPr/>
        </p:nvSpPr>
        <p:spPr>
          <a:xfrm>
            <a:off x="5432765" y="845114"/>
            <a:ext cx="1230943" cy="1236511"/>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CFA268DF-3EB7-5915-2106-9CD6E266B17C}"/>
              </a:ext>
            </a:extLst>
          </p:cNvPr>
          <p:cNvSpPr txBox="1"/>
          <p:nvPr/>
        </p:nvSpPr>
        <p:spPr>
          <a:xfrm>
            <a:off x="5011810" y="525165"/>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06" name="Rectangle: Rounded Corners 105">
            <a:extLst>
              <a:ext uri="{FF2B5EF4-FFF2-40B4-BE49-F238E27FC236}">
                <a16:creationId xmlns:a16="http://schemas.microsoft.com/office/drawing/2014/main" id="{9D8522F2-B7AA-3F6C-6EFC-B682A3C5D7B7}"/>
              </a:ext>
              <a:ext uri="{C183D7F6-B498-43B3-948B-1728B52AA6E4}">
                <adec:decorative xmlns:adec="http://schemas.microsoft.com/office/drawing/2017/decorative" val="1"/>
              </a:ext>
            </a:extLst>
          </p:cNvPr>
          <p:cNvSpPr/>
          <p:nvPr/>
        </p:nvSpPr>
        <p:spPr>
          <a:xfrm>
            <a:off x="4986903" y="717191"/>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07" name="Rectangle: Rounded Corners 106">
            <a:extLst>
              <a:ext uri="{FF2B5EF4-FFF2-40B4-BE49-F238E27FC236}">
                <a16:creationId xmlns:a16="http://schemas.microsoft.com/office/drawing/2014/main" id="{AE61F407-790E-8F54-2825-4247EE5D054C}"/>
              </a:ext>
              <a:ext uri="{C183D7F6-B498-43B3-948B-1728B52AA6E4}">
                <adec:decorative xmlns:adec="http://schemas.microsoft.com/office/drawing/2017/decorative" val="1"/>
              </a:ext>
            </a:extLst>
          </p:cNvPr>
          <p:cNvSpPr/>
          <p:nvPr/>
        </p:nvSpPr>
        <p:spPr>
          <a:xfrm>
            <a:off x="4710940" y="881161"/>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08" name="Rectangle: Rounded Corners 107">
            <a:extLst>
              <a:ext uri="{FF2B5EF4-FFF2-40B4-BE49-F238E27FC236}">
                <a16:creationId xmlns:a16="http://schemas.microsoft.com/office/drawing/2014/main" id="{CF311FD6-155B-107D-7576-8580AAF16F29}"/>
              </a:ext>
              <a:ext uri="{C183D7F6-B498-43B3-948B-1728B52AA6E4}">
                <adec:decorative xmlns:adec="http://schemas.microsoft.com/office/drawing/2017/decorative" val="1"/>
              </a:ext>
            </a:extLst>
          </p:cNvPr>
          <p:cNvSpPr/>
          <p:nvPr/>
        </p:nvSpPr>
        <p:spPr>
          <a:xfrm>
            <a:off x="4630883" y="1062466"/>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09" name="Rectangle: Rounded Corners 108">
            <a:extLst>
              <a:ext uri="{FF2B5EF4-FFF2-40B4-BE49-F238E27FC236}">
                <a16:creationId xmlns:a16="http://schemas.microsoft.com/office/drawing/2014/main" id="{28F2EBC4-BEE1-B623-F663-76D517D62390}"/>
              </a:ext>
              <a:ext uri="{C183D7F6-B498-43B3-948B-1728B52AA6E4}">
                <adec:decorative xmlns:adec="http://schemas.microsoft.com/office/drawing/2017/decorative" val="1"/>
              </a:ext>
            </a:extLst>
          </p:cNvPr>
          <p:cNvSpPr/>
          <p:nvPr/>
        </p:nvSpPr>
        <p:spPr>
          <a:xfrm>
            <a:off x="4571928" y="124377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10" name="Rectangle: Rounded Corners 109">
            <a:extLst>
              <a:ext uri="{FF2B5EF4-FFF2-40B4-BE49-F238E27FC236}">
                <a16:creationId xmlns:a16="http://schemas.microsoft.com/office/drawing/2014/main" id="{659DBF30-5795-79AF-1681-EC69252254FD}"/>
              </a:ext>
              <a:ext uri="{C183D7F6-B498-43B3-948B-1728B52AA6E4}">
                <adec:decorative xmlns:adec="http://schemas.microsoft.com/office/drawing/2017/decorative" val="1"/>
              </a:ext>
            </a:extLst>
          </p:cNvPr>
          <p:cNvSpPr/>
          <p:nvPr/>
        </p:nvSpPr>
        <p:spPr>
          <a:xfrm>
            <a:off x="4558469" y="1427547"/>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11" name="Rectangle: Rounded Corners 110">
            <a:extLst>
              <a:ext uri="{FF2B5EF4-FFF2-40B4-BE49-F238E27FC236}">
                <a16:creationId xmlns:a16="http://schemas.microsoft.com/office/drawing/2014/main" id="{AA2C01F3-A3E1-DB2C-AC45-140A69B2760E}"/>
              </a:ext>
              <a:ext uri="{C183D7F6-B498-43B3-948B-1728B52AA6E4}">
                <adec:decorative xmlns:adec="http://schemas.microsoft.com/office/drawing/2017/decorative" val="1"/>
              </a:ext>
            </a:extLst>
          </p:cNvPr>
          <p:cNvSpPr/>
          <p:nvPr/>
        </p:nvSpPr>
        <p:spPr>
          <a:xfrm>
            <a:off x="4585411" y="160777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12" name="TextBox 111">
            <a:extLst>
              <a:ext uri="{FF2B5EF4-FFF2-40B4-BE49-F238E27FC236}">
                <a16:creationId xmlns:a16="http://schemas.microsoft.com/office/drawing/2014/main" id="{6E92D287-8B66-2B66-D6F5-67D9616AF585}"/>
              </a:ext>
            </a:extLst>
          </p:cNvPr>
          <p:cNvSpPr txBox="1"/>
          <p:nvPr/>
        </p:nvSpPr>
        <p:spPr>
          <a:xfrm>
            <a:off x="4764841" y="1836723"/>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13" name="Rectangle: Rounded Corners 112">
            <a:extLst>
              <a:ext uri="{FF2B5EF4-FFF2-40B4-BE49-F238E27FC236}">
                <a16:creationId xmlns:a16="http://schemas.microsoft.com/office/drawing/2014/main" id="{FFFE36B9-0D54-8196-7980-047A9690A38B}"/>
              </a:ext>
              <a:ext uri="{C183D7F6-B498-43B3-948B-1728B52AA6E4}">
                <adec:decorative xmlns:adec="http://schemas.microsoft.com/office/drawing/2017/decorative" val="1"/>
              </a:ext>
            </a:extLst>
          </p:cNvPr>
          <p:cNvSpPr/>
          <p:nvPr/>
        </p:nvSpPr>
        <p:spPr>
          <a:xfrm>
            <a:off x="4922605" y="2023403"/>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114" name="Picture 2" descr="Using Azure">
            <a:extLst>
              <a:ext uri="{FF2B5EF4-FFF2-40B4-BE49-F238E27FC236}">
                <a16:creationId xmlns:a16="http://schemas.microsoft.com/office/drawing/2014/main" id="{BF971A1D-3641-69C2-3A55-F0A71DDE76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5779186" y="1838438"/>
            <a:ext cx="148525" cy="14222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6AA10399-468B-4D2E-88D1-F68499BFC49A}"/>
              </a:ext>
            </a:extLst>
          </p:cNvPr>
          <p:cNvSpPr txBox="1"/>
          <p:nvPr/>
        </p:nvSpPr>
        <p:spPr>
          <a:xfrm>
            <a:off x="6587688" y="975885"/>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116" name="Rectangle: Rounded Corners 115">
            <a:extLst>
              <a:ext uri="{FF2B5EF4-FFF2-40B4-BE49-F238E27FC236}">
                <a16:creationId xmlns:a16="http://schemas.microsoft.com/office/drawing/2014/main" id="{424FDBAA-4854-9FB8-25DB-D5E6BC37F226}"/>
              </a:ext>
              <a:ext uri="{C183D7F6-B498-43B3-948B-1728B52AA6E4}">
                <adec:decorative xmlns:adec="http://schemas.microsoft.com/office/drawing/2017/decorative" val="1"/>
              </a:ext>
            </a:extLst>
          </p:cNvPr>
          <p:cNvSpPr/>
          <p:nvPr/>
        </p:nvSpPr>
        <p:spPr>
          <a:xfrm>
            <a:off x="6698379" y="1173825"/>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117" name="Rectangle: Rounded Corners 116">
            <a:extLst>
              <a:ext uri="{FF2B5EF4-FFF2-40B4-BE49-F238E27FC236}">
                <a16:creationId xmlns:a16="http://schemas.microsoft.com/office/drawing/2014/main" id="{81855AC8-46A3-98AA-D255-40784BB3FE1F}"/>
              </a:ext>
              <a:ext uri="{C183D7F6-B498-43B3-948B-1728B52AA6E4}">
                <adec:decorative xmlns:adec="http://schemas.microsoft.com/office/drawing/2017/decorative" val="1"/>
              </a:ext>
            </a:extLst>
          </p:cNvPr>
          <p:cNvSpPr/>
          <p:nvPr/>
        </p:nvSpPr>
        <p:spPr>
          <a:xfrm>
            <a:off x="6729064" y="139232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118" name="Rectangle: Rounded Corners 117">
            <a:extLst>
              <a:ext uri="{FF2B5EF4-FFF2-40B4-BE49-F238E27FC236}">
                <a16:creationId xmlns:a16="http://schemas.microsoft.com/office/drawing/2014/main" id="{624EE590-C00E-A79B-F761-245C193D175E}"/>
              </a:ext>
              <a:ext uri="{C183D7F6-B498-43B3-948B-1728B52AA6E4}">
                <adec:decorative xmlns:adec="http://schemas.microsoft.com/office/drawing/2017/decorative" val="1"/>
              </a:ext>
            </a:extLst>
          </p:cNvPr>
          <p:cNvSpPr/>
          <p:nvPr/>
        </p:nvSpPr>
        <p:spPr>
          <a:xfrm>
            <a:off x="6614497" y="17682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123" name="Picture 122" descr="A person smiling for the camera&#10;&#10;Description automatically generated with medium confidence">
            <a:extLst>
              <a:ext uri="{FF2B5EF4-FFF2-40B4-BE49-F238E27FC236}">
                <a16:creationId xmlns:a16="http://schemas.microsoft.com/office/drawing/2014/main" id="{4B71E9D0-EC58-4B40-FC24-C0BDFA5BC446}"/>
              </a:ext>
              <a:ext uri="{C183D7F6-B498-43B3-948B-1728B52AA6E4}">
                <adec:decorative xmlns:adec="http://schemas.microsoft.com/office/drawing/2017/decorative" val="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a:off x="5689600" y="1116895"/>
            <a:ext cx="711304" cy="714521"/>
          </a:xfrm>
          <a:prstGeom prst="ellipse">
            <a:avLst/>
          </a:prstGeom>
          <a:ln>
            <a:solidFill>
              <a:schemeClr val="bg1"/>
            </a:solidFill>
          </a:ln>
          <a:effectLst>
            <a:outerShdw blurRad="203200" dist="63500" dir="2700000" algn="ctr" rotWithShape="0">
              <a:prstClr val="black">
                <a:alpha val="25000"/>
              </a:prstClr>
            </a:outerShdw>
          </a:effectLst>
        </p:spPr>
      </p:pic>
      <p:pic>
        <p:nvPicPr>
          <p:cNvPr id="127" name="Picture 126">
            <a:extLst>
              <a:ext uri="{FF2B5EF4-FFF2-40B4-BE49-F238E27FC236}">
                <a16:creationId xmlns:a16="http://schemas.microsoft.com/office/drawing/2014/main" id="{8ABFD1FB-3426-C5B8-C04B-AF5B52A856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71251" y="1039036"/>
            <a:ext cx="207935" cy="207935"/>
          </a:xfrm>
          <a:prstGeom prst="rect">
            <a:avLst/>
          </a:prstGeom>
        </p:spPr>
      </p:pic>
      <p:pic>
        <p:nvPicPr>
          <p:cNvPr id="130" name="Graphic 129" descr="Single gear with solid fill">
            <a:extLst>
              <a:ext uri="{FF2B5EF4-FFF2-40B4-BE49-F238E27FC236}">
                <a16:creationId xmlns:a16="http://schemas.microsoft.com/office/drawing/2014/main" id="{07173E59-C133-DC66-62F1-4A68D729FD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251" y="3527194"/>
            <a:ext cx="1376894" cy="1376894"/>
          </a:xfrm>
          <a:prstGeom prst="rect">
            <a:avLst/>
          </a:prstGeom>
        </p:spPr>
      </p:pic>
      <p:sp>
        <p:nvSpPr>
          <p:cNvPr id="133" name="Rectangle: Rounded Corners 132">
            <a:extLst>
              <a:ext uri="{FF2B5EF4-FFF2-40B4-BE49-F238E27FC236}">
                <a16:creationId xmlns:a16="http://schemas.microsoft.com/office/drawing/2014/main" id="{90D821C4-EEBE-CE00-9ED1-9D5F69B97224}"/>
              </a:ext>
              <a:ext uri="{C183D7F6-B498-43B3-948B-1728B52AA6E4}">
                <adec:decorative xmlns:adec="http://schemas.microsoft.com/office/drawing/2017/decorative" val="1"/>
              </a:ext>
            </a:extLst>
          </p:cNvPr>
          <p:cNvSpPr/>
          <p:nvPr/>
        </p:nvSpPr>
        <p:spPr>
          <a:xfrm>
            <a:off x="5457843" y="4930386"/>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grpSp>
        <p:nvGrpSpPr>
          <p:cNvPr id="7" name="Group 6">
            <a:extLst>
              <a:ext uri="{FF2B5EF4-FFF2-40B4-BE49-F238E27FC236}">
                <a16:creationId xmlns:a16="http://schemas.microsoft.com/office/drawing/2014/main" id="{E331305C-17C8-3ED3-B9A8-9F4EAFC78B3E}"/>
              </a:ext>
            </a:extLst>
          </p:cNvPr>
          <p:cNvGrpSpPr/>
          <p:nvPr/>
        </p:nvGrpSpPr>
        <p:grpSpPr>
          <a:xfrm>
            <a:off x="6310990" y="1165924"/>
            <a:ext cx="318713" cy="675577"/>
            <a:chOff x="6754344" y="2980023"/>
            <a:chExt cx="607042" cy="1286750"/>
          </a:xfrm>
        </p:grpSpPr>
        <p:pic>
          <p:nvPicPr>
            <p:cNvPr id="8" name="Picture 7">
              <a:extLst>
                <a:ext uri="{FF2B5EF4-FFF2-40B4-BE49-F238E27FC236}">
                  <a16:creationId xmlns:a16="http://schemas.microsoft.com/office/drawing/2014/main" id="{8997D63C-79C4-C5DB-3D95-3758441B99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9" name="Picture 2" descr="See the source image">
              <a:extLst>
                <a:ext uri="{FF2B5EF4-FFF2-40B4-BE49-F238E27FC236}">
                  <a16:creationId xmlns:a16="http://schemas.microsoft.com/office/drawing/2014/main" id="{459A688A-4123-D8F2-532F-0F4947BD94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Viva Engage icon">
              <a:extLst>
                <a:ext uri="{FF2B5EF4-FFF2-40B4-BE49-F238E27FC236}">
                  <a16:creationId xmlns:a16="http://schemas.microsoft.com/office/drawing/2014/main" id="{2176F3D0-5C3F-912D-B503-64A93F6632B5}"/>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sp>
        <p:nvSpPr>
          <p:cNvPr id="2" name="Rectangle: Rounded Corners 1">
            <a:extLst>
              <a:ext uri="{FF2B5EF4-FFF2-40B4-BE49-F238E27FC236}">
                <a16:creationId xmlns:a16="http://schemas.microsoft.com/office/drawing/2014/main" id="{D59E4AAF-9501-64AF-3A66-744FF2540052}"/>
              </a:ext>
              <a:ext uri="{C183D7F6-B498-43B3-948B-1728B52AA6E4}">
                <adec:decorative xmlns:adec="http://schemas.microsoft.com/office/drawing/2017/decorative" val="1"/>
              </a:ext>
            </a:extLst>
          </p:cNvPr>
          <p:cNvSpPr/>
          <p:nvPr/>
        </p:nvSpPr>
        <p:spPr>
          <a:xfrm>
            <a:off x="6793885" y="461267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Roles and Responsibilities</a:t>
            </a:r>
          </a:p>
        </p:txBody>
      </p:sp>
      <p:sp>
        <p:nvSpPr>
          <p:cNvPr id="13" name="Rectangle: Rounded Corners 12">
            <a:extLst>
              <a:ext uri="{FF2B5EF4-FFF2-40B4-BE49-F238E27FC236}">
                <a16:creationId xmlns:a16="http://schemas.microsoft.com/office/drawing/2014/main" id="{A6A74A72-F6A5-79D5-5675-59F75F93D60F}"/>
              </a:ext>
              <a:ext uri="{C183D7F6-B498-43B3-948B-1728B52AA6E4}">
                <adec:decorative xmlns:adec="http://schemas.microsoft.com/office/drawing/2017/decorative" val="1"/>
              </a:ext>
            </a:extLst>
          </p:cNvPr>
          <p:cNvSpPr/>
          <p:nvPr/>
        </p:nvSpPr>
        <p:spPr>
          <a:xfrm>
            <a:off x="6874811" y="4316879"/>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Processes &amp; Procedures</a:t>
            </a:r>
          </a:p>
        </p:txBody>
      </p:sp>
      <p:sp>
        <p:nvSpPr>
          <p:cNvPr id="14" name="Rectangle: Rounded Corners 13">
            <a:extLst>
              <a:ext uri="{FF2B5EF4-FFF2-40B4-BE49-F238E27FC236}">
                <a16:creationId xmlns:a16="http://schemas.microsoft.com/office/drawing/2014/main" id="{E2A8342F-C616-7468-3952-441BCA8980E6}"/>
              </a:ext>
              <a:ext uri="{C183D7F6-B498-43B3-948B-1728B52AA6E4}">
                <adec:decorative xmlns:adec="http://schemas.microsoft.com/office/drawing/2017/decorative" val="1"/>
              </a:ext>
            </a:extLst>
          </p:cNvPr>
          <p:cNvSpPr/>
          <p:nvPr/>
        </p:nvSpPr>
        <p:spPr>
          <a:xfrm>
            <a:off x="6849938" y="402985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Regulations &amp; Policies</a:t>
            </a:r>
          </a:p>
        </p:txBody>
      </p:sp>
      <p:sp>
        <p:nvSpPr>
          <p:cNvPr id="15" name="Rectangle: Rounded Corners 14">
            <a:extLst>
              <a:ext uri="{FF2B5EF4-FFF2-40B4-BE49-F238E27FC236}">
                <a16:creationId xmlns:a16="http://schemas.microsoft.com/office/drawing/2014/main" id="{FF66C228-BD36-C44D-ECBF-8E75E7150B84}"/>
              </a:ext>
              <a:ext uri="{C183D7F6-B498-43B3-948B-1728B52AA6E4}">
                <adec:decorative xmlns:adec="http://schemas.microsoft.com/office/drawing/2017/decorative" val="1"/>
              </a:ext>
            </a:extLst>
          </p:cNvPr>
          <p:cNvSpPr/>
          <p:nvPr/>
        </p:nvSpPr>
        <p:spPr>
          <a:xfrm>
            <a:off x="6758701" y="374396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 Design</a:t>
            </a:r>
          </a:p>
        </p:txBody>
      </p:sp>
      <p:sp>
        <p:nvSpPr>
          <p:cNvPr id="16" name="Rectangle: Rounded Corners 15">
            <a:extLst>
              <a:ext uri="{FF2B5EF4-FFF2-40B4-BE49-F238E27FC236}">
                <a16:creationId xmlns:a16="http://schemas.microsoft.com/office/drawing/2014/main" id="{DAACA64B-43F2-6F64-3D41-028D2501D312}"/>
              </a:ext>
              <a:ext uri="{C183D7F6-B498-43B3-948B-1728B52AA6E4}">
                <adec:decorative xmlns:adec="http://schemas.microsoft.com/office/drawing/2017/decorative" val="1"/>
              </a:ext>
            </a:extLst>
          </p:cNvPr>
          <p:cNvSpPr/>
          <p:nvPr/>
        </p:nvSpPr>
        <p:spPr>
          <a:xfrm>
            <a:off x="6528855" y="3476603"/>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Architecture</a:t>
            </a:r>
          </a:p>
        </p:txBody>
      </p:sp>
      <p:sp>
        <p:nvSpPr>
          <p:cNvPr id="17" name="Rectangle: Rounded Corners 16">
            <a:extLst>
              <a:ext uri="{FF2B5EF4-FFF2-40B4-BE49-F238E27FC236}">
                <a16:creationId xmlns:a16="http://schemas.microsoft.com/office/drawing/2014/main" id="{CDD6D236-3243-3729-C56F-3BF2B22E66BE}"/>
              </a:ext>
              <a:ext uri="{C183D7F6-B498-43B3-948B-1728B52AA6E4}">
                <adec:decorative xmlns:adec="http://schemas.microsoft.com/office/drawing/2017/decorative" val="1"/>
              </a:ext>
            </a:extLst>
          </p:cNvPr>
          <p:cNvSpPr/>
          <p:nvPr/>
        </p:nvSpPr>
        <p:spPr>
          <a:xfrm>
            <a:off x="4163995" y="4634595"/>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Records Management</a:t>
            </a:r>
          </a:p>
        </p:txBody>
      </p:sp>
      <p:sp>
        <p:nvSpPr>
          <p:cNvPr id="18" name="Rectangle: Rounded Corners 17">
            <a:extLst>
              <a:ext uri="{FF2B5EF4-FFF2-40B4-BE49-F238E27FC236}">
                <a16:creationId xmlns:a16="http://schemas.microsoft.com/office/drawing/2014/main" id="{0823C08F-D10F-7671-19E7-11FB1FAA536B}"/>
              </a:ext>
              <a:ext uri="{C183D7F6-B498-43B3-948B-1728B52AA6E4}">
                <adec:decorative xmlns:adec="http://schemas.microsoft.com/office/drawing/2017/decorative" val="1"/>
              </a:ext>
            </a:extLst>
          </p:cNvPr>
          <p:cNvSpPr/>
          <p:nvPr/>
        </p:nvSpPr>
        <p:spPr>
          <a:xfrm>
            <a:off x="4061808" y="4316879"/>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Information Flow</a:t>
            </a:r>
          </a:p>
        </p:txBody>
      </p:sp>
      <p:sp>
        <p:nvSpPr>
          <p:cNvPr id="19" name="Rectangle: Rounded Corners 18">
            <a:extLst>
              <a:ext uri="{FF2B5EF4-FFF2-40B4-BE49-F238E27FC236}">
                <a16:creationId xmlns:a16="http://schemas.microsoft.com/office/drawing/2014/main" id="{A18676A4-6FF0-6738-654C-E91C785EA228}"/>
              </a:ext>
              <a:ext uri="{C183D7F6-B498-43B3-948B-1728B52AA6E4}">
                <adec:decorative xmlns:adec="http://schemas.microsoft.com/office/drawing/2017/decorative" val="1"/>
              </a:ext>
            </a:extLst>
          </p:cNvPr>
          <p:cNvSpPr/>
          <p:nvPr/>
        </p:nvSpPr>
        <p:spPr>
          <a:xfrm>
            <a:off x="4036935" y="402985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Communications Flow</a:t>
            </a:r>
          </a:p>
        </p:txBody>
      </p:sp>
      <p:sp>
        <p:nvSpPr>
          <p:cNvPr id="20" name="Rectangle: Rounded Corners 19">
            <a:extLst>
              <a:ext uri="{FF2B5EF4-FFF2-40B4-BE49-F238E27FC236}">
                <a16:creationId xmlns:a16="http://schemas.microsoft.com/office/drawing/2014/main" id="{987CAC5B-6CB6-7E51-5FB1-AB5627442F58}"/>
              </a:ext>
              <a:ext uri="{C183D7F6-B498-43B3-948B-1728B52AA6E4}">
                <adec:decorative xmlns:adec="http://schemas.microsoft.com/office/drawing/2017/decorative" val="1"/>
              </a:ext>
            </a:extLst>
          </p:cNvPr>
          <p:cNvSpPr/>
          <p:nvPr/>
        </p:nvSpPr>
        <p:spPr>
          <a:xfrm>
            <a:off x="4107586" y="3743965"/>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Lifecycle Management</a:t>
            </a:r>
          </a:p>
        </p:txBody>
      </p:sp>
      <p:sp>
        <p:nvSpPr>
          <p:cNvPr id="21" name="Rectangle: Rounded Corners 20">
            <a:extLst>
              <a:ext uri="{FF2B5EF4-FFF2-40B4-BE49-F238E27FC236}">
                <a16:creationId xmlns:a16="http://schemas.microsoft.com/office/drawing/2014/main" id="{4D752AA5-BD81-C717-FF97-500989DC251D}"/>
              </a:ext>
              <a:ext uri="{C183D7F6-B498-43B3-948B-1728B52AA6E4}">
                <adec:decorative xmlns:adec="http://schemas.microsoft.com/office/drawing/2017/decorative" val="1"/>
              </a:ext>
            </a:extLst>
          </p:cNvPr>
          <p:cNvSpPr/>
          <p:nvPr/>
        </p:nvSpPr>
        <p:spPr>
          <a:xfrm>
            <a:off x="4277550" y="3476603"/>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Responsible use of IT</a:t>
            </a:r>
          </a:p>
        </p:txBody>
      </p:sp>
      <p:sp>
        <p:nvSpPr>
          <p:cNvPr id="22" name="Rectangle 21">
            <a:extLst>
              <a:ext uri="{FF2B5EF4-FFF2-40B4-BE49-F238E27FC236}">
                <a16:creationId xmlns:a16="http://schemas.microsoft.com/office/drawing/2014/main" id="{1C067E0D-899A-287A-AD7D-2E8971093143}"/>
              </a:ext>
            </a:extLst>
          </p:cNvPr>
          <p:cNvSpPr/>
          <p:nvPr/>
        </p:nvSpPr>
        <p:spPr>
          <a:xfrm>
            <a:off x="749236" y="2773484"/>
            <a:ext cx="10860091" cy="29166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My Enablement</a:t>
            </a:r>
          </a:p>
        </p:txBody>
      </p:sp>
      <p:pic>
        <p:nvPicPr>
          <p:cNvPr id="23" name="Graphic 22" descr="Single gear with solid fill">
            <a:extLst>
              <a:ext uri="{FF2B5EF4-FFF2-40B4-BE49-F238E27FC236}">
                <a16:creationId xmlns:a16="http://schemas.microsoft.com/office/drawing/2014/main" id="{881B9B88-3166-70FC-EB19-694BACFBFE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1815" y="5073975"/>
            <a:ext cx="1376894" cy="1376894"/>
          </a:xfrm>
          <a:prstGeom prst="rect">
            <a:avLst/>
          </a:prstGeom>
        </p:spPr>
      </p:pic>
      <p:sp>
        <p:nvSpPr>
          <p:cNvPr id="24" name="Rectangle: Rounded Corners 23">
            <a:extLst>
              <a:ext uri="{FF2B5EF4-FFF2-40B4-BE49-F238E27FC236}">
                <a16:creationId xmlns:a16="http://schemas.microsoft.com/office/drawing/2014/main" id="{B6D226ED-2837-3099-BF43-48A290280852}"/>
              </a:ext>
              <a:ext uri="{C183D7F6-B498-43B3-948B-1728B52AA6E4}">
                <adec:decorative xmlns:adec="http://schemas.microsoft.com/office/drawing/2017/decorative" val="1"/>
              </a:ext>
            </a:extLst>
          </p:cNvPr>
          <p:cNvSpPr/>
          <p:nvPr/>
        </p:nvSpPr>
        <p:spPr>
          <a:xfrm>
            <a:off x="1678407" y="6477167"/>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25" name="Rectangle: Rounded Corners 24">
            <a:extLst>
              <a:ext uri="{FF2B5EF4-FFF2-40B4-BE49-F238E27FC236}">
                <a16:creationId xmlns:a16="http://schemas.microsoft.com/office/drawing/2014/main" id="{340505CA-915E-8201-E5A2-19041412F838}"/>
              </a:ext>
              <a:ext uri="{C183D7F6-B498-43B3-948B-1728B52AA6E4}">
                <adec:decorative xmlns:adec="http://schemas.microsoft.com/office/drawing/2017/decorative" val="1"/>
              </a:ext>
            </a:extLst>
          </p:cNvPr>
          <p:cNvSpPr/>
          <p:nvPr/>
        </p:nvSpPr>
        <p:spPr>
          <a:xfrm>
            <a:off x="3014449" y="615945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Physical Access</a:t>
            </a:r>
          </a:p>
        </p:txBody>
      </p:sp>
      <p:sp>
        <p:nvSpPr>
          <p:cNvPr id="26" name="Rectangle: Rounded Corners 25">
            <a:extLst>
              <a:ext uri="{FF2B5EF4-FFF2-40B4-BE49-F238E27FC236}">
                <a16:creationId xmlns:a16="http://schemas.microsoft.com/office/drawing/2014/main" id="{2927AA77-0F17-47DD-0F1B-FC26D7149C93}"/>
              </a:ext>
              <a:ext uri="{C183D7F6-B498-43B3-948B-1728B52AA6E4}">
                <adec:decorative xmlns:adec="http://schemas.microsoft.com/office/drawing/2017/decorative" val="1"/>
              </a:ext>
            </a:extLst>
          </p:cNvPr>
          <p:cNvSpPr/>
          <p:nvPr/>
        </p:nvSpPr>
        <p:spPr>
          <a:xfrm>
            <a:off x="3095375"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Patch Management</a:t>
            </a:r>
          </a:p>
        </p:txBody>
      </p:sp>
      <p:sp>
        <p:nvSpPr>
          <p:cNvPr id="27" name="Rectangle: Rounded Corners 26">
            <a:extLst>
              <a:ext uri="{FF2B5EF4-FFF2-40B4-BE49-F238E27FC236}">
                <a16:creationId xmlns:a16="http://schemas.microsoft.com/office/drawing/2014/main" id="{CBF264A2-829C-D15B-8902-4CD1F098D4AA}"/>
              </a:ext>
              <a:ext uri="{C183D7F6-B498-43B3-948B-1728B52AA6E4}">
                <adec:decorative xmlns:adec="http://schemas.microsoft.com/office/drawing/2017/decorative" val="1"/>
              </a:ext>
            </a:extLst>
          </p:cNvPr>
          <p:cNvSpPr/>
          <p:nvPr/>
        </p:nvSpPr>
        <p:spPr>
          <a:xfrm>
            <a:off x="3070502"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Modern Management</a:t>
            </a:r>
          </a:p>
        </p:txBody>
      </p:sp>
      <p:sp>
        <p:nvSpPr>
          <p:cNvPr id="28" name="Rectangle: Rounded Corners 27">
            <a:extLst>
              <a:ext uri="{FF2B5EF4-FFF2-40B4-BE49-F238E27FC236}">
                <a16:creationId xmlns:a16="http://schemas.microsoft.com/office/drawing/2014/main" id="{DBDA2A3B-3B76-5A88-B157-A23EDC6389E6}"/>
              </a:ext>
              <a:ext uri="{C183D7F6-B498-43B3-948B-1728B52AA6E4}">
                <adec:decorative xmlns:adec="http://schemas.microsoft.com/office/drawing/2017/decorative" val="1"/>
              </a:ext>
            </a:extLst>
          </p:cNvPr>
          <p:cNvSpPr/>
          <p:nvPr/>
        </p:nvSpPr>
        <p:spPr>
          <a:xfrm>
            <a:off x="2979265" y="5290747"/>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Privileged Identity</a:t>
            </a:r>
          </a:p>
        </p:txBody>
      </p:sp>
      <p:sp>
        <p:nvSpPr>
          <p:cNvPr id="29" name="Rectangle: Rounded Corners 28">
            <a:extLst>
              <a:ext uri="{FF2B5EF4-FFF2-40B4-BE49-F238E27FC236}">
                <a16:creationId xmlns:a16="http://schemas.microsoft.com/office/drawing/2014/main" id="{B50E7189-987A-E85B-D827-5E07E4F8820B}"/>
              </a:ext>
              <a:ext uri="{C183D7F6-B498-43B3-948B-1728B52AA6E4}">
                <adec:decorative xmlns:adec="http://schemas.microsoft.com/office/drawing/2017/decorative" val="1"/>
              </a:ext>
            </a:extLst>
          </p:cNvPr>
          <p:cNvSpPr/>
          <p:nvPr/>
        </p:nvSpPr>
        <p:spPr>
          <a:xfrm>
            <a:off x="2749419"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Multi Factor Authentication</a:t>
            </a:r>
          </a:p>
        </p:txBody>
      </p:sp>
      <p:sp>
        <p:nvSpPr>
          <p:cNvPr id="30" name="Rectangle: Rounded Corners 29">
            <a:extLst>
              <a:ext uri="{FF2B5EF4-FFF2-40B4-BE49-F238E27FC236}">
                <a16:creationId xmlns:a16="http://schemas.microsoft.com/office/drawing/2014/main" id="{851877DF-BBC2-FA21-039B-18F1561FEA81}"/>
              </a:ext>
              <a:ext uri="{C183D7F6-B498-43B3-948B-1728B52AA6E4}">
                <adec:decorative xmlns:adec="http://schemas.microsoft.com/office/drawing/2017/decorative" val="1"/>
              </a:ext>
            </a:extLst>
          </p:cNvPr>
          <p:cNvSpPr/>
          <p:nvPr/>
        </p:nvSpPr>
        <p:spPr>
          <a:xfrm>
            <a:off x="384559" y="618137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Identity</a:t>
            </a:r>
          </a:p>
        </p:txBody>
      </p:sp>
      <p:sp>
        <p:nvSpPr>
          <p:cNvPr id="31" name="Rectangle: Rounded Corners 30">
            <a:extLst>
              <a:ext uri="{FF2B5EF4-FFF2-40B4-BE49-F238E27FC236}">
                <a16:creationId xmlns:a16="http://schemas.microsoft.com/office/drawing/2014/main" id="{5BFE4A24-8758-F387-25BA-75BBFAE60923}"/>
              </a:ext>
              <a:ext uri="{C183D7F6-B498-43B3-948B-1728B52AA6E4}">
                <adec:decorative xmlns:adec="http://schemas.microsoft.com/office/drawing/2017/decorative" val="1"/>
              </a:ext>
            </a:extLst>
          </p:cNvPr>
          <p:cNvSpPr/>
          <p:nvPr/>
        </p:nvSpPr>
        <p:spPr>
          <a:xfrm>
            <a:off x="282372"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Endpoints</a:t>
            </a:r>
          </a:p>
        </p:txBody>
      </p:sp>
      <p:sp>
        <p:nvSpPr>
          <p:cNvPr id="32" name="Rectangle: Rounded Corners 31">
            <a:extLst>
              <a:ext uri="{FF2B5EF4-FFF2-40B4-BE49-F238E27FC236}">
                <a16:creationId xmlns:a16="http://schemas.microsoft.com/office/drawing/2014/main" id="{F0A8FD96-EE58-1EF6-E8FA-12924012D3BE}"/>
              </a:ext>
              <a:ext uri="{C183D7F6-B498-43B3-948B-1728B52AA6E4}">
                <adec:decorative xmlns:adec="http://schemas.microsoft.com/office/drawing/2017/decorative" val="1"/>
              </a:ext>
            </a:extLst>
          </p:cNvPr>
          <p:cNvSpPr/>
          <p:nvPr/>
        </p:nvSpPr>
        <p:spPr>
          <a:xfrm>
            <a:off x="257499"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Data &amp; Information</a:t>
            </a:r>
          </a:p>
        </p:txBody>
      </p:sp>
      <p:sp>
        <p:nvSpPr>
          <p:cNvPr id="33" name="Rectangle: Rounded Corners 32">
            <a:extLst>
              <a:ext uri="{FF2B5EF4-FFF2-40B4-BE49-F238E27FC236}">
                <a16:creationId xmlns:a16="http://schemas.microsoft.com/office/drawing/2014/main" id="{FB7FEA1D-873F-773A-5184-842176266F41}"/>
              </a:ext>
              <a:ext uri="{C183D7F6-B498-43B3-948B-1728B52AA6E4}">
                <adec:decorative xmlns:adec="http://schemas.microsoft.com/office/drawing/2017/decorative" val="1"/>
              </a:ext>
            </a:extLst>
          </p:cNvPr>
          <p:cNvSpPr/>
          <p:nvPr/>
        </p:nvSpPr>
        <p:spPr>
          <a:xfrm>
            <a:off x="328150" y="529074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Applications</a:t>
            </a:r>
          </a:p>
        </p:txBody>
      </p:sp>
      <p:sp>
        <p:nvSpPr>
          <p:cNvPr id="34" name="Rectangle: Rounded Corners 33">
            <a:extLst>
              <a:ext uri="{FF2B5EF4-FFF2-40B4-BE49-F238E27FC236}">
                <a16:creationId xmlns:a16="http://schemas.microsoft.com/office/drawing/2014/main" id="{2E494B6E-1FCA-78A1-187A-FEB55DCFF9C4}"/>
              </a:ext>
              <a:ext uri="{C183D7F6-B498-43B3-948B-1728B52AA6E4}">
                <adec:decorative xmlns:adec="http://schemas.microsoft.com/office/drawing/2017/decorative" val="1"/>
              </a:ext>
            </a:extLst>
          </p:cNvPr>
          <p:cNvSpPr/>
          <p:nvPr/>
        </p:nvSpPr>
        <p:spPr>
          <a:xfrm>
            <a:off x="498114"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 Based Access</a:t>
            </a:r>
          </a:p>
        </p:txBody>
      </p:sp>
      <p:pic>
        <p:nvPicPr>
          <p:cNvPr id="35" name="Graphic 34" descr="Single gear with solid fill">
            <a:extLst>
              <a:ext uri="{FF2B5EF4-FFF2-40B4-BE49-F238E27FC236}">
                <a16:creationId xmlns:a16="http://schemas.microsoft.com/office/drawing/2014/main" id="{047AEA5E-97E2-7D38-C0E8-A4FA3522EF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6699" y="5073975"/>
            <a:ext cx="1376894" cy="1376894"/>
          </a:xfrm>
          <a:prstGeom prst="rect">
            <a:avLst/>
          </a:prstGeom>
        </p:spPr>
      </p:pic>
      <p:sp>
        <p:nvSpPr>
          <p:cNvPr id="36" name="Rectangle: Rounded Corners 35">
            <a:extLst>
              <a:ext uri="{FF2B5EF4-FFF2-40B4-BE49-F238E27FC236}">
                <a16:creationId xmlns:a16="http://schemas.microsoft.com/office/drawing/2014/main" id="{17FC4629-E3E8-910C-B3E4-5BAD15750719}"/>
              </a:ext>
              <a:ext uri="{C183D7F6-B498-43B3-948B-1728B52AA6E4}">
                <adec:decorative xmlns:adec="http://schemas.microsoft.com/office/drawing/2017/decorative" val="1"/>
              </a:ext>
            </a:extLst>
          </p:cNvPr>
          <p:cNvSpPr/>
          <p:nvPr/>
        </p:nvSpPr>
        <p:spPr>
          <a:xfrm>
            <a:off x="9023291" y="6477167"/>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7" name="Rectangle: Rounded Corners 36">
            <a:extLst>
              <a:ext uri="{FF2B5EF4-FFF2-40B4-BE49-F238E27FC236}">
                <a16:creationId xmlns:a16="http://schemas.microsoft.com/office/drawing/2014/main" id="{0B7BD850-2D91-CACF-CEDA-C4A49F65421E}"/>
              </a:ext>
              <a:ext uri="{C183D7F6-B498-43B3-948B-1728B52AA6E4}">
                <adec:decorative xmlns:adec="http://schemas.microsoft.com/office/drawing/2017/decorative" val="1"/>
              </a:ext>
            </a:extLst>
          </p:cNvPr>
          <p:cNvSpPr/>
          <p:nvPr/>
        </p:nvSpPr>
        <p:spPr>
          <a:xfrm>
            <a:off x="10359333" y="615945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Audit</a:t>
            </a:r>
          </a:p>
        </p:txBody>
      </p:sp>
      <p:sp>
        <p:nvSpPr>
          <p:cNvPr id="38" name="Rectangle: Rounded Corners 37">
            <a:extLst>
              <a:ext uri="{FF2B5EF4-FFF2-40B4-BE49-F238E27FC236}">
                <a16:creationId xmlns:a16="http://schemas.microsoft.com/office/drawing/2014/main" id="{2670B9F5-04B6-F85B-89D7-1F8E6CC8364F}"/>
              </a:ext>
              <a:ext uri="{C183D7F6-B498-43B3-948B-1728B52AA6E4}">
                <adec:decorative xmlns:adec="http://schemas.microsoft.com/office/drawing/2017/decorative" val="1"/>
              </a:ext>
            </a:extLst>
          </p:cNvPr>
          <p:cNvSpPr/>
          <p:nvPr/>
        </p:nvSpPr>
        <p:spPr>
          <a:xfrm>
            <a:off x="10440259"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 Assessment</a:t>
            </a:r>
          </a:p>
        </p:txBody>
      </p:sp>
      <p:sp>
        <p:nvSpPr>
          <p:cNvPr id="39" name="Rectangle: Rounded Corners 38">
            <a:extLst>
              <a:ext uri="{FF2B5EF4-FFF2-40B4-BE49-F238E27FC236}">
                <a16:creationId xmlns:a16="http://schemas.microsoft.com/office/drawing/2014/main" id="{8249D525-110E-ACD3-A6A6-D955018C8B0A}"/>
              </a:ext>
              <a:ext uri="{C183D7F6-B498-43B3-948B-1728B52AA6E4}">
                <adec:decorative xmlns:adec="http://schemas.microsoft.com/office/drawing/2017/decorative" val="1"/>
              </a:ext>
            </a:extLst>
          </p:cNvPr>
          <p:cNvSpPr/>
          <p:nvPr/>
        </p:nvSpPr>
        <p:spPr>
          <a:xfrm>
            <a:off x="10415386"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Managing Privacy Risk</a:t>
            </a:r>
          </a:p>
        </p:txBody>
      </p:sp>
      <p:sp>
        <p:nvSpPr>
          <p:cNvPr id="40" name="Rectangle: Rounded Corners 39">
            <a:extLst>
              <a:ext uri="{FF2B5EF4-FFF2-40B4-BE49-F238E27FC236}">
                <a16:creationId xmlns:a16="http://schemas.microsoft.com/office/drawing/2014/main" id="{4899518B-83DB-3F78-92DD-5A39EAF5325F}"/>
              </a:ext>
              <a:ext uri="{C183D7F6-B498-43B3-948B-1728B52AA6E4}">
                <adec:decorative xmlns:adec="http://schemas.microsoft.com/office/drawing/2017/decorative" val="1"/>
              </a:ext>
            </a:extLst>
          </p:cNvPr>
          <p:cNvSpPr/>
          <p:nvPr/>
        </p:nvSpPr>
        <p:spPr>
          <a:xfrm>
            <a:off x="10324149" y="5290747"/>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Information Protection</a:t>
            </a:r>
          </a:p>
        </p:txBody>
      </p:sp>
      <p:sp>
        <p:nvSpPr>
          <p:cNvPr id="41" name="Rectangle: Rounded Corners 40">
            <a:extLst>
              <a:ext uri="{FF2B5EF4-FFF2-40B4-BE49-F238E27FC236}">
                <a16:creationId xmlns:a16="http://schemas.microsoft.com/office/drawing/2014/main" id="{4E89151A-2873-A185-A217-4BA1AAE3D0E9}"/>
              </a:ext>
              <a:ext uri="{C183D7F6-B498-43B3-948B-1728B52AA6E4}">
                <adec:decorative xmlns:adec="http://schemas.microsoft.com/office/drawing/2017/decorative" val="1"/>
              </a:ext>
            </a:extLst>
          </p:cNvPr>
          <p:cNvSpPr/>
          <p:nvPr/>
        </p:nvSpPr>
        <p:spPr>
          <a:xfrm>
            <a:off x="10094303"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Sensitive Information Types</a:t>
            </a:r>
          </a:p>
        </p:txBody>
      </p:sp>
      <p:sp>
        <p:nvSpPr>
          <p:cNvPr id="42" name="Rectangle: Rounded Corners 41">
            <a:extLst>
              <a:ext uri="{FF2B5EF4-FFF2-40B4-BE49-F238E27FC236}">
                <a16:creationId xmlns:a16="http://schemas.microsoft.com/office/drawing/2014/main" id="{1AF939F6-0331-7B93-BEB5-91E4F62B9F1D}"/>
              </a:ext>
              <a:ext uri="{C183D7F6-B498-43B3-948B-1728B52AA6E4}">
                <adec:decorative xmlns:adec="http://schemas.microsoft.com/office/drawing/2017/decorative" val="1"/>
              </a:ext>
            </a:extLst>
          </p:cNvPr>
          <p:cNvSpPr/>
          <p:nvPr/>
        </p:nvSpPr>
        <p:spPr>
          <a:xfrm>
            <a:off x="7729443" y="618137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Insider Risk Management</a:t>
            </a:r>
          </a:p>
        </p:txBody>
      </p:sp>
      <p:sp>
        <p:nvSpPr>
          <p:cNvPr id="43" name="Rectangle: Rounded Corners 42">
            <a:extLst>
              <a:ext uri="{FF2B5EF4-FFF2-40B4-BE49-F238E27FC236}">
                <a16:creationId xmlns:a16="http://schemas.microsoft.com/office/drawing/2014/main" id="{780937A5-5B41-198A-34E7-F78290B5B9D6}"/>
              </a:ext>
              <a:ext uri="{C183D7F6-B498-43B3-948B-1728B52AA6E4}">
                <adec:decorative xmlns:adec="http://schemas.microsoft.com/office/drawing/2017/decorative" val="1"/>
              </a:ext>
            </a:extLst>
          </p:cNvPr>
          <p:cNvSpPr/>
          <p:nvPr/>
        </p:nvSpPr>
        <p:spPr>
          <a:xfrm>
            <a:off x="7627256"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Communications Compliance</a:t>
            </a:r>
          </a:p>
        </p:txBody>
      </p:sp>
      <p:sp>
        <p:nvSpPr>
          <p:cNvPr id="44" name="Rectangle: Rounded Corners 43">
            <a:extLst>
              <a:ext uri="{FF2B5EF4-FFF2-40B4-BE49-F238E27FC236}">
                <a16:creationId xmlns:a16="http://schemas.microsoft.com/office/drawing/2014/main" id="{3EF232E8-6123-EF29-1AD5-1A98EA52ECD1}"/>
              </a:ext>
              <a:ext uri="{C183D7F6-B498-43B3-948B-1728B52AA6E4}">
                <adec:decorative xmlns:adec="http://schemas.microsoft.com/office/drawing/2017/decorative" val="1"/>
              </a:ext>
            </a:extLst>
          </p:cNvPr>
          <p:cNvSpPr/>
          <p:nvPr/>
        </p:nvSpPr>
        <p:spPr>
          <a:xfrm>
            <a:off x="7602383"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Preventing Data Loss</a:t>
            </a:r>
          </a:p>
        </p:txBody>
      </p:sp>
      <p:sp>
        <p:nvSpPr>
          <p:cNvPr id="45" name="Rectangle: Rounded Corners 44">
            <a:extLst>
              <a:ext uri="{FF2B5EF4-FFF2-40B4-BE49-F238E27FC236}">
                <a16:creationId xmlns:a16="http://schemas.microsoft.com/office/drawing/2014/main" id="{364D5AF5-DFC3-CD88-579D-BEDA1AE53C3F}"/>
              </a:ext>
              <a:ext uri="{C183D7F6-B498-43B3-948B-1728B52AA6E4}">
                <adec:decorative xmlns:adec="http://schemas.microsoft.com/office/drawing/2017/decorative" val="1"/>
              </a:ext>
            </a:extLst>
          </p:cNvPr>
          <p:cNvSpPr/>
          <p:nvPr/>
        </p:nvSpPr>
        <p:spPr>
          <a:xfrm>
            <a:off x="7673034" y="529074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Legal Hold &amp; Case </a:t>
            </a:r>
            <a:r>
              <a:rPr kumimoji="0" lang="en-AU" sz="1000" b="0"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Mgmt</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1D506A0-2374-BFE6-9981-0D8B0972D703}"/>
              </a:ext>
              <a:ext uri="{C183D7F6-B498-43B3-948B-1728B52AA6E4}">
                <adec:decorative xmlns:adec="http://schemas.microsoft.com/office/drawing/2017/decorative" val="1"/>
              </a:ext>
            </a:extLst>
          </p:cNvPr>
          <p:cNvSpPr/>
          <p:nvPr/>
        </p:nvSpPr>
        <p:spPr>
          <a:xfrm>
            <a:off x="7842998"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Retention</a:t>
            </a:r>
          </a:p>
        </p:txBody>
      </p:sp>
      <p:sp>
        <p:nvSpPr>
          <p:cNvPr id="47" name="TextBox 46">
            <a:extLst>
              <a:ext uri="{FF2B5EF4-FFF2-40B4-BE49-F238E27FC236}">
                <a16:creationId xmlns:a16="http://schemas.microsoft.com/office/drawing/2014/main" id="{1189E96B-44BF-3A9F-BAB5-C80F4395C872}"/>
              </a:ext>
            </a:extLst>
          </p:cNvPr>
          <p:cNvSpPr txBox="1"/>
          <p:nvPr/>
        </p:nvSpPr>
        <p:spPr>
          <a:xfrm>
            <a:off x="6367874" y="3137210"/>
            <a:ext cx="21123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Organizational Capability</a:t>
            </a:r>
          </a:p>
        </p:txBody>
      </p:sp>
      <p:sp>
        <p:nvSpPr>
          <p:cNvPr id="48" name="TextBox 47">
            <a:extLst>
              <a:ext uri="{FF2B5EF4-FFF2-40B4-BE49-F238E27FC236}">
                <a16:creationId xmlns:a16="http://schemas.microsoft.com/office/drawing/2014/main" id="{4970D835-FE7A-48CF-4B53-C43C192DB4F2}"/>
              </a:ext>
            </a:extLst>
          </p:cNvPr>
          <p:cNvSpPr txBox="1"/>
          <p:nvPr/>
        </p:nvSpPr>
        <p:spPr>
          <a:xfrm>
            <a:off x="3168709" y="3156185"/>
            <a:ext cx="2670871"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 Collaboration Controls</a:t>
            </a:r>
          </a:p>
        </p:txBody>
      </p:sp>
      <p:cxnSp>
        <p:nvCxnSpPr>
          <p:cNvPr id="49" name="Connector: Elbow 48">
            <a:extLst>
              <a:ext uri="{FF2B5EF4-FFF2-40B4-BE49-F238E27FC236}">
                <a16:creationId xmlns:a16="http://schemas.microsoft.com/office/drawing/2014/main" id="{31A50A58-A937-189B-84D8-45F2824B3909}"/>
              </a:ext>
              <a:ext uri="{C183D7F6-B498-43B3-948B-1728B52AA6E4}">
                <adec:decorative xmlns:adec="http://schemas.microsoft.com/office/drawing/2017/decorative" val="1"/>
              </a:ext>
            </a:extLst>
          </p:cNvPr>
          <p:cNvCxnSpPr>
            <a:cxnSpLocks/>
          </p:cNvCxnSpPr>
          <p:nvPr/>
        </p:nvCxnSpPr>
        <p:spPr>
          <a:xfrm rot="5400000">
            <a:off x="2439352" y="4105169"/>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 name="Rectangle: Rounded Corners 49">
            <a:extLst>
              <a:ext uri="{FF2B5EF4-FFF2-40B4-BE49-F238E27FC236}">
                <a16:creationId xmlns:a16="http://schemas.microsoft.com/office/drawing/2014/main" id="{4EA0EF28-CF3E-2D83-222D-9786CF28129E}"/>
              </a:ext>
              <a:ext uri="{C183D7F6-B498-43B3-948B-1728B52AA6E4}">
                <adec:decorative xmlns:adec="http://schemas.microsoft.com/office/drawing/2017/decorative" val="1"/>
              </a:ext>
            </a:extLst>
          </p:cNvPr>
          <p:cNvSpPr/>
          <p:nvPr/>
        </p:nvSpPr>
        <p:spPr>
          <a:xfrm>
            <a:off x="2280375" y="4142342"/>
            <a:ext cx="954000" cy="117898"/>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Implements</a:t>
            </a:r>
          </a:p>
        </p:txBody>
      </p:sp>
      <p:cxnSp>
        <p:nvCxnSpPr>
          <p:cNvPr id="52" name="Connector: Elbow 51">
            <a:extLst>
              <a:ext uri="{FF2B5EF4-FFF2-40B4-BE49-F238E27FC236}">
                <a16:creationId xmlns:a16="http://schemas.microsoft.com/office/drawing/2014/main" id="{9C3555EF-2A0C-605F-F0DA-913A41B61073}"/>
              </a:ext>
              <a:ext uri="{C183D7F6-B498-43B3-948B-1728B52AA6E4}">
                <adec:decorative xmlns:adec="http://schemas.microsoft.com/office/drawing/2017/decorative" val="1"/>
              </a:ext>
            </a:extLst>
          </p:cNvPr>
          <p:cNvCxnSpPr>
            <a:cxnSpLocks/>
          </p:cNvCxnSpPr>
          <p:nvPr/>
        </p:nvCxnSpPr>
        <p:spPr>
          <a:xfrm rot="16200000" flipH="1">
            <a:off x="8939142" y="4094109"/>
            <a:ext cx="931862" cy="806224"/>
          </a:xfrm>
          <a:prstGeom prst="bentConnector3">
            <a:avLst>
              <a:gd name="adj1" fmla="val 1443"/>
            </a:avLst>
          </a:prstGeom>
          <a:ln>
            <a:tailEnd type="triangle"/>
          </a:ln>
        </p:spPr>
        <p:style>
          <a:lnRef idx="1">
            <a:schemeClr val="accent3"/>
          </a:lnRef>
          <a:fillRef idx="0">
            <a:schemeClr val="accent3"/>
          </a:fillRef>
          <a:effectRef idx="0">
            <a:schemeClr val="accent3"/>
          </a:effectRef>
          <a:fontRef idx="minor">
            <a:schemeClr val="tx1"/>
          </a:fontRef>
        </p:style>
      </p:cxnSp>
      <p:sp>
        <p:nvSpPr>
          <p:cNvPr id="53" name="Rectangle: Rounded Corners 52">
            <a:extLst>
              <a:ext uri="{FF2B5EF4-FFF2-40B4-BE49-F238E27FC236}">
                <a16:creationId xmlns:a16="http://schemas.microsoft.com/office/drawing/2014/main" id="{0A973C36-021D-EEA2-E69C-4289B5A2441F}"/>
              </a:ext>
              <a:ext uri="{C183D7F6-B498-43B3-948B-1728B52AA6E4}">
                <adec:decorative xmlns:adec="http://schemas.microsoft.com/office/drawing/2017/decorative" val="1"/>
              </a:ext>
            </a:extLst>
          </p:cNvPr>
          <p:cNvSpPr/>
          <p:nvPr/>
        </p:nvSpPr>
        <p:spPr>
          <a:xfrm>
            <a:off x="8977457" y="4097838"/>
            <a:ext cx="954000" cy="117898"/>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Measures</a:t>
            </a:r>
          </a:p>
        </p:txBody>
      </p:sp>
    </p:spTree>
    <p:extLst>
      <p:ext uri="{BB962C8B-B14F-4D97-AF65-F5344CB8AC3E}">
        <p14:creationId xmlns:p14="http://schemas.microsoft.com/office/powerpoint/2010/main" val="46488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E72484-3E58-48EB-8143-DB0825D43431}"/>
              </a:ext>
            </a:extLst>
          </p:cNvPr>
          <p:cNvSpPr/>
          <p:nvPr/>
        </p:nvSpPr>
        <p:spPr>
          <a:xfrm>
            <a:off x="4011561" y="0"/>
            <a:ext cx="8180439" cy="6865838"/>
          </a:xfrm>
          <a:custGeom>
            <a:avLst/>
            <a:gdLst>
              <a:gd name="connsiteX0" fmla="*/ 4227871 w 8180439"/>
              <a:gd name="connsiteY0" fmla="*/ 6784258 h 6813754"/>
              <a:gd name="connsiteX1" fmla="*/ 0 w 8180439"/>
              <a:gd name="connsiteY1" fmla="*/ 9832 h 6813754"/>
              <a:gd name="connsiteX2" fmla="*/ 8180439 w 8180439"/>
              <a:gd name="connsiteY2" fmla="*/ 0 h 6813754"/>
              <a:gd name="connsiteX3" fmla="*/ 8170607 w 8180439"/>
              <a:gd name="connsiteY3" fmla="*/ 6813754 h 6813754"/>
              <a:gd name="connsiteX4" fmla="*/ 4227871 w 8180439"/>
              <a:gd name="connsiteY4" fmla="*/ 6784258 h 681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439" h="6813754">
                <a:moveTo>
                  <a:pt x="4227871" y="6784258"/>
                </a:moveTo>
                <a:lnTo>
                  <a:pt x="0" y="9832"/>
                </a:lnTo>
                <a:lnTo>
                  <a:pt x="8180439" y="0"/>
                </a:lnTo>
                <a:cubicBezTo>
                  <a:pt x="8177162" y="2271251"/>
                  <a:pt x="8173884" y="4542503"/>
                  <a:pt x="8170607" y="6813754"/>
                </a:cubicBezTo>
                <a:lnTo>
                  <a:pt x="4227871" y="6784258"/>
                </a:lnTo>
                <a:close/>
              </a:path>
            </a:pathLst>
          </a:cu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234" name="Picture 2" descr="Using Azure">
            <a:extLst>
              <a:ext uri="{FF2B5EF4-FFF2-40B4-BE49-F238E27FC236}">
                <a16:creationId xmlns:a16="http://schemas.microsoft.com/office/drawing/2014/main" id="{8F20F555-4443-48F5-80EE-9F07F0D788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6058736" y="5921487"/>
            <a:ext cx="148525" cy="142225"/>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DD37FFF6-2521-4A51-BBFD-5F9F16CDD4A1}"/>
              </a:ext>
            </a:extLst>
          </p:cNvPr>
          <p:cNvSpPr txBox="1"/>
          <p:nvPr/>
        </p:nvSpPr>
        <p:spPr>
          <a:xfrm>
            <a:off x="6867238" y="5058934"/>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6977929" y="5256874"/>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7008614" y="547536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6894047" y="5851268"/>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chemeClr val="bg1"/>
            </a:solidFill>
          </a:ln>
          <a:effectLst>
            <a:outerShdw blurRad="203200" dist="63500" dir="2700000" algn="ctr" rotWithShape="0">
              <a:prstClr val="black">
                <a:alpha val="25000"/>
              </a:prstClr>
            </a:outerShdw>
          </a:effectLst>
        </p:spPr>
      </p:pic>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4312421" y="6109972"/>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4314543" y="6275134"/>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4309199" y="6440297"/>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39" name="TextBox 38">
            <a:extLst>
              <a:ext uri="{FF2B5EF4-FFF2-40B4-BE49-F238E27FC236}">
                <a16:creationId xmlns:a16="http://schemas.microsoft.com/office/drawing/2014/main" id="{30DE7729-B235-443C-ADAA-E7540B5012E5}"/>
              </a:ext>
            </a:extLst>
          </p:cNvPr>
          <p:cNvSpPr txBox="1"/>
          <p:nvPr/>
        </p:nvSpPr>
        <p:spPr>
          <a:xfrm>
            <a:off x="5636579" y="4046746"/>
            <a:ext cx="9188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Balance</a:t>
            </a:r>
          </a:p>
        </p:txBody>
      </p:sp>
      <p:cxnSp>
        <p:nvCxnSpPr>
          <p:cNvPr id="41" name="Straight Connector 40">
            <a:extLst>
              <a:ext uri="{FF2B5EF4-FFF2-40B4-BE49-F238E27FC236}">
                <a16:creationId xmlns:a16="http://schemas.microsoft.com/office/drawing/2014/main" id="{69028183-AB33-4A61-ABD0-1C2E6FA6655F}"/>
              </a:ext>
            </a:extLst>
          </p:cNvPr>
          <p:cNvCxnSpPr>
            <a:cxnSpLocks/>
          </p:cNvCxnSpPr>
          <p:nvPr/>
        </p:nvCxnSpPr>
        <p:spPr>
          <a:xfrm>
            <a:off x="3385545" y="4419600"/>
            <a:ext cx="5438415" cy="0"/>
          </a:xfrm>
          <a:prstGeom prst="line">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2" name="Picture 10" descr="See the source image">
            <a:extLst>
              <a:ext uri="{FF2B5EF4-FFF2-40B4-BE49-F238E27FC236}">
                <a16:creationId xmlns:a16="http://schemas.microsoft.com/office/drawing/2014/main" id="{F511E343-85E9-4DCB-A5DF-81D38B096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781" y="180547"/>
            <a:ext cx="3810000" cy="16287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45FFB66-1677-4E19-943E-EE574B6C9FF1}"/>
              </a:ext>
            </a:extLst>
          </p:cNvPr>
          <p:cNvSpPr/>
          <p:nvPr/>
        </p:nvSpPr>
        <p:spPr>
          <a:xfrm>
            <a:off x="4182699" y="1098606"/>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0C6220-BCB6-41A2-B178-C81F29ADD9B3}"/>
              </a:ext>
            </a:extLst>
          </p:cNvPr>
          <p:cNvSpPr/>
          <p:nvPr/>
        </p:nvSpPr>
        <p:spPr>
          <a:xfrm>
            <a:off x="4502127" y="1141016"/>
            <a:ext cx="3215496"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Microsoft Metaverse</a:t>
            </a:r>
          </a:p>
        </p:txBody>
      </p:sp>
      <p:sp>
        <p:nvSpPr>
          <p:cNvPr id="133" name="TextBox 132">
            <a:extLst>
              <a:ext uri="{FF2B5EF4-FFF2-40B4-BE49-F238E27FC236}">
                <a16:creationId xmlns:a16="http://schemas.microsoft.com/office/drawing/2014/main" id="{2140814D-1F19-4E2C-82E2-36F1CD93B670}"/>
              </a:ext>
            </a:extLst>
          </p:cNvPr>
          <p:cNvSpPr txBox="1"/>
          <p:nvPr/>
        </p:nvSpPr>
        <p:spPr>
          <a:xfrm>
            <a:off x="5231854" y="1899917"/>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134" name="Rectangle: Rounded Corners 133">
            <a:extLst>
              <a:ext uri="{FF2B5EF4-FFF2-40B4-BE49-F238E27FC236}">
                <a16:creationId xmlns:a16="http://schemas.microsoft.com/office/drawing/2014/main" id="{50302255-80AD-458A-B9D8-E1970AD6187E}"/>
              </a:ext>
            </a:extLst>
          </p:cNvPr>
          <p:cNvSpPr/>
          <p:nvPr/>
        </p:nvSpPr>
        <p:spPr>
          <a:xfrm>
            <a:off x="5341140" y="225330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135" name="Rectangle: Rounded Corners 134">
            <a:extLst>
              <a:ext uri="{FF2B5EF4-FFF2-40B4-BE49-F238E27FC236}">
                <a16:creationId xmlns:a16="http://schemas.microsoft.com/office/drawing/2014/main" id="{FD1EB665-BC88-4822-B5A9-038BE1D11E0D}"/>
              </a:ext>
            </a:extLst>
          </p:cNvPr>
          <p:cNvSpPr/>
          <p:nvPr/>
        </p:nvSpPr>
        <p:spPr>
          <a:xfrm>
            <a:off x="5341140" y="252031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136" name="Rectangle: Rounded Corners 135">
            <a:extLst>
              <a:ext uri="{FF2B5EF4-FFF2-40B4-BE49-F238E27FC236}">
                <a16:creationId xmlns:a16="http://schemas.microsoft.com/office/drawing/2014/main" id="{DEF58F2D-6259-4DC7-87B6-6981D559FF3E}"/>
              </a:ext>
            </a:extLst>
          </p:cNvPr>
          <p:cNvSpPr/>
          <p:nvPr/>
        </p:nvSpPr>
        <p:spPr>
          <a:xfrm>
            <a:off x="5341140" y="2787314"/>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pic>
        <p:nvPicPr>
          <p:cNvPr id="46" name="Picture 2" descr="See the source image">
            <a:extLst>
              <a:ext uri="{FF2B5EF4-FFF2-40B4-BE49-F238E27FC236}">
                <a16:creationId xmlns:a16="http://schemas.microsoft.com/office/drawing/2014/main" id="{2E7211BD-6060-42D3-807A-CF94F2206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ee the source image">
            <a:extLst>
              <a:ext uri="{FF2B5EF4-FFF2-40B4-BE49-F238E27FC236}">
                <a16:creationId xmlns:a16="http://schemas.microsoft.com/office/drawing/2014/main" id="{D1FEC869-4EFB-4F01-8F85-D221EF9E82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3597" y="1666825"/>
            <a:ext cx="875705" cy="17514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ee the source image">
            <a:extLst>
              <a:ext uri="{FF2B5EF4-FFF2-40B4-BE49-F238E27FC236}">
                <a16:creationId xmlns:a16="http://schemas.microsoft.com/office/drawing/2014/main" id="{A2141182-F2E3-4A7F-ACC2-900BB50790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1622" y="1832348"/>
            <a:ext cx="3658240" cy="20577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9ACBFBF-25F5-4016-9B07-722EC60E63B3}"/>
              </a:ext>
            </a:extLst>
          </p:cNvPr>
          <p:cNvGrpSpPr/>
          <p:nvPr/>
        </p:nvGrpSpPr>
        <p:grpSpPr>
          <a:xfrm>
            <a:off x="221154" y="1097137"/>
            <a:ext cx="3854082" cy="3507129"/>
            <a:chOff x="221154" y="1097137"/>
            <a:chExt cx="3854082" cy="3507129"/>
          </a:xfrm>
        </p:grpSpPr>
        <p:sp>
          <p:nvSpPr>
            <p:cNvPr id="23" name="Rectangle 22">
              <a:extLst>
                <a:ext uri="{FF2B5EF4-FFF2-40B4-BE49-F238E27FC236}">
                  <a16:creationId xmlns:a16="http://schemas.microsoft.com/office/drawing/2014/main" id="{CFCEA6F1-B917-441B-A9F1-636D12C12FC8}"/>
                </a:ext>
              </a:extLst>
            </p:cNvPr>
            <p:cNvSpPr/>
            <p:nvPr/>
          </p:nvSpPr>
          <p:spPr>
            <a:xfrm>
              <a:off x="221154" y="1097137"/>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0091D00-C843-4ECD-9ACF-4FE76909C8C3}"/>
                </a:ext>
              </a:extLst>
            </p:cNvPr>
            <p:cNvSpPr/>
            <p:nvPr/>
          </p:nvSpPr>
          <p:spPr>
            <a:xfrm>
              <a:off x="1607879" y="3720434"/>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a:t>
              </a:r>
            </a:p>
          </p:txBody>
        </p:sp>
        <p:sp>
          <p:nvSpPr>
            <p:cNvPr id="15" name="Rectangle 14">
              <a:extLst>
                <a:ext uri="{FF2B5EF4-FFF2-40B4-BE49-F238E27FC236}">
                  <a16:creationId xmlns:a16="http://schemas.microsoft.com/office/drawing/2014/main" id="{81EA3565-4A09-41F3-92FB-B2423788953C}"/>
                </a:ext>
              </a:extLst>
            </p:cNvPr>
            <p:cNvSpPr/>
            <p:nvPr/>
          </p:nvSpPr>
          <p:spPr>
            <a:xfrm>
              <a:off x="2761130"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a:t>
              </a:r>
            </a:p>
          </p:txBody>
        </p:sp>
        <p:sp>
          <p:nvSpPr>
            <p:cNvPr id="32" name="TextBox 31">
              <a:extLst>
                <a:ext uri="{FF2B5EF4-FFF2-40B4-BE49-F238E27FC236}">
                  <a16:creationId xmlns:a16="http://schemas.microsoft.com/office/drawing/2014/main" id="{B87FB1A5-0D4E-4292-A47E-3C99BC5F9479}"/>
                </a:ext>
              </a:extLst>
            </p:cNvPr>
            <p:cNvSpPr txBox="1"/>
            <p:nvPr/>
          </p:nvSpPr>
          <p:spPr>
            <a:xfrm>
              <a:off x="2050826" y="4234934"/>
              <a:ext cx="1306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Work/Study</a:t>
              </a:r>
            </a:p>
          </p:txBody>
        </p:sp>
        <p:pic>
          <p:nvPicPr>
            <p:cNvPr id="43" name="Picture 4" descr="See the source image">
              <a:extLst>
                <a:ext uri="{FF2B5EF4-FFF2-40B4-BE49-F238E27FC236}">
                  <a16:creationId xmlns:a16="http://schemas.microsoft.com/office/drawing/2014/main" id="{A75F4862-8ACE-4429-ADB5-A40457772E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Using Azure">
              <a:extLst>
                <a:ext uri="{FF2B5EF4-FFF2-40B4-BE49-F238E27FC236}">
                  <a16:creationId xmlns:a16="http://schemas.microsoft.com/office/drawing/2014/main" id="{5A1D4F0E-C543-45E9-AA0E-90E923666B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7FEA89D-483D-45B9-A289-075946EB185C}"/>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8245" y="2019956"/>
              <a:ext cx="798570" cy="59892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D223296-DA88-438F-A646-A63408756A9C}"/>
                </a:ext>
              </a:extLst>
            </p:cNvPr>
            <p:cNvSpPr/>
            <p:nvPr/>
          </p:nvSpPr>
          <p:spPr>
            <a:xfrm>
              <a:off x="454627"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Education</a:t>
              </a:r>
            </a:p>
          </p:txBody>
        </p:sp>
        <p:pic>
          <p:nvPicPr>
            <p:cNvPr id="53" name="Picture 12" descr="See the source image">
              <a:extLst>
                <a:ext uri="{FF2B5EF4-FFF2-40B4-BE49-F238E27FC236}">
                  <a16:creationId xmlns:a16="http://schemas.microsoft.com/office/drawing/2014/main" id="{DA606507-5E5B-40AD-8247-C9AEF3377FC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FC508-A634-4FD4-9313-3C34329BBBB9}"/>
                </a:ext>
              </a:extLst>
            </p:cNvPr>
            <p:cNvSpPr txBox="1"/>
            <p:nvPr/>
          </p:nvSpPr>
          <p:spPr>
            <a:xfrm>
              <a:off x="1551320" y="1476733"/>
              <a:ext cx="1640064" cy="369332"/>
            </a:xfrm>
            <a:prstGeom prst="rect">
              <a:avLst/>
            </a:prstGeom>
            <a:noFill/>
          </p:spPr>
          <p:txBody>
            <a:bodyPr wrap="none" lIns="91440" tIns="45720" rIns="91440" bIns="45720" rtlCol="0" anchor="t">
              <a:spAutoFit/>
            </a:bodyPr>
            <a:lstStyle/>
            <a:p>
              <a:pPr>
                <a:defRPr/>
              </a:pPr>
              <a:r>
                <a:rPr lang="en-AU">
                  <a:latin typeface="Calibri" panose="020F0502020204030204"/>
                </a:rPr>
                <a:t>Power Platform</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24857A30-8EA1-C5FC-4558-5E0C0CB7E185}"/>
              </a:ext>
            </a:extLst>
          </p:cNvPr>
          <p:cNvGrpSpPr/>
          <p:nvPr/>
        </p:nvGrpSpPr>
        <p:grpSpPr>
          <a:xfrm>
            <a:off x="8144243" y="1099628"/>
            <a:ext cx="3854082" cy="3467432"/>
            <a:chOff x="8144243" y="1099628"/>
            <a:chExt cx="3854082" cy="3467432"/>
          </a:xfrm>
        </p:grpSpPr>
        <p:sp>
          <p:nvSpPr>
            <p:cNvPr id="27" name="Rectangle 26">
              <a:extLst>
                <a:ext uri="{FF2B5EF4-FFF2-40B4-BE49-F238E27FC236}">
                  <a16:creationId xmlns:a16="http://schemas.microsoft.com/office/drawing/2014/main" id="{36550B45-D829-4A39-8955-7F4A16E13B4F}"/>
                </a:ext>
              </a:extLst>
            </p:cNvPr>
            <p:cNvSpPr/>
            <p:nvPr/>
          </p:nvSpPr>
          <p:spPr>
            <a:xfrm>
              <a:off x="8144243" y="1099628"/>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Logo&#10;&#10;Description automatically generated">
              <a:extLst>
                <a:ext uri="{FF2B5EF4-FFF2-40B4-BE49-F238E27FC236}">
                  <a16:creationId xmlns:a16="http://schemas.microsoft.com/office/drawing/2014/main" id="{6B0CD559-8E00-42F5-911E-B245E7C5C1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31" name="Picture 10" descr="See the source image">
              <a:extLst>
                <a:ext uri="{FF2B5EF4-FFF2-40B4-BE49-F238E27FC236}">
                  <a16:creationId xmlns:a16="http://schemas.microsoft.com/office/drawing/2014/main" id="{5536B019-7789-4910-B084-289BD787CD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2" descr="See the source image">
              <a:extLst>
                <a:ext uri="{FF2B5EF4-FFF2-40B4-BE49-F238E27FC236}">
                  <a16:creationId xmlns:a16="http://schemas.microsoft.com/office/drawing/2014/main" id="{AA22E51A-6E05-4342-9E50-7943E8F32C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3009" y="1140361"/>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6" descr="See the source image">
              <a:extLst>
                <a:ext uri="{FF2B5EF4-FFF2-40B4-BE49-F238E27FC236}">
                  <a16:creationId xmlns:a16="http://schemas.microsoft.com/office/drawing/2014/main" id="{90D17223-A0F1-4E94-8A99-592673F7641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51509" y="183234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18" descr="See the source image">
              <a:extLst>
                <a:ext uri="{FF2B5EF4-FFF2-40B4-BE49-F238E27FC236}">
                  <a16:creationId xmlns:a16="http://schemas.microsoft.com/office/drawing/2014/main" id="{D654EFDA-A01C-41CE-8BAE-3ECF733A9D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0" descr="See the source image">
              <a:extLst>
                <a:ext uri="{FF2B5EF4-FFF2-40B4-BE49-F238E27FC236}">
                  <a16:creationId xmlns:a16="http://schemas.microsoft.com/office/drawing/2014/main" id="{A45F592F-556F-4D88-87C6-E92C0955D7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36" descr="Logo, company name&#10;&#10;Description automatically generated">
              <a:extLst>
                <a:ext uri="{FF2B5EF4-FFF2-40B4-BE49-F238E27FC236}">
                  <a16:creationId xmlns:a16="http://schemas.microsoft.com/office/drawing/2014/main" id="{0447A9E3-2764-4F0F-BC37-CC19D7AD703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238" name="Picture 237">
              <a:extLst>
                <a:ext uri="{FF2B5EF4-FFF2-40B4-BE49-F238E27FC236}">
                  <a16:creationId xmlns:a16="http://schemas.microsoft.com/office/drawing/2014/main" id="{E33AD8EB-C5C4-4EA3-B4F3-16176C76B55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42559" y="1596112"/>
              <a:ext cx="732192" cy="732192"/>
            </a:xfrm>
            <a:prstGeom prst="rect">
              <a:avLst/>
            </a:prstGeom>
          </p:spPr>
        </p:pic>
        <p:pic>
          <p:nvPicPr>
            <p:cNvPr id="239" name="Picture 238" descr="Graphical user interface, text, application, chat or text message&#10;&#10;Description automatically generated">
              <a:extLst>
                <a:ext uri="{FF2B5EF4-FFF2-40B4-BE49-F238E27FC236}">
                  <a16:creationId xmlns:a16="http://schemas.microsoft.com/office/drawing/2014/main" id="{413FAF61-5151-4B0C-8353-F4B8D825403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82911" y="2292026"/>
              <a:ext cx="609600" cy="609600"/>
            </a:xfrm>
            <a:prstGeom prst="rect">
              <a:avLst/>
            </a:prstGeom>
          </p:spPr>
        </p:pic>
        <p:pic>
          <p:nvPicPr>
            <p:cNvPr id="241" name="Picture 240" descr="Logo&#10;&#10;Description automatically generated">
              <a:extLst>
                <a:ext uri="{FF2B5EF4-FFF2-40B4-BE49-F238E27FC236}">
                  <a16:creationId xmlns:a16="http://schemas.microsoft.com/office/drawing/2014/main" id="{6E72421E-98DA-47A3-8859-A76D23F38D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50212" y="1141545"/>
              <a:ext cx="1503697" cy="671373"/>
            </a:xfrm>
            <a:prstGeom prst="rect">
              <a:avLst/>
            </a:prstGeom>
          </p:spPr>
        </p:pic>
        <p:pic>
          <p:nvPicPr>
            <p:cNvPr id="242" name="Picture 2" descr="See the source image">
              <a:extLst>
                <a:ext uri="{FF2B5EF4-FFF2-40B4-BE49-F238E27FC236}">
                  <a16:creationId xmlns:a16="http://schemas.microsoft.com/office/drawing/2014/main" id="{CBDD8C10-017A-4816-ACC2-86D63BDD0B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 descr="See the source image">
              <a:extLst>
                <a:ext uri="{FF2B5EF4-FFF2-40B4-BE49-F238E27FC236}">
                  <a16:creationId xmlns:a16="http://schemas.microsoft.com/office/drawing/2014/main" id="{13BAAA6C-AAE5-492F-8895-F98B507DC5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See the source image">
              <a:extLst>
                <a:ext uri="{FF2B5EF4-FFF2-40B4-BE49-F238E27FC236}">
                  <a16:creationId xmlns:a16="http://schemas.microsoft.com/office/drawing/2014/main" id="{CFBB0A82-CBFC-4347-A9E7-D3E3095ADA3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90053" y="2407118"/>
              <a:ext cx="379416" cy="379416"/>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See the source image">
              <a:extLst>
                <a:ext uri="{FF2B5EF4-FFF2-40B4-BE49-F238E27FC236}">
                  <a16:creationId xmlns:a16="http://schemas.microsoft.com/office/drawing/2014/main" id="{DFE6FF71-6DA2-454D-ACE4-8C03E9D5050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9950" t="35796" r="16758" b="38121"/>
            <a:stretch/>
          </p:blipFill>
          <p:spPr bwMode="auto">
            <a:xfrm>
              <a:off x="10587051" y="1325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251" name="Rectangle 250">
              <a:extLst>
                <a:ext uri="{FF2B5EF4-FFF2-40B4-BE49-F238E27FC236}">
                  <a16:creationId xmlns:a16="http://schemas.microsoft.com/office/drawing/2014/main" id="{82BED2A2-9878-413A-932A-325229F2C7F8}"/>
                </a:ext>
              </a:extLst>
            </p:cNvPr>
            <p:cNvSpPr/>
            <p:nvPr/>
          </p:nvSpPr>
          <p:spPr>
            <a:xfrm>
              <a:off x="9594891" y="3721056"/>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Personal</a:t>
              </a:r>
            </a:p>
          </p:txBody>
        </p:sp>
        <p:sp>
          <p:nvSpPr>
            <p:cNvPr id="37" name="TextBox 36">
              <a:extLst>
                <a:ext uri="{FF2B5EF4-FFF2-40B4-BE49-F238E27FC236}">
                  <a16:creationId xmlns:a16="http://schemas.microsoft.com/office/drawing/2014/main" id="{10330C74-CD0A-45F4-9EA8-9137F7C6B853}"/>
                </a:ext>
              </a:extLst>
            </p:cNvPr>
            <p:cNvSpPr txBox="1"/>
            <p:nvPr/>
          </p:nvSpPr>
          <p:spPr>
            <a:xfrm>
              <a:off x="8904149" y="4197728"/>
              <a:ext cx="51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Life</a:t>
              </a:r>
            </a:p>
          </p:txBody>
        </p:sp>
        <p:sp>
          <p:nvSpPr>
            <p:cNvPr id="10" name="Oval 9">
              <a:extLst>
                <a:ext uri="{FF2B5EF4-FFF2-40B4-BE49-F238E27FC236}">
                  <a16:creationId xmlns:a16="http://schemas.microsoft.com/office/drawing/2014/main" id="{B907921B-B0DB-D971-4A43-AB9ACDD34CEC}"/>
                </a:ext>
              </a:extLst>
            </p:cNvPr>
            <p:cNvSpPr/>
            <p:nvPr/>
          </p:nvSpPr>
          <p:spPr>
            <a:xfrm>
              <a:off x="9851196" y="3018611"/>
              <a:ext cx="351162" cy="35116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lumMod val="65000"/>
                    </a:prstClr>
                  </a:solidFill>
                </a:ln>
                <a:solidFill>
                  <a:prstClr val="white"/>
                </a:solidFill>
                <a:effectLst/>
                <a:uLnTx/>
                <a:uFillTx/>
                <a:latin typeface="Calibri" panose="020F0502020204030204"/>
                <a:ea typeface="+mn-ea"/>
                <a:cs typeface="+mn-cs"/>
              </a:endParaRPr>
            </a:p>
          </p:txBody>
        </p:sp>
        <p:pic>
          <p:nvPicPr>
            <p:cNvPr id="11" name="Picture 10" descr="Microsoft Teams app icon">
              <a:extLst>
                <a:ext uri="{FF2B5EF4-FFF2-40B4-BE49-F238E27FC236}">
                  <a16:creationId xmlns:a16="http://schemas.microsoft.com/office/drawing/2014/main" id="{3E0F3334-2640-259C-6F12-5E91EFDABA06}"/>
                </a:ext>
              </a:extLst>
            </p:cNvPr>
            <p:cNvPicPr>
              <a:picLocks noChangeAspect="1"/>
            </p:cNvPicPr>
            <p:nvPr/>
          </p:nvPicPr>
          <p:blipFill>
            <a:blip r:embed="rId27"/>
            <a:stretch>
              <a:fillRect/>
            </a:stretch>
          </p:blipFill>
          <p:spPr>
            <a:xfrm>
              <a:off x="9828286" y="2995701"/>
              <a:ext cx="396981" cy="396981"/>
            </a:xfrm>
            <a:prstGeom prst="rect">
              <a:avLst/>
            </a:prstGeom>
            <a:noFill/>
            <a:ln w="12700" cap="flat">
              <a:noFill/>
              <a:prstDash val="dash"/>
              <a:miter/>
            </a:ln>
          </p:spPr>
        </p:pic>
      </p:grpSp>
      <p:pic>
        <p:nvPicPr>
          <p:cNvPr id="12" name="Picture 11">
            <a:extLst>
              <a:ext uri="{FF2B5EF4-FFF2-40B4-BE49-F238E27FC236}">
                <a16:creationId xmlns:a16="http://schemas.microsoft.com/office/drawing/2014/main" id="{8B9C2881-BFBE-79F9-F439-1754D3CA9234}"/>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grpSp>
        <p:nvGrpSpPr>
          <p:cNvPr id="13" name="Group 12">
            <a:extLst>
              <a:ext uri="{FF2B5EF4-FFF2-40B4-BE49-F238E27FC236}">
                <a16:creationId xmlns:a16="http://schemas.microsoft.com/office/drawing/2014/main" id="{464E02D6-AAF6-B277-63FA-56B0B7BF3DB9}"/>
              </a:ext>
            </a:extLst>
          </p:cNvPr>
          <p:cNvGrpSpPr/>
          <p:nvPr/>
        </p:nvGrpSpPr>
        <p:grpSpPr>
          <a:xfrm>
            <a:off x="6586430" y="5245910"/>
            <a:ext cx="318713" cy="675577"/>
            <a:chOff x="6754344" y="2980023"/>
            <a:chExt cx="607042" cy="1286750"/>
          </a:xfrm>
        </p:grpSpPr>
        <p:pic>
          <p:nvPicPr>
            <p:cNvPr id="17" name="Picture 16">
              <a:extLst>
                <a:ext uri="{FF2B5EF4-FFF2-40B4-BE49-F238E27FC236}">
                  <a16:creationId xmlns:a16="http://schemas.microsoft.com/office/drawing/2014/main" id="{43322DCE-7F65-4858-F454-3147FBFA9850}"/>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18" name="Picture 2" descr="See the source image">
              <a:extLst>
                <a:ext uri="{FF2B5EF4-FFF2-40B4-BE49-F238E27FC236}">
                  <a16:creationId xmlns:a16="http://schemas.microsoft.com/office/drawing/2014/main" id="{003376F4-3B09-A5A1-755B-142947FF0A5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Viva Engage icon">
              <a:extLst>
                <a:ext uri="{FF2B5EF4-FFF2-40B4-BE49-F238E27FC236}">
                  <a16:creationId xmlns:a16="http://schemas.microsoft.com/office/drawing/2014/main" id="{E16AFB4C-4472-159C-98D6-AE70BD86409F}"/>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spTree>
    <p:extLst>
      <p:ext uri="{BB962C8B-B14F-4D97-AF65-F5344CB8AC3E}">
        <p14:creationId xmlns:p14="http://schemas.microsoft.com/office/powerpoint/2010/main" val="35570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500"/>
                                        <p:tgtEl>
                                          <p:spTgt spid="1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6"/>
                                        </p:tgtEl>
                                        <p:attrNameLst>
                                          <p:attrName>style.visibility</p:attrName>
                                        </p:attrNameLst>
                                      </p:cBhvr>
                                      <p:to>
                                        <p:strVal val="visible"/>
                                      </p:to>
                                    </p:set>
                                    <p:animEffect transition="in" filter="fade">
                                      <p:cBhvr>
                                        <p:cTn id="51" dur="500"/>
                                        <p:tgtEl>
                                          <p:spTgt spid="1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6" grpId="0" animBg="1"/>
      <p:bldP spid="5" grpId="0"/>
      <p:bldP spid="133" grpId="0"/>
      <p:bldP spid="134" grpId="0" animBg="1"/>
      <p:bldP spid="135" grpId="0" animBg="1"/>
      <p:bldP spid="1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E72484-3E58-48EB-8143-DB0825D43431}"/>
              </a:ext>
            </a:extLst>
          </p:cNvPr>
          <p:cNvSpPr/>
          <p:nvPr/>
        </p:nvSpPr>
        <p:spPr>
          <a:xfrm>
            <a:off x="4011561" y="0"/>
            <a:ext cx="8180439" cy="6865838"/>
          </a:xfrm>
          <a:custGeom>
            <a:avLst/>
            <a:gdLst>
              <a:gd name="connsiteX0" fmla="*/ 4227871 w 8180439"/>
              <a:gd name="connsiteY0" fmla="*/ 6784258 h 6813754"/>
              <a:gd name="connsiteX1" fmla="*/ 0 w 8180439"/>
              <a:gd name="connsiteY1" fmla="*/ 9832 h 6813754"/>
              <a:gd name="connsiteX2" fmla="*/ 8180439 w 8180439"/>
              <a:gd name="connsiteY2" fmla="*/ 0 h 6813754"/>
              <a:gd name="connsiteX3" fmla="*/ 8170607 w 8180439"/>
              <a:gd name="connsiteY3" fmla="*/ 6813754 h 6813754"/>
              <a:gd name="connsiteX4" fmla="*/ 4227871 w 8180439"/>
              <a:gd name="connsiteY4" fmla="*/ 6784258 h 681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439" h="6813754">
                <a:moveTo>
                  <a:pt x="4227871" y="6784258"/>
                </a:moveTo>
                <a:lnTo>
                  <a:pt x="0" y="9832"/>
                </a:lnTo>
                <a:lnTo>
                  <a:pt x="8180439" y="0"/>
                </a:lnTo>
                <a:cubicBezTo>
                  <a:pt x="8177162" y="2271251"/>
                  <a:pt x="8173884" y="4542503"/>
                  <a:pt x="8170607" y="6813754"/>
                </a:cubicBezTo>
                <a:lnTo>
                  <a:pt x="4227871" y="6784258"/>
                </a:lnTo>
                <a:close/>
              </a:path>
            </a:pathLst>
          </a:cu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10" descr="See the source image">
            <a:extLst>
              <a:ext uri="{FF2B5EF4-FFF2-40B4-BE49-F238E27FC236}">
                <a16:creationId xmlns:a16="http://schemas.microsoft.com/office/drawing/2014/main" id="{F511E343-85E9-4DCB-A5DF-81D38B096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781" y="180547"/>
            <a:ext cx="3810000" cy="16287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45FFB66-1677-4E19-943E-EE574B6C9FF1}"/>
              </a:ext>
            </a:extLst>
          </p:cNvPr>
          <p:cNvSpPr/>
          <p:nvPr/>
        </p:nvSpPr>
        <p:spPr>
          <a:xfrm>
            <a:off x="4182699" y="1098606"/>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4312421" y="6109972"/>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4314543" y="6275134"/>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4309199" y="6440297"/>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23" name="Rectangle 22">
            <a:extLst>
              <a:ext uri="{FF2B5EF4-FFF2-40B4-BE49-F238E27FC236}">
                <a16:creationId xmlns:a16="http://schemas.microsoft.com/office/drawing/2014/main" id="{CFCEA6F1-B917-441B-A9F1-636D12C12FC8}"/>
              </a:ext>
            </a:extLst>
          </p:cNvPr>
          <p:cNvSpPr/>
          <p:nvPr/>
        </p:nvSpPr>
        <p:spPr>
          <a:xfrm>
            <a:off x="221154" y="1097137"/>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6550B45-D829-4A39-8955-7F4A16E13B4F}"/>
              </a:ext>
            </a:extLst>
          </p:cNvPr>
          <p:cNvSpPr/>
          <p:nvPr/>
        </p:nvSpPr>
        <p:spPr>
          <a:xfrm>
            <a:off x="8144243" y="1099628"/>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0C6220-BCB6-41A2-B178-C81F29ADD9B3}"/>
              </a:ext>
            </a:extLst>
          </p:cNvPr>
          <p:cNvSpPr/>
          <p:nvPr/>
        </p:nvSpPr>
        <p:spPr>
          <a:xfrm>
            <a:off x="4502127" y="1141016"/>
            <a:ext cx="3215496"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Microsoft Metaverse</a:t>
            </a:r>
          </a:p>
        </p:txBody>
      </p:sp>
      <p:pic>
        <p:nvPicPr>
          <p:cNvPr id="30" name="Picture 29" descr="Logo&#10;&#10;Description automatically generated">
            <a:extLst>
              <a:ext uri="{FF2B5EF4-FFF2-40B4-BE49-F238E27FC236}">
                <a16:creationId xmlns:a16="http://schemas.microsoft.com/office/drawing/2014/main" id="{6B0CD559-8E00-42F5-911E-B245E7C5C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31" name="Picture 10" descr="See the source image">
            <a:extLst>
              <a:ext uri="{FF2B5EF4-FFF2-40B4-BE49-F238E27FC236}">
                <a16:creationId xmlns:a16="http://schemas.microsoft.com/office/drawing/2014/main" id="{5536B019-7789-4910-B084-289BD787C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2" descr="See the source image">
            <a:extLst>
              <a:ext uri="{FF2B5EF4-FFF2-40B4-BE49-F238E27FC236}">
                <a16:creationId xmlns:a16="http://schemas.microsoft.com/office/drawing/2014/main" id="{AA22E51A-6E05-4342-9E50-7943E8F32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009" y="1140361"/>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6" descr="See the source image">
            <a:extLst>
              <a:ext uri="{FF2B5EF4-FFF2-40B4-BE49-F238E27FC236}">
                <a16:creationId xmlns:a16="http://schemas.microsoft.com/office/drawing/2014/main" id="{90D17223-A0F1-4E94-8A99-592673F764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1509" y="183234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18" descr="See the source image">
            <a:extLst>
              <a:ext uri="{FF2B5EF4-FFF2-40B4-BE49-F238E27FC236}">
                <a16:creationId xmlns:a16="http://schemas.microsoft.com/office/drawing/2014/main" id="{D654EFDA-A01C-41CE-8BAE-3ECF733A9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0" descr="See the source image">
            <a:extLst>
              <a:ext uri="{FF2B5EF4-FFF2-40B4-BE49-F238E27FC236}">
                <a16:creationId xmlns:a16="http://schemas.microsoft.com/office/drawing/2014/main" id="{A45F592F-556F-4D88-87C6-E92C0955D7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36" descr="Logo, company name&#10;&#10;Description automatically generated">
            <a:extLst>
              <a:ext uri="{FF2B5EF4-FFF2-40B4-BE49-F238E27FC236}">
                <a16:creationId xmlns:a16="http://schemas.microsoft.com/office/drawing/2014/main" id="{0447A9E3-2764-4F0F-BC37-CC19D7AD7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238" name="Picture 237">
            <a:extLst>
              <a:ext uri="{FF2B5EF4-FFF2-40B4-BE49-F238E27FC236}">
                <a16:creationId xmlns:a16="http://schemas.microsoft.com/office/drawing/2014/main" id="{E33AD8EB-C5C4-4EA3-B4F3-16176C76B5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2559" y="1596112"/>
            <a:ext cx="732192" cy="732192"/>
          </a:xfrm>
          <a:prstGeom prst="rect">
            <a:avLst/>
          </a:prstGeom>
        </p:spPr>
      </p:pic>
      <p:pic>
        <p:nvPicPr>
          <p:cNvPr id="239" name="Picture 238" descr="Graphical user interface, text, application, chat or text message&#10;&#10;Description automatically generated">
            <a:extLst>
              <a:ext uri="{FF2B5EF4-FFF2-40B4-BE49-F238E27FC236}">
                <a16:creationId xmlns:a16="http://schemas.microsoft.com/office/drawing/2014/main" id="{413FAF61-5151-4B0C-8353-F4B8D82540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2911" y="2292026"/>
            <a:ext cx="609600" cy="609600"/>
          </a:xfrm>
          <a:prstGeom prst="rect">
            <a:avLst/>
          </a:prstGeom>
        </p:spPr>
      </p:pic>
      <p:pic>
        <p:nvPicPr>
          <p:cNvPr id="241" name="Picture 240" descr="Logo&#10;&#10;Description automatically generated">
            <a:extLst>
              <a:ext uri="{FF2B5EF4-FFF2-40B4-BE49-F238E27FC236}">
                <a16:creationId xmlns:a16="http://schemas.microsoft.com/office/drawing/2014/main" id="{6E72421E-98DA-47A3-8859-A76D23F38D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50212" y="1141545"/>
            <a:ext cx="1503697" cy="671373"/>
          </a:xfrm>
          <a:prstGeom prst="rect">
            <a:avLst/>
          </a:prstGeom>
        </p:spPr>
      </p:pic>
      <p:pic>
        <p:nvPicPr>
          <p:cNvPr id="242" name="Picture 2" descr="See the source image">
            <a:extLst>
              <a:ext uri="{FF2B5EF4-FFF2-40B4-BE49-F238E27FC236}">
                <a16:creationId xmlns:a16="http://schemas.microsoft.com/office/drawing/2014/main" id="{CBDD8C10-017A-4816-ACC2-86D63BDD0B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 descr="See the source image">
            <a:extLst>
              <a:ext uri="{FF2B5EF4-FFF2-40B4-BE49-F238E27FC236}">
                <a16:creationId xmlns:a16="http://schemas.microsoft.com/office/drawing/2014/main" id="{13BAAA6C-AAE5-492F-8895-F98B507DC5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See the source image">
            <a:extLst>
              <a:ext uri="{FF2B5EF4-FFF2-40B4-BE49-F238E27FC236}">
                <a16:creationId xmlns:a16="http://schemas.microsoft.com/office/drawing/2014/main" id="{CFBB0A82-CBFC-4347-A9E7-D3E3095ADA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90053" y="2407118"/>
            <a:ext cx="379416" cy="379416"/>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See the source image">
            <a:extLst>
              <a:ext uri="{FF2B5EF4-FFF2-40B4-BE49-F238E27FC236}">
                <a16:creationId xmlns:a16="http://schemas.microsoft.com/office/drawing/2014/main" id="{DFE6FF71-6DA2-454D-ACE4-8C03E9D5050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9950" t="35796" r="16758" b="38121"/>
          <a:stretch/>
        </p:blipFill>
        <p:spPr bwMode="auto">
          <a:xfrm>
            <a:off x="10587051" y="1325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0091D00-C843-4ECD-9ACF-4FE76909C8C3}"/>
              </a:ext>
            </a:extLst>
          </p:cNvPr>
          <p:cNvSpPr/>
          <p:nvPr/>
        </p:nvSpPr>
        <p:spPr>
          <a:xfrm>
            <a:off x="1607879" y="3720434"/>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a:t>
            </a:r>
          </a:p>
        </p:txBody>
      </p:sp>
      <p:sp>
        <p:nvSpPr>
          <p:cNvPr id="15" name="Rectangle 14">
            <a:extLst>
              <a:ext uri="{FF2B5EF4-FFF2-40B4-BE49-F238E27FC236}">
                <a16:creationId xmlns:a16="http://schemas.microsoft.com/office/drawing/2014/main" id="{81EA3565-4A09-41F3-92FB-B2423788953C}"/>
              </a:ext>
            </a:extLst>
          </p:cNvPr>
          <p:cNvSpPr/>
          <p:nvPr/>
        </p:nvSpPr>
        <p:spPr>
          <a:xfrm>
            <a:off x="2761130"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a:t>
            </a:r>
          </a:p>
        </p:txBody>
      </p:sp>
      <p:sp>
        <p:nvSpPr>
          <p:cNvPr id="251" name="Rectangle 250">
            <a:extLst>
              <a:ext uri="{FF2B5EF4-FFF2-40B4-BE49-F238E27FC236}">
                <a16:creationId xmlns:a16="http://schemas.microsoft.com/office/drawing/2014/main" id="{82BED2A2-9878-413A-932A-325229F2C7F8}"/>
              </a:ext>
            </a:extLst>
          </p:cNvPr>
          <p:cNvSpPr/>
          <p:nvPr/>
        </p:nvSpPr>
        <p:spPr>
          <a:xfrm>
            <a:off x="9594891" y="3721056"/>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Personal</a:t>
            </a:r>
          </a:p>
        </p:txBody>
      </p:sp>
      <p:sp>
        <p:nvSpPr>
          <p:cNvPr id="32" name="TextBox 31">
            <a:extLst>
              <a:ext uri="{FF2B5EF4-FFF2-40B4-BE49-F238E27FC236}">
                <a16:creationId xmlns:a16="http://schemas.microsoft.com/office/drawing/2014/main" id="{B87FB1A5-0D4E-4292-A47E-3C99BC5F9479}"/>
              </a:ext>
            </a:extLst>
          </p:cNvPr>
          <p:cNvSpPr txBox="1"/>
          <p:nvPr/>
        </p:nvSpPr>
        <p:spPr>
          <a:xfrm>
            <a:off x="2050826" y="4234934"/>
            <a:ext cx="1306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Work/Study</a:t>
            </a:r>
          </a:p>
        </p:txBody>
      </p:sp>
      <p:sp>
        <p:nvSpPr>
          <p:cNvPr id="37" name="TextBox 36">
            <a:extLst>
              <a:ext uri="{FF2B5EF4-FFF2-40B4-BE49-F238E27FC236}">
                <a16:creationId xmlns:a16="http://schemas.microsoft.com/office/drawing/2014/main" id="{10330C74-CD0A-45F4-9EA8-9137F7C6B853}"/>
              </a:ext>
            </a:extLst>
          </p:cNvPr>
          <p:cNvSpPr txBox="1"/>
          <p:nvPr/>
        </p:nvSpPr>
        <p:spPr>
          <a:xfrm>
            <a:off x="8904149" y="4197728"/>
            <a:ext cx="51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Life</a:t>
            </a:r>
          </a:p>
        </p:txBody>
      </p:sp>
      <p:sp>
        <p:nvSpPr>
          <p:cNvPr id="39" name="TextBox 38">
            <a:extLst>
              <a:ext uri="{FF2B5EF4-FFF2-40B4-BE49-F238E27FC236}">
                <a16:creationId xmlns:a16="http://schemas.microsoft.com/office/drawing/2014/main" id="{30DE7729-B235-443C-ADAA-E7540B5012E5}"/>
              </a:ext>
            </a:extLst>
          </p:cNvPr>
          <p:cNvSpPr txBox="1"/>
          <p:nvPr/>
        </p:nvSpPr>
        <p:spPr>
          <a:xfrm>
            <a:off x="5636579" y="4046746"/>
            <a:ext cx="9188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Balance</a:t>
            </a:r>
          </a:p>
        </p:txBody>
      </p:sp>
      <p:cxnSp>
        <p:nvCxnSpPr>
          <p:cNvPr id="41" name="Straight Connector 40">
            <a:extLst>
              <a:ext uri="{FF2B5EF4-FFF2-40B4-BE49-F238E27FC236}">
                <a16:creationId xmlns:a16="http://schemas.microsoft.com/office/drawing/2014/main" id="{69028183-AB33-4A61-ABD0-1C2E6FA6655F}"/>
              </a:ext>
            </a:extLst>
          </p:cNvPr>
          <p:cNvCxnSpPr>
            <a:cxnSpLocks/>
          </p:cNvCxnSpPr>
          <p:nvPr/>
        </p:nvCxnSpPr>
        <p:spPr>
          <a:xfrm>
            <a:off x="3385545" y="4419600"/>
            <a:ext cx="5438415" cy="0"/>
          </a:xfrm>
          <a:prstGeom prst="line">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43" name="Picture 4" descr="See the source image">
            <a:extLst>
              <a:ext uri="{FF2B5EF4-FFF2-40B4-BE49-F238E27FC236}">
                <a16:creationId xmlns:a16="http://schemas.microsoft.com/office/drawing/2014/main" id="{A75F4862-8ACE-4429-ADB5-A40457772E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Using Azure">
            <a:extLst>
              <a:ext uri="{FF2B5EF4-FFF2-40B4-BE49-F238E27FC236}">
                <a16:creationId xmlns:a16="http://schemas.microsoft.com/office/drawing/2014/main" id="{5A1D4F0E-C543-45E9-AA0E-90E923666B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D223296-DA88-438F-A646-A63408756A9C}"/>
              </a:ext>
            </a:extLst>
          </p:cNvPr>
          <p:cNvSpPr/>
          <p:nvPr/>
        </p:nvSpPr>
        <p:spPr>
          <a:xfrm>
            <a:off x="454627"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Education</a:t>
            </a:r>
          </a:p>
        </p:txBody>
      </p:sp>
      <p:pic>
        <p:nvPicPr>
          <p:cNvPr id="46" name="Picture 2" descr="See the source image">
            <a:extLst>
              <a:ext uri="{FF2B5EF4-FFF2-40B4-BE49-F238E27FC236}">
                <a16:creationId xmlns:a16="http://schemas.microsoft.com/office/drawing/2014/main" id="{2E7211BD-6060-42D3-807A-CF94F22064F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ee the source image">
            <a:extLst>
              <a:ext uri="{FF2B5EF4-FFF2-40B4-BE49-F238E27FC236}">
                <a16:creationId xmlns:a16="http://schemas.microsoft.com/office/drawing/2014/main" id="{D1FEC869-4EFB-4F01-8F85-D221EF9E82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33597" y="1666825"/>
            <a:ext cx="875705" cy="17514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ee the source image">
            <a:extLst>
              <a:ext uri="{FF2B5EF4-FFF2-40B4-BE49-F238E27FC236}">
                <a16:creationId xmlns:a16="http://schemas.microsoft.com/office/drawing/2014/main" id="{A2141182-F2E3-4A7F-ACC2-900BB507906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01622" y="1832348"/>
            <a:ext cx="3658240" cy="20577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See the source image">
            <a:extLst>
              <a:ext uri="{FF2B5EF4-FFF2-40B4-BE49-F238E27FC236}">
                <a16:creationId xmlns:a16="http://schemas.microsoft.com/office/drawing/2014/main" id="{DA606507-5E5B-40AD-8247-C9AEF3377FC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FC508-A634-4FD4-9313-3C34329BBBB9}"/>
              </a:ext>
            </a:extLst>
          </p:cNvPr>
          <p:cNvSpPr txBox="1"/>
          <p:nvPr/>
        </p:nvSpPr>
        <p:spPr>
          <a:xfrm>
            <a:off x="1551320" y="1476733"/>
            <a:ext cx="1640064" cy="369332"/>
          </a:xfrm>
          <a:prstGeom prst="rect">
            <a:avLst/>
          </a:prstGeom>
          <a:noFill/>
        </p:spPr>
        <p:txBody>
          <a:bodyPr wrap="none" lIns="91440" tIns="45720" rIns="91440" bIns="45720" rtlCol="0" anchor="t">
            <a:spAutoFit/>
          </a:bodyPr>
          <a:lstStyle/>
          <a:p>
            <a:pPr>
              <a:defRPr/>
            </a:pPr>
            <a:r>
              <a:rPr lang="en-AU">
                <a:latin typeface="Calibri" panose="020F0502020204030204"/>
              </a:rPr>
              <a:t>Power Platform</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B703D99-C813-4AC6-91EE-52275A9E23BE}"/>
              </a:ext>
            </a:extLst>
          </p:cNvPr>
          <p:cNvGrpSpPr/>
          <p:nvPr/>
        </p:nvGrpSpPr>
        <p:grpSpPr>
          <a:xfrm>
            <a:off x="2958245" y="2019956"/>
            <a:ext cx="997411" cy="598928"/>
            <a:chOff x="2958245" y="2019956"/>
            <a:chExt cx="997411" cy="598928"/>
          </a:xfrm>
        </p:grpSpPr>
        <p:pic>
          <p:nvPicPr>
            <p:cNvPr id="44" name="Picture 2">
              <a:extLst>
                <a:ext uri="{FF2B5EF4-FFF2-40B4-BE49-F238E27FC236}">
                  <a16:creationId xmlns:a16="http://schemas.microsoft.com/office/drawing/2014/main" id="{57FEA89D-483D-45B9-A289-075946EB185C}"/>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58245" y="2019956"/>
              <a:ext cx="798570" cy="598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55C0E3-4BE0-4853-8EAD-ECFDBEE05CB5}"/>
                </a:ext>
              </a:extLst>
            </p:cNvPr>
            <p:cNvPicPr>
              <a:picLocks noChangeAspect="1"/>
            </p:cNvPicPr>
            <p:nvPr/>
          </p:nvPicPr>
          <p:blipFill>
            <a:blip r:embed="rId25"/>
            <a:stretch>
              <a:fillRect/>
            </a:stretch>
          </p:blipFill>
          <p:spPr>
            <a:xfrm>
              <a:off x="3650830" y="2245305"/>
              <a:ext cx="304826" cy="251482"/>
            </a:xfrm>
            <a:prstGeom prst="rect">
              <a:avLst/>
            </a:prstGeom>
          </p:spPr>
        </p:pic>
      </p:grpSp>
      <p:grpSp>
        <p:nvGrpSpPr>
          <p:cNvPr id="17" name="Group 16">
            <a:extLst>
              <a:ext uri="{FF2B5EF4-FFF2-40B4-BE49-F238E27FC236}">
                <a16:creationId xmlns:a16="http://schemas.microsoft.com/office/drawing/2014/main" id="{DCA80BA5-0A13-49CF-A6D9-4D5F1058F520}"/>
              </a:ext>
            </a:extLst>
          </p:cNvPr>
          <p:cNvGrpSpPr/>
          <p:nvPr/>
        </p:nvGrpSpPr>
        <p:grpSpPr>
          <a:xfrm>
            <a:off x="5707406" y="4928162"/>
            <a:ext cx="1236511" cy="1236512"/>
            <a:chOff x="5707406" y="4928162"/>
            <a:chExt cx="1236511" cy="1236512"/>
          </a:xfrm>
        </p:grpSpPr>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TextBox 197">
            <a:extLst>
              <a:ext uri="{FF2B5EF4-FFF2-40B4-BE49-F238E27FC236}">
                <a16:creationId xmlns:a16="http://schemas.microsoft.com/office/drawing/2014/main" id="{188FFBBE-E971-4D11-A3FA-0DC5F5D72C82}"/>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234" name="Picture 2" descr="Using Azure">
            <a:extLst>
              <a:ext uri="{FF2B5EF4-FFF2-40B4-BE49-F238E27FC236}">
                <a16:creationId xmlns:a16="http://schemas.microsoft.com/office/drawing/2014/main" id="{8F20F555-4443-48F5-80EE-9F07F0D788BF}"/>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6058736" y="5921487"/>
            <a:ext cx="148525" cy="142225"/>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DD37FFF6-2521-4A51-BBFD-5F9F16CDD4A1}"/>
              </a:ext>
            </a:extLst>
          </p:cNvPr>
          <p:cNvSpPr txBox="1"/>
          <p:nvPr/>
        </p:nvSpPr>
        <p:spPr>
          <a:xfrm>
            <a:off x="6935200" y="5476866"/>
            <a:ext cx="957890"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6969786" y="565235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6922731" y="5827878"/>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6773557" y="6013414"/>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chemeClr val="bg1"/>
            </a:solidFill>
          </a:ln>
          <a:effectLst>
            <a:outerShdw blurRad="203200" dist="63500" dir="2700000" algn="ctr" rotWithShape="0">
              <a:prstClr val="black">
                <a:alpha val="25000"/>
              </a:prstClr>
            </a:outerShdw>
          </a:effectLst>
        </p:spPr>
      </p:pic>
      <p:sp>
        <p:nvSpPr>
          <p:cNvPr id="133" name="TextBox 132">
            <a:extLst>
              <a:ext uri="{FF2B5EF4-FFF2-40B4-BE49-F238E27FC236}">
                <a16:creationId xmlns:a16="http://schemas.microsoft.com/office/drawing/2014/main" id="{2140814D-1F19-4E2C-82E2-36F1CD93B670}"/>
              </a:ext>
            </a:extLst>
          </p:cNvPr>
          <p:cNvSpPr txBox="1"/>
          <p:nvPr/>
        </p:nvSpPr>
        <p:spPr>
          <a:xfrm>
            <a:off x="6609304" y="4783706"/>
            <a:ext cx="95789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134" name="Rectangle: Rounded Corners 133">
            <a:extLst>
              <a:ext uri="{FF2B5EF4-FFF2-40B4-BE49-F238E27FC236}">
                <a16:creationId xmlns:a16="http://schemas.microsoft.com/office/drawing/2014/main" id="{50302255-80AD-458A-B9D8-E1970AD6187E}"/>
              </a:ext>
            </a:extLst>
          </p:cNvPr>
          <p:cNvSpPr/>
          <p:nvPr/>
        </p:nvSpPr>
        <p:spPr>
          <a:xfrm>
            <a:off x="6842157" y="4990783"/>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135" name="Rectangle: Rounded Corners 134">
            <a:extLst>
              <a:ext uri="{FF2B5EF4-FFF2-40B4-BE49-F238E27FC236}">
                <a16:creationId xmlns:a16="http://schemas.microsoft.com/office/drawing/2014/main" id="{FD1EB665-BC88-4822-B5A9-038BE1D11E0D}"/>
              </a:ext>
            </a:extLst>
          </p:cNvPr>
          <p:cNvSpPr/>
          <p:nvPr/>
        </p:nvSpPr>
        <p:spPr>
          <a:xfrm>
            <a:off x="6949226" y="5156108"/>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136" name="Rectangle: Rounded Corners 135">
            <a:extLst>
              <a:ext uri="{FF2B5EF4-FFF2-40B4-BE49-F238E27FC236}">
                <a16:creationId xmlns:a16="http://schemas.microsoft.com/office/drawing/2014/main" id="{DEF58F2D-6259-4DC7-87B6-6981D559FF3E}"/>
              </a:ext>
            </a:extLst>
          </p:cNvPr>
          <p:cNvSpPr/>
          <p:nvPr/>
        </p:nvSpPr>
        <p:spPr>
          <a:xfrm>
            <a:off x="6987308" y="5333534"/>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grpSp>
        <p:nvGrpSpPr>
          <p:cNvPr id="6" name="Group 5">
            <a:extLst>
              <a:ext uri="{FF2B5EF4-FFF2-40B4-BE49-F238E27FC236}">
                <a16:creationId xmlns:a16="http://schemas.microsoft.com/office/drawing/2014/main" id="{5F4235F5-48A3-1F98-A406-B8168ABC8D71}"/>
              </a:ext>
            </a:extLst>
          </p:cNvPr>
          <p:cNvGrpSpPr/>
          <p:nvPr/>
        </p:nvGrpSpPr>
        <p:grpSpPr>
          <a:xfrm>
            <a:off x="9828286" y="2995701"/>
            <a:ext cx="396981" cy="396981"/>
            <a:chOff x="8017157" y="951643"/>
            <a:chExt cx="512286" cy="512286"/>
          </a:xfrm>
        </p:grpSpPr>
        <p:sp>
          <p:nvSpPr>
            <p:cNvPr id="9" name="Oval 8">
              <a:extLst>
                <a:ext uri="{FF2B5EF4-FFF2-40B4-BE49-F238E27FC236}">
                  <a16:creationId xmlns:a16="http://schemas.microsoft.com/office/drawing/2014/main" id="{92624A5A-5DD5-225F-7EBF-A1E952A5DADA}"/>
                </a:ext>
              </a:extLst>
            </p:cNvPr>
            <p:cNvSpPr/>
            <p:nvPr/>
          </p:nvSpPr>
          <p:spPr>
            <a:xfrm>
              <a:off x="8046721" y="981207"/>
              <a:ext cx="453159" cy="45315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lumMod val="65000"/>
                    </a:prstClr>
                  </a:solidFill>
                </a:ln>
                <a:solidFill>
                  <a:prstClr val="white"/>
                </a:solidFill>
                <a:effectLst/>
                <a:uLnTx/>
                <a:uFillTx/>
                <a:latin typeface="Calibri" panose="020F0502020204030204"/>
                <a:ea typeface="+mn-ea"/>
                <a:cs typeface="+mn-cs"/>
              </a:endParaRPr>
            </a:p>
          </p:txBody>
        </p:sp>
        <p:pic>
          <p:nvPicPr>
            <p:cNvPr id="10" name="Picture 9" descr="Microsoft Teams app icon">
              <a:extLst>
                <a:ext uri="{FF2B5EF4-FFF2-40B4-BE49-F238E27FC236}">
                  <a16:creationId xmlns:a16="http://schemas.microsoft.com/office/drawing/2014/main" id="{7E9E04BB-BEB0-2EC2-AF57-B4B4BFFFD22B}"/>
                </a:ext>
              </a:extLst>
            </p:cNvPr>
            <p:cNvPicPr>
              <a:picLocks noChangeAspect="1"/>
            </p:cNvPicPr>
            <p:nvPr/>
          </p:nvPicPr>
          <p:blipFill>
            <a:blip r:embed="rId28"/>
            <a:stretch>
              <a:fillRect/>
            </a:stretch>
          </p:blipFill>
          <p:spPr>
            <a:xfrm>
              <a:off x="8017157" y="951643"/>
              <a:ext cx="512286" cy="512286"/>
            </a:xfrm>
            <a:prstGeom prst="rect">
              <a:avLst/>
            </a:prstGeom>
            <a:noFill/>
            <a:ln w="12700" cap="flat">
              <a:noFill/>
              <a:prstDash val="dash"/>
              <a:miter/>
            </a:ln>
          </p:spPr>
        </p:pic>
      </p:grpSp>
      <p:grpSp>
        <p:nvGrpSpPr>
          <p:cNvPr id="11" name="Group 10">
            <a:extLst>
              <a:ext uri="{FF2B5EF4-FFF2-40B4-BE49-F238E27FC236}">
                <a16:creationId xmlns:a16="http://schemas.microsoft.com/office/drawing/2014/main" id="{800F6367-CEF8-A3BB-0D31-3B21E4E720C0}"/>
              </a:ext>
            </a:extLst>
          </p:cNvPr>
          <p:cNvGrpSpPr/>
          <p:nvPr/>
        </p:nvGrpSpPr>
        <p:grpSpPr>
          <a:xfrm>
            <a:off x="6415340" y="5574227"/>
            <a:ext cx="473060" cy="486922"/>
            <a:chOff x="6680045" y="3380453"/>
            <a:chExt cx="901021" cy="927425"/>
          </a:xfrm>
        </p:grpSpPr>
        <p:pic>
          <p:nvPicPr>
            <p:cNvPr id="13" name="Picture 12">
              <a:extLst>
                <a:ext uri="{FF2B5EF4-FFF2-40B4-BE49-F238E27FC236}">
                  <a16:creationId xmlns:a16="http://schemas.microsoft.com/office/drawing/2014/main" id="{2B200562-B564-32A8-2344-BDFE7EF4D8A4}"/>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18" name="Picture 2" descr="See the source image">
              <a:extLst>
                <a:ext uri="{FF2B5EF4-FFF2-40B4-BE49-F238E27FC236}">
                  <a16:creationId xmlns:a16="http://schemas.microsoft.com/office/drawing/2014/main" id="{1FC33790-3CA1-9F84-4050-A433FF04DBD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Viva Engage icon">
              <a:extLst>
                <a:ext uri="{FF2B5EF4-FFF2-40B4-BE49-F238E27FC236}">
                  <a16:creationId xmlns:a16="http://schemas.microsoft.com/office/drawing/2014/main" id="{FFA9D392-F3B5-BB9A-34FA-3F83CAA33821}"/>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20" name="Picture 19">
            <a:extLst>
              <a:ext uri="{FF2B5EF4-FFF2-40B4-BE49-F238E27FC236}">
                <a16:creationId xmlns:a16="http://schemas.microsoft.com/office/drawing/2014/main" id="{96E9C182-F0EA-87C9-44B9-32B681C01102}"/>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spTree>
    <p:extLst>
      <p:ext uri="{BB962C8B-B14F-4D97-AF65-F5344CB8AC3E}">
        <p14:creationId xmlns:p14="http://schemas.microsoft.com/office/powerpoint/2010/main" val="377073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a:extLst>
              <a:ext uri="{FF2B5EF4-FFF2-40B4-BE49-F238E27FC236}">
                <a16:creationId xmlns:a16="http://schemas.microsoft.com/office/drawing/2014/main" id="{B288244F-632A-431D-9537-8A7CCB1DE7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raphic 2">
            <a:extLst>
              <a:ext uri="{FF2B5EF4-FFF2-40B4-BE49-F238E27FC236}">
                <a16:creationId xmlns:a16="http://schemas.microsoft.com/office/drawing/2014/main" id="{3EEAEFB9-B633-4250-BD9A-2DD33531F3D6}"/>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90" name="Freeform: Shape 189">
              <a:extLst>
                <a:ext uri="{FF2B5EF4-FFF2-40B4-BE49-F238E27FC236}">
                  <a16:creationId xmlns:a16="http://schemas.microsoft.com/office/drawing/2014/main" id="{D5148CAA-37B8-40C0-B466-19FD02D4E59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78F7CA8-5414-4BB8-9D10-928C8E6F00DF}"/>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0583252A-208B-4A12-ADAB-B32C7F362FBB}"/>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B3E95795-3DA3-416C-81B4-1FD71739885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EE373A3-47BC-482A-B7FF-180480CB7746}"/>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1ED1514-007D-43D8-BB58-1D04AEA0E15C}"/>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cxnSp>
        <p:nvCxnSpPr>
          <p:cNvPr id="2" name="Connector: Elbow 1">
            <a:extLst>
              <a:ext uri="{FF2B5EF4-FFF2-40B4-BE49-F238E27FC236}">
                <a16:creationId xmlns:a16="http://schemas.microsoft.com/office/drawing/2014/main" id="{ED83B2E1-5753-323D-B1DE-2F6EBCFD9BE3}"/>
              </a:ext>
              <a:ext uri="{C183D7F6-B498-43B3-948B-1728B52AA6E4}">
                <adec:decorative xmlns:adec="http://schemas.microsoft.com/office/drawing/2017/decorative" val="1"/>
              </a:ext>
            </a:extLst>
          </p:cNvPr>
          <p:cNvCxnSpPr>
            <a:cxnSpLocks/>
          </p:cNvCxnSpPr>
          <p:nvPr/>
        </p:nvCxnSpPr>
        <p:spPr>
          <a:xfrm rot="16200000" flipV="1">
            <a:off x="2373789" y="473360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3" name="Rectangle: Rounded Corners 2">
            <a:extLst>
              <a:ext uri="{FF2B5EF4-FFF2-40B4-BE49-F238E27FC236}">
                <a16:creationId xmlns:a16="http://schemas.microsoft.com/office/drawing/2014/main" id="{D6DA00E7-8465-214A-4FD8-DB5302086CAF}"/>
              </a:ext>
              <a:ext uri="{C183D7F6-B498-43B3-948B-1728B52AA6E4}">
                <adec:decorative xmlns:adec="http://schemas.microsoft.com/office/drawing/2017/decorative" val="1"/>
              </a:ext>
            </a:extLst>
          </p:cNvPr>
          <p:cNvSpPr/>
          <p:nvPr/>
        </p:nvSpPr>
        <p:spPr>
          <a:xfrm>
            <a:off x="2249212" y="539404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cxnSp>
        <p:nvCxnSpPr>
          <p:cNvPr id="4" name="Connector: Elbow 3">
            <a:extLst>
              <a:ext uri="{FF2B5EF4-FFF2-40B4-BE49-F238E27FC236}">
                <a16:creationId xmlns:a16="http://schemas.microsoft.com/office/drawing/2014/main" id="{32A011A3-1574-E3DD-7B3B-8DBF506BE79B}"/>
              </a:ext>
              <a:ext uri="{C183D7F6-B498-43B3-948B-1728B52AA6E4}">
                <adec:decorative xmlns:adec="http://schemas.microsoft.com/office/drawing/2017/decorative" val="1"/>
              </a:ext>
            </a:extLst>
          </p:cNvPr>
          <p:cNvCxnSpPr>
            <a:cxnSpLocks/>
          </p:cNvCxnSpPr>
          <p:nvPr/>
        </p:nvCxnSpPr>
        <p:spPr>
          <a:xfrm rot="5400000" flipH="1" flipV="1">
            <a:off x="8915320" y="4703228"/>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 name="Rectangle: Rounded Corners 4">
            <a:extLst>
              <a:ext uri="{FF2B5EF4-FFF2-40B4-BE49-F238E27FC236}">
                <a16:creationId xmlns:a16="http://schemas.microsoft.com/office/drawing/2014/main" id="{BAC7141B-08B7-30C2-D428-3159AD7D6E41}"/>
              </a:ext>
              <a:ext uri="{C183D7F6-B498-43B3-948B-1728B52AA6E4}">
                <adec:decorative xmlns:adec="http://schemas.microsoft.com/office/drawing/2017/decorative" val="1"/>
              </a:ext>
            </a:extLst>
          </p:cNvPr>
          <p:cNvSpPr/>
          <p:nvPr/>
        </p:nvSpPr>
        <p:spPr>
          <a:xfrm>
            <a:off x="9029082" y="5357794"/>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sp>
        <p:nvSpPr>
          <p:cNvPr id="6" name="TextBox 5">
            <a:extLst>
              <a:ext uri="{FF2B5EF4-FFF2-40B4-BE49-F238E27FC236}">
                <a16:creationId xmlns:a16="http://schemas.microsoft.com/office/drawing/2014/main" id="{B4DE5742-9125-A3BC-5576-10DE0BD7FD08}"/>
              </a:ext>
              <a:ext uri="{C183D7F6-B498-43B3-948B-1728B52AA6E4}">
                <adec:decorative xmlns:adec="http://schemas.microsoft.com/office/drawing/2017/decorative" val="1"/>
              </a:ext>
            </a:extLst>
          </p:cNvPr>
          <p:cNvSpPr txBox="1"/>
          <p:nvPr/>
        </p:nvSpPr>
        <p:spPr>
          <a:xfrm>
            <a:off x="5562175" y="6541312"/>
            <a:ext cx="1325620" cy="307777"/>
          </a:xfrm>
          <a:prstGeom prst="rect">
            <a:avLst/>
          </a:prstGeom>
          <a:noFill/>
        </p:spPr>
        <p:txBody>
          <a:bodyPr wrap="square">
            <a:spAutoFit/>
          </a:bodyPr>
          <a:lstStyle/>
          <a:p>
            <a:pPr lvl="0" algn="ctr">
              <a:defRPr/>
            </a:pPr>
            <a:r>
              <a:rPr kumimoji="0" lang="en-AU" sz="1400" i="0" u="none" strike="noStrike" kern="1200" cap="none" spc="0" normalizeH="0" baseline="0" noProof="0">
                <a:ln>
                  <a:noFill/>
                </a:ln>
                <a:solidFill>
                  <a:srgbClr val="4472C4"/>
                </a:solidFill>
                <a:effectLst/>
                <a:uLnTx/>
                <a:uFillTx/>
                <a:ea typeface="+mn-ea"/>
                <a:cs typeface="+mn-cs"/>
              </a:rPr>
              <a:t>Organization</a:t>
            </a:r>
            <a:endParaRPr kumimoji="0" lang="en-AU" sz="1600" i="0" u="none" strike="noStrike" kern="1200" cap="none" spc="0" normalizeH="0" baseline="0" noProof="0">
              <a:ln>
                <a:noFill/>
              </a:ln>
              <a:solidFill>
                <a:srgbClr val="4472C4"/>
              </a:solidFill>
              <a:effectLst/>
              <a:uLnTx/>
              <a:uFillTx/>
              <a:ea typeface="+mn-ea"/>
              <a:cs typeface="+mn-cs"/>
            </a:endParaRPr>
          </a:p>
        </p:txBody>
      </p:sp>
      <p:sp>
        <p:nvSpPr>
          <p:cNvPr id="7" name="Rectangle: Rounded Corners 6">
            <a:extLst>
              <a:ext uri="{FF2B5EF4-FFF2-40B4-BE49-F238E27FC236}">
                <a16:creationId xmlns:a16="http://schemas.microsoft.com/office/drawing/2014/main" id="{7CE955A8-62A2-DD33-615A-DBA665A124EE}"/>
              </a:ext>
              <a:ext uri="{C183D7F6-B498-43B3-948B-1728B52AA6E4}">
                <adec:decorative xmlns:adec="http://schemas.microsoft.com/office/drawing/2017/decorative" val="1"/>
              </a:ext>
            </a:extLst>
          </p:cNvPr>
          <p:cNvSpPr/>
          <p:nvPr/>
        </p:nvSpPr>
        <p:spPr>
          <a:xfrm>
            <a:off x="6536353" y="4908265"/>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a:solidFill>
                  <a:prstClr val="black">
                    <a:lumMod val="65000"/>
                    <a:lumOff val="35000"/>
                  </a:prstClr>
                </a:solidFill>
                <a:latin typeface="Calibri" panose="020F0502020204030204"/>
              </a:rPr>
              <a:t>Knowledge and expertise</a:t>
            </a:r>
          </a:p>
        </p:txBody>
      </p:sp>
      <p:sp>
        <p:nvSpPr>
          <p:cNvPr id="8" name="Rectangle: Rounded Corners 7">
            <a:extLst>
              <a:ext uri="{FF2B5EF4-FFF2-40B4-BE49-F238E27FC236}">
                <a16:creationId xmlns:a16="http://schemas.microsoft.com/office/drawing/2014/main" id="{37E82DDC-7575-D85E-B501-38A18D33348D}"/>
              </a:ext>
              <a:ext uri="{C183D7F6-B498-43B3-948B-1728B52AA6E4}">
                <adec:decorative xmlns:adec="http://schemas.microsoft.com/office/drawing/2017/decorative" val="1"/>
              </a:ext>
            </a:extLst>
          </p:cNvPr>
          <p:cNvSpPr/>
          <p:nvPr/>
        </p:nvSpPr>
        <p:spPr>
          <a:xfrm>
            <a:off x="6779179" y="511788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Video publish &amp; broadcast</a:t>
            </a:r>
          </a:p>
        </p:txBody>
      </p:sp>
      <p:sp>
        <p:nvSpPr>
          <p:cNvPr id="9" name="Rectangle: Rounded Corners 8">
            <a:extLst>
              <a:ext uri="{FF2B5EF4-FFF2-40B4-BE49-F238E27FC236}">
                <a16:creationId xmlns:a16="http://schemas.microsoft.com/office/drawing/2014/main" id="{236497AB-E98A-91A9-F764-02CDF971044A}"/>
              </a:ext>
              <a:ext uri="{C183D7F6-B498-43B3-948B-1728B52AA6E4}">
                <adec:decorative xmlns:adec="http://schemas.microsoft.com/office/drawing/2017/decorative" val="1"/>
              </a:ext>
            </a:extLst>
          </p:cNvPr>
          <p:cNvSpPr/>
          <p:nvPr/>
        </p:nvSpPr>
        <p:spPr>
          <a:xfrm>
            <a:off x="6926056" y="534525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Comms</a:t>
            </a:r>
          </a:p>
        </p:txBody>
      </p:sp>
      <p:sp>
        <p:nvSpPr>
          <p:cNvPr id="10" name="Rectangle: Rounded Corners 9">
            <a:extLst>
              <a:ext uri="{FF2B5EF4-FFF2-40B4-BE49-F238E27FC236}">
                <a16:creationId xmlns:a16="http://schemas.microsoft.com/office/drawing/2014/main" id="{CCAF7D20-55FC-2094-725D-0D9DDAB8DFF4}"/>
              </a:ext>
              <a:ext uri="{C183D7F6-B498-43B3-948B-1728B52AA6E4}">
                <adec:decorative xmlns:adec="http://schemas.microsoft.com/office/drawing/2017/decorative" val="1"/>
              </a:ext>
            </a:extLst>
          </p:cNvPr>
          <p:cNvSpPr/>
          <p:nvPr/>
        </p:nvSpPr>
        <p:spPr>
          <a:xfrm>
            <a:off x="7004918"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News</a:t>
            </a:r>
          </a:p>
        </p:txBody>
      </p:sp>
      <p:sp>
        <p:nvSpPr>
          <p:cNvPr id="11" name="Rectangle: Rounded Corners 10">
            <a:extLst>
              <a:ext uri="{FF2B5EF4-FFF2-40B4-BE49-F238E27FC236}">
                <a16:creationId xmlns:a16="http://schemas.microsoft.com/office/drawing/2014/main" id="{20D40E66-F27F-785B-652F-18EF5F997873}"/>
              </a:ext>
              <a:ext uri="{C183D7F6-B498-43B3-948B-1728B52AA6E4}">
                <adec:decorative xmlns:adec="http://schemas.microsoft.com/office/drawing/2017/decorative" val="1"/>
              </a:ext>
            </a:extLst>
          </p:cNvPr>
          <p:cNvSpPr/>
          <p:nvPr/>
        </p:nvSpPr>
        <p:spPr>
          <a:xfrm>
            <a:off x="6956528" y="580414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2" name="Rectangle: Rounded Corners 11">
            <a:extLst>
              <a:ext uri="{FF2B5EF4-FFF2-40B4-BE49-F238E27FC236}">
                <a16:creationId xmlns:a16="http://schemas.microsoft.com/office/drawing/2014/main" id="{5C799BB8-8091-C296-CC90-6860B56D3171}"/>
              </a:ext>
              <a:ext uri="{C183D7F6-B498-43B3-948B-1728B52AA6E4}">
                <adec:decorative xmlns:adec="http://schemas.microsoft.com/office/drawing/2017/decorative" val="1"/>
              </a:ext>
            </a:extLst>
          </p:cNvPr>
          <p:cNvSpPr/>
          <p:nvPr/>
        </p:nvSpPr>
        <p:spPr>
          <a:xfrm>
            <a:off x="6864284" y="6019279"/>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13" name="Rectangle: Rounded Corners 12">
            <a:extLst>
              <a:ext uri="{FF2B5EF4-FFF2-40B4-BE49-F238E27FC236}">
                <a16:creationId xmlns:a16="http://schemas.microsoft.com/office/drawing/2014/main" id="{71EE38DD-2985-1E01-19CA-2CF6D6586672}"/>
              </a:ext>
              <a:ext uri="{C183D7F6-B498-43B3-948B-1728B52AA6E4}">
                <adec:decorative xmlns:adec="http://schemas.microsoft.com/office/drawing/2017/decorative" val="1"/>
              </a:ext>
            </a:extLst>
          </p:cNvPr>
          <p:cNvSpPr/>
          <p:nvPr/>
        </p:nvSpPr>
        <p:spPr>
          <a:xfrm>
            <a:off x="6716325" y="6246797"/>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t>
            </a: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behaviour</a:t>
            </a:r>
          </a:p>
        </p:txBody>
      </p:sp>
      <p:sp>
        <p:nvSpPr>
          <p:cNvPr id="14" name="Rectangle: Rounded Corners 13">
            <a:extLst>
              <a:ext uri="{FF2B5EF4-FFF2-40B4-BE49-F238E27FC236}">
                <a16:creationId xmlns:a16="http://schemas.microsoft.com/office/drawing/2014/main" id="{02E4E439-5621-A0E6-882A-BAE789F06874}"/>
              </a:ext>
              <a:ext uri="{C183D7F6-B498-43B3-948B-1728B52AA6E4}">
                <adec:decorative xmlns:adec="http://schemas.microsoft.com/office/drawing/2017/decorative" val="1"/>
              </a:ext>
            </a:extLst>
          </p:cNvPr>
          <p:cNvSpPr/>
          <p:nvPr/>
        </p:nvSpPr>
        <p:spPr>
          <a:xfrm>
            <a:off x="4524866" y="5139470"/>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15" name="Rectangle: Rounded Corners 14">
            <a:extLst>
              <a:ext uri="{FF2B5EF4-FFF2-40B4-BE49-F238E27FC236}">
                <a16:creationId xmlns:a16="http://schemas.microsoft.com/office/drawing/2014/main" id="{1CA1E387-575D-73D3-EF75-18F6780073FC}"/>
              </a:ext>
              <a:ext uri="{C183D7F6-B498-43B3-948B-1728B52AA6E4}">
                <adec:decorative xmlns:adec="http://schemas.microsoft.com/office/drawing/2017/decorative" val="1"/>
              </a:ext>
            </a:extLst>
          </p:cNvPr>
          <p:cNvSpPr/>
          <p:nvPr/>
        </p:nvSpPr>
        <p:spPr>
          <a:xfrm>
            <a:off x="4383754" y="5349120"/>
            <a:ext cx="1052779"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Virtual Agents</a:t>
            </a:r>
          </a:p>
        </p:txBody>
      </p:sp>
      <p:sp>
        <p:nvSpPr>
          <p:cNvPr id="16" name="Rectangle: Rounded Corners 15">
            <a:extLst>
              <a:ext uri="{FF2B5EF4-FFF2-40B4-BE49-F238E27FC236}">
                <a16:creationId xmlns:a16="http://schemas.microsoft.com/office/drawing/2014/main" id="{EF3D10FB-0E7E-F43C-17C8-C91DFFAF953A}"/>
              </a:ext>
              <a:ext uri="{C183D7F6-B498-43B3-948B-1728B52AA6E4}">
                <adec:decorative xmlns:adec="http://schemas.microsoft.com/office/drawing/2017/decorative" val="1"/>
              </a:ext>
            </a:extLst>
          </p:cNvPr>
          <p:cNvSpPr/>
          <p:nvPr/>
        </p:nvSpPr>
        <p:spPr>
          <a:xfrm>
            <a:off x="4297367"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B74CF3C-69F6-A33D-82FD-2204270968BE}"/>
              </a:ext>
              <a:ext uri="{C183D7F6-B498-43B3-948B-1728B52AA6E4}">
                <adec:decorative xmlns:adec="http://schemas.microsoft.com/office/drawing/2017/decorative" val="1"/>
              </a:ext>
            </a:extLst>
          </p:cNvPr>
          <p:cNvSpPr/>
          <p:nvPr/>
        </p:nvSpPr>
        <p:spPr>
          <a:xfrm>
            <a:off x="4288987" y="579796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18" name="Rectangle: Rounded Corners 17">
            <a:extLst>
              <a:ext uri="{FF2B5EF4-FFF2-40B4-BE49-F238E27FC236}">
                <a16:creationId xmlns:a16="http://schemas.microsoft.com/office/drawing/2014/main" id="{2C9AA95E-5441-2817-1172-380913984F2F}"/>
              </a:ext>
              <a:ext uri="{C183D7F6-B498-43B3-948B-1728B52AA6E4}">
                <adec:decorative xmlns:adec="http://schemas.microsoft.com/office/drawing/2017/decorative" val="1"/>
              </a:ext>
            </a:extLst>
          </p:cNvPr>
          <p:cNvSpPr/>
          <p:nvPr/>
        </p:nvSpPr>
        <p:spPr>
          <a:xfrm>
            <a:off x="4317895" y="602238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19" name="Rectangle: Rounded Corners 18">
            <a:extLst>
              <a:ext uri="{FF2B5EF4-FFF2-40B4-BE49-F238E27FC236}">
                <a16:creationId xmlns:a16="http://schemas.microsoft.com/office/drawing/2014/main" id="{E7B322CE-1333-42B1-24DC-732A082EC628}"/>
              </a:ext>
              <a:ext uri="{C183D7F6-B498-43B3-948B-1728B52AA6E4}">
                <adec:decorative xmlns:adec="http://schemas.microsoft.com/office/drawing/2017/decorative" val="1"/>
              </a:ext>
            </a:extLst>
          </p:cNvPr>
          <p:cNvSpPr/>
          <p:nvPr/>
        </p:nvSpPr>
        <p:spPr>
          <a:xfrm>
            <a:off x="4554422" y="6246797"/>
            <a:ext cx="1109610"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lists</a:t>
            </a:r>
          </a:p>
        </p:txBody>
      </p:sp>
      <p:sp>
        <p:nvSpPr>
          <p:cNvPr id="20" name="Rectangle: Rounded Corners 19">
            <a:extLst>
              <a:ext uri="{FF2B5EF4-FFF2-40B4-BE49-F238E27FC236}">
                <a16:creationId xmlns:a16="http://schemas.microsoft.com/office/drawing/2014/main" id="{CB1CA84E-5F4A-12B6-789D-7A97E2F747F1}"/>
              </a:ext>
              <a:ext uri="{C183D7F6-B498-43B3-948B-1728B52AA6E4}">
                <adec:decorative xmlns:adec="http://schemas.microsoft.com/office/drawing/2017/decorative" val="1"/>
              </a:ext>
            </a:extLst>
          </p:cNvPr>
          <p:cNvSpPr/>
          <p:nvPr/>
        </p:nvSpPr>
        <p:spPr>
          <a:xfrm>
            <a:off x="4705135" y="494410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21" name="Group 20">
            <a:extLst>
              <a:ext uri="{FF2B5EF4-FFF2-40B4-BE49-F238E27FC236}">
                <a16:creationId xmlns:a16="http://schemas.microsoft.com/office/drawing/2014/main" id="{31B42808-4227-2520-B012-5A44E579F6E1}"/>
              </a:ext>
            </a:extLst>
          </p:cNvPr>
          <p:cNvGrpSpPr/>
          <p:nvPr/>
        </p:nvGrpSpPr>
        <p:grpSpPr>
          <a:xfrm>
            <a:off x="5479848" y="5012563"/>
            <a:ext cx="1397811" cy="1397810"/>
            <a:chOff x="5505676" y="3915286"/>
            <a:chExt cx="1345939" cy="1345939"/>
          </a:xfrm>
        </p:grpSpPr>
        <p:sp>
          <p:nvSpPr>
            <p:cNvPr id="22" name="Oval 21">
              <a:extLst>
                <a:ext uri="{FF2B5EF4-FFF2-40B4-BE49-F238E27FC236}">
                  <a16:creationId xmlns:a16="http://schemas.microsoft.com/office/drawing/2014/main" id="{6733D6DD-FDFF-5F03-89ED-EBEC128198D0}"/>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3" name="Graphic 22" descr="Hierarchy">
              <a:extLst>
                <a:ext uri="{FF2B5EF4-FFF2-40B4-BE49-F238E27FC236}">
                  <a16:creationId xmlns:a16="http://schemas.microsoft.com/office/drawing/2014/main" id="{CC41D5F9-FEB1-DA2D-08BB-C3F039A242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3946" y="4293556"/>
              <a:ext cx="589398" cy="589398"/>
            </a:xfrm>
            <a:prstGeom prst="rect">
              <a:avLst/>
            </a:prstGeom>
          </p:spPr>
        </p:pic>
      </p:grpSp>
      <p:grpSp>
        <p:nvGrpSpPr>
          <p:cNvPr id="24" name="Group 23">
            <a:extLst>
              <a:ext uri="{FF2B5EF4-FFF2-40B4-BE49-F238E27FC236}">
                <a16:creationId xmlns:a16="http://schemas.microsoft.com/office/drawing/2014/main" id="{42A51946-3C18-411B-57F6-46AA62A31944}"/>
              </a:ext>
            </a:extLst>
          </p:cNvPr>
          <p:cNvGrpSpPr/>
          <p:nvPr/>
        </p:nvGrpSpPr>
        <p:grpSpPr>
          <a:xfrm>
            <a:off x="3815868" y="4823935"/>
            <a:ext cx="4865374" cy="1577838"/>
            <a:chOff x="2339400" y="2115021"/>
            <a:chExt cx="7434600" cy="2411037"/>
          </a:xfrm>
        </p:grpSpPr>
        <p:pic>
          <p:nvPicPr>
            <p:cNvPr id="25" name="Picture 24" descr="Icon&#10;&#10;Description automatically generated">
              <a:extLst>
                <a:ext uri="{FF2B5EF4-FFF2-40B4-BE49-F238E27FC236}">
                  <a16:creationId xmlns:a16="http://schemas.microsoft.com/office/drawing/2014/main" id="{4078B3C5-4639-23EF-1C0A-2B6ECADA3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26" name="Picture 25">
              <a:extLst>
                <a:ext uri="{FF2B5EF4-FFF2-40B4-BE49-F238E27FC236}">
                  <a16:creationId xmlns:a16="http://schemas.microsoft.com/office/drawing/2014/main" id="{D0859842-A2CC-4A3E-0C73-02C821D103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27" name="Picture 26" descr="Microsoft Teams app icon">
              <a:extLst>
                <a:ext uri="{FF2B5EF4-FFF2-40B4-BE49-F238E27FC236}">
                  <a16:creationId xmlns:a16="http://schemas.microsoft.com/office/drawing/2014/main" id="{C25B93EF-57C7-95C7-A5BF-02C7D6045770}"/>
                </a:ext>
              </a:extLst>
            </p:cNvPr>
            <p:cNvPicPr>
              <a:picLocks noChangeAspect="1"/>
            </p:cNvPicPr>
            <p:nvPr/>
          </p:nvPicPr>
          <p:blipFill>
            <a:blip r:embed="rId8"/>
            <a:stretch>
              <a:fillRect/>
            </a:stretch>
          </p:blipFill>
          <p:spPr>
            <a:xfrm>
              <a:off x="3155446" y="2115021"/>
              <a:ext cx="571616" cy="541685"/>
            </a:xfrm>
            <a:prstGeom prst="rect">
              <a:avLst/>
            </a:prstGeom>
          </p:spPr>
        </p:pic>
        <p:pic>
          <p:nvPicPr>
            <p:cNvPr id="28" name="Picture 2" descr="Shape&#10;&#10;Description automatically generated">
              <a:extLst>
                <a:ext uri="{FF2B5EF4-FFF2-40B4-BE49-F238E27FC236}">
                  <a16:creationId xmlns:a16="http://schemas.microsoft.com/office/drawing/2014/main" id="{E27C11AF-AE70-317C-8E72-6DAFC2EA7E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026" y="4269899"/>
              <a:ext cx="256587" cy="256159"/>
            </a:xfrm>
            <a:prstGeom prst="rect">
              <a:avLst/>
            </a:prstGeom>
            <a:noFill/>
          </p:spPr>
        </p:pic>
        <p:pic>
          <p:nvPicPr>
            <p:cNvPr id="29" name="Picture 28" descr="A close up of a logo&#10;&#10;Description automatically generated">
              <a:extLst>
                <a:ext uri="{FF2B5EF4-FFF2-40B4-BE49-F238E27FC236}">
                  <a16:creationId xmlns:a16="http://schemas.microsoft.com/office/drawing/2014/main" id="{87999B63-53F4-9630-9A4A-6C14D47715FD}"/>
                </a:ext>
              </a:extLst>
            </p:cNvPr>
            <p:cNvPicPr>
              <a:picLocks noChangeAspect="1"/>
            </p:cNvPicPr>
            <p:nvPr/>
          </p:nvPicPr>
          <p:blipFill>
            <a:blip r:embed="rId10"/>
            <a:stretch>
              <a:fillRect/>
            </a:stretch>
          </p:blipFill>
          <p:spPr>
            <a:xfrm>
              <a:off x="9154435" y="3066931"/>
              <a:ext cx="619565" cy="619565"/>
            </a:xfrm>
            <a:prstGeom prst="rect">
              <a:avLst/>
            </a:prstGeom>
          </p:spPr>
        </p:pic>
        <p:pic>
          <p:nvPicPr>
            <p:cNvPr id="30" name="Picture 29" descr="A close up of a logo&#10;&#10;Description automatically generated">
              <a:extLst>
                <a:ext uri="{FF2B5EF4-FFF2-40B4-BE49-F238E27FC236}">
                  <a16:creationId xmlns:a16="http://schemas.microsoft.com/office/drawing/2014/main" id="{F4638B56-139D-1107-22E0-1D510053EEA9}"/>
                </a:ext>
              </a:extLst>
            </p:cNvPr>
            <p:cNvPicPr>
              <a:picLocks noChangeAspect="1"/>
            </p:cNvPicPr>
            <p:nvPr/>
          </p:nvPicPr>
          <p:blipFill>
            <a:blip r:embed="rId11"/>
            <a:stretch>
              <a:fillRect/>
            </a:stretch>
          </p:blipFill>
          <p:spPr>
            <a:xfrm>
              <a:off x="8755942" y="3089630"/>
              <a:ext cx="602155" cy="602155"/>
            </a:xfrm>
            <a:prstGeom prst="rect">
              <a:avLst/>
            </a:prstGeom>
          </p:spPr>
        </p:pic>
        <p:pic>
          <p:nvPicPr>
            <p:cNvPr id="31" name="Picture 30" descr="Microsoft Teams app icon">
              <a:extLst>
                <a:ext uri="{FF2B5EF4-FFF2-40B4-BE49-F238E27FC236}">
                  <a16:creationId xmlns:a16="http://schemas.microsoft.com/office/drawing/2014/main" id="{34691DC4-DCB1-04DB-CB6A-13EA73302E62}"/>
                </a:ext>
              </a:extLst>
            </p:cNvPr>
            <p:cNvPicPr>
              <a:picLocks noChangeAspect="1"/>
            </p:cNvPicPr>
            <p:nvPr/>
          </p:nvPicPr>
          <p:blipFill>
            <a:blip r:embed="rId8"/>
            <a:stretch>
              <a:fillRect/>
            </a:stretch>
          </p:blipFill>
          <p:spPr>
            <a:xfrm>
              <a:off x="8752232" y="2355907"/>
              <a:ext cx="571616" cy="541685"/>
            </a:xfrm>
            <a:prstGeom prst="rect">
              <a:avLst/>
            </a:prstGeom>
          </p:spPr>
        </p:pic>
        <p:pic>
          <p:nvPicPr>
            <p:cNvPr id="32" name="Picture 31" descr="A close up of a logo&#10;&#10;Description automatically generated">
              <a:extLst>
                <a:ext uri="{FF2B5EF4-FFF2-40B4-BE49-F238E27FC236}">
                  <a16:creationId xmlns:a16="http://schemas.microsoft.com/office/drawing/2014/main" id="{94D6A472-CEE0-E878-7937-CCFEA8FB73F5}"/>
                </a:ext>
              </a:extLst>
            </p:cNvPr>
            <p:cNvPicPr>
              <a:picLocks noChangeAspect="1"/>
            </p:cNvPicPr>
            <p:nvPr/>
          </p:nvPicPr>
          <p:blipFill>
            <a:blip r:embed="rId11"/>
            <a:stretch>
              <a:fillRect/>
            </a:stretch>
          </p:blipFill>
          <p:spPr>
            <a:xfrm>
              <a:off x="8689754" y="3409331"/>
              <a:ext cx="602155" cy="602155"/>
            </a:xfrm>
            <a:prstGeom prst="rect">
              <a:avLst/>
            </a:prstGeom>
          </p:spPr>
        </p:pic>
        <p:pic>
          <p:nvPicPr>
            <p:cNvPr id="33" name="Picture 32" descr="Icon&#10;&#10;Description automatically generated with low confidence">
              <a:extLst>
                <a:ext uri="{FF2B5EF4-FFF2-40B4-BE49-F238E27FC236}">
                  <a16:creationId xmlns:a16="http://schemas.microsoft.com/office/drawing/2014/main" id="{F9DEC671-B582-BE73-3123-6D67157D9F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5432" y="2348618"/>
              <a:ext cx="566189" cy="566189"/>
            </a:xfrm>
            <a:prstGeom prst="rect">
              <a:avLst/>
            </a:prstGeom>
          </p:spPr>
        </p:pic>
        <p:pic>
          <p:nvPicPr>
            <p:cNvPr id="34" name="Picture 33" descr="Logo for Insights">
              <a:extLst>
                <a:ext uri="{FF2B5EF4-FFF2-40B4-BE49-F238E27FC236}">
                  <a16:creationId xmlns:a16="http://schemas.microsoft.com/office/drawing/2014/main" id="{A487D051-E7DE-46CE-76BF-DA8B778CC22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486122" y="4221892"/>
              <a:ext cx="270000" cy="270000"/>
            </a:xfrm>
            <a:prstGeom prst="rect">
              <a:avLst/>
            </a:prstGeom>
          </p:spPr>
        </p:pic>
        <p:pic>
          <p:nvPicPr>
            <p:cNvPr id="35" name="Picture 34" descr="Viva Topics Logo">
              <a:extLst>
                <a:ext uri="{FF2B5EF4-FFF2-40B4-BE49-F238E27FC236}">
                  <a16:creationId xmlns:a16="http://schemas.microsoft.com/office/drawing/2014/main" id="{B1267BED-0450-614D-D40E-C65E240414D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206623" y="2173193"/>
              <a:ext cx="306000" cy="306000"/>
            </a:xfrm>
            <a:prstGeom prst="rect">
              <a:avLst/>
            </a:prstGeom>
          </p:spPr>
        </p:pic>
        <p:pic>
          <p:nvPicPr>
            <p:cNvPr id="36" name="Picture 35">
              <a:extLst>
                <a:ext uri="{FF2B5EF4-FFF2-40B4-BE49-F238E27FC236}">
                  <a16:creationId xmlns:a16="http://schemas.microsoft.com/office/drawing/2014/main" id="{BC42D515-BDF3-CD1E-73F1-BADBF300BFE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853124" y="4217316"/>
              <a:ext cx="270000" cy="270000"/>
            </a:xfrm>
            <a:prstGeom prst="rect">
              <a:avLst/>
            </a:prstGeom>
          </p:spPr>
        </p:pic>
        <p:pic>
          <p:nvPicPr>
            <p:cNvPr id="37" name="Picture 36" descr="A picture containing toy, vector graphics&#10;&#10;Description automatically generated">
              <a:extLst>
                <a:ext uri="{FF2B5EF4-FFF2-40B4-BE49-F238E27FC236}">
                  <a16:creationId xmlns:a16="http://schemas.microsoft.com/office/drawing/2014/main" id="{DAB03897-E850-8601-327B-2506012A23B7}"/>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817082" y="2838350"/>
              <a:ext cx="270000" cy="275173"/>
            </a:xfrm>
            <a:prstGeom prst="rect">
              <a:avLst/>
            </a:prstGeom>
          </p:spPr>
        </p:pic>
        <p:pic>
          <p:nvPicPr>
            <p:cNvPr id="38" name="Picture 37" descr="Viva Engage icon">
              <a:extLst>
                <a:ext uri="{FF2B5EF4-FFF2-40B4-BE49-F238E27FC236}">
                  <a16:creationId xmlns:a16="http://schemas.microsoft.com/office/drawing/2014/main" id="{8EB63005-9DB8-70A3-D706-CC5BF9F78CE9}"/>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9170850" y="2846503"/>
              <a:ext cx="250162" cy="250805"/>
            </a:xfrm>
            <a:prstGeom prst="rect">
              <a:avLst/>
            </a:prstGeom>
          </p:spPr>
        </p:pic>
        <p:pic>
          <p:nvPicPr>
            <p:cNvPr id="39" name="Picture 38" descr="Icon&#10;&#10;Description automatically generated">
              <a:extLst>
                <a:ext uri="{FF2B5EF4-FFF2-40B4-BE49-F238E27FC236}">
                  <a16:creationId xmlns:a16="http://schemas.microsoft.com/office/drawing/2014/main" id="{DDA3F475-EBAF-B32C-B89D-C809C39042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06922" y="3902191"/>
              <a:ext cx="274851" cy="274850"/>
            </a:xfrm>
            <a:prstGeom prst="rect">
              <a:avLst/>
            </a:prstGeom>
          </p:spPr>
        </p:pic>
        <p:pic>
          <p:nvPicPr>
            <p:cNvPr id="40" name="Picture 39" descr="Logo for Viva Learning">
              <a:extLst>
                <a:ext uri="{FF2B5EF4-FFF2-40B4-BE49-F238E27FC236}">
                  <a16:creationId xmlns:a16="http://schemas.microsoft.com/office/drawing/2014/main" id="{7A4806C2-40A8-30E9-919B-430264E07A2F}"/>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41" name="Picture 40" descr="Logo, icon&#10;&#10;Description automatically generated">
              <a:extLst>
                <a:ext uri="{FF2B5EF4-FFF2-40B4-BE49-F238E27FC236}">
                  <a16:creationId xmlns:a16="http://schemas.microsoft.com/office/drawing/2014/main" id="{1DB83E7F-8CCE-9032-17BA-DB2B548A898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30277" y="3772228"/>
              <a:ext cx="481146" cy="481146"/>
            </a:xfrm>
            <a:prstGeom prst="rect">
              <a:avLst/>
            </a:prstGeom>
          </p:spPr>
        </p:pic>
        <p:pic>
          <p:nvPicPr>
            <p:cNvPr id="42" name="Picture 41" descr="A purple circle on a black background&#10;&#10;Description automatically generated with low confidence">
              <a:extLst>
                <a:ext uri="{FF2B5EF4-FFF2-40B4-BE49-F238E27FC236}">
                  <a16:creationId xmlns:a16="http://schemas.microsoft.com/office/drawing/2014/main" id="{30CF3382-198B-6788-EF97-9F62291EB91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43" name="Picture 42" descr="A picture containing text, businesscard, envelope, vector graphics&#10;&#10;Description automatically generated">
              <a:extLst>
                <a:ext uri="{FF2B5EF4-FFF2-40B4-BE49-F238E27FC236}">
                  <a16:creationId xmlns:a16="http://schemas.microsoft.com/office/drawing/2014/main" id="{54B15C1D-2FF5-2060-0377-653CA7C289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44" name="Picture 43" descr="Icon&#10;&#10;Description automatically generated">
              <a:extLst>
                <a:ext uri="{FF2B5EF4-FFF2-40B4-BE49-F238E27FC236}">
                  <a16:creationId xmlns:a16="http://schemas.microsoft.com/office/drawing/2014/main" id="{D1394F49-DC7E-F331-7574-4FCF7E9F2BB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grpSp>
      <p:sp>
        <p:nvSpPr>
          <p:cNvPr id="45" name="Oval 44">
            <a:extLst>
              <a:ext uri="{FF2B5EF4-FFF2-40B4-BE49-F238E27FC236}">
                <a16:creationId xmlns:a16="http://schemas.microsoft.com/office/drawing/2014/main" id="{62C58C5B-86F3-2C4A-B7CE-E83BF21017A7}"/>
              </a:ext>
            </a:extLst>
          </p:cNvPr>
          <p:cNvSpPr/>
          <p:nvPr/>
        </p:nvSpPr>
        <p:spPr>
          <a:xfrm>
            <a:off x="5667842" y="5200557"/>
            <a:ext cx="1021825" cy="1021824"/>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Copilot icon">
            <a:extLst>
              <a:ext uri="{FF2B5EF4-FFF2-40B4-BE49-F238E27FC236}">
                <a16:creationId xmlns:a16="http://schemas.microsoft.com/office/drawing/2014/main" id="{1E7272F6-478D-26BC-EA6C-367582B59961}"/>
              </a:ext>
            </a:extLst>
          </p:cNvPr>
          <p:cNvPicPr>
            <a:picLocks noChangeAspect="1"/>
          </p:cNvPicPr>
          <p:nvPr/>
        </p:nvPicPr>
        <p:blipFill>
          <a:blip r:embed="rId24"/>
          <a:stretch>
            <a:fillRect/>
          </a:stretch>
        </p:blipFill>
        <p:spPr>
          <a:xfrm>
            <a:off x="6064919" y="6092121"/>
            <a:ext cx="235268" cy="258538"/>
          </a:xfrm>
          <a:prstGeom prst="rect">
            <a:avLst/>
          </a:prstGeom>
        </p:spPr>
      </p:pic>
      <p:sp>
        <p:nvSpPr>
          <p:cNvPr id="47" name="TextBox 46">
            <a:extLst>
              <a:ext uri="{FF2B5EF4-FFF2-40B4-BE49-F238E27FC236}">
                <a16:creationId xmlns:a16="http://schemas.microsoft.com/office/drawing/2014/main" id="{6D39E577-7798-FB30-5DFB-1039B0F850D2}"/>
              </a:ext>
              <a:ext uri="{C183D7F6-B498-43B3-948B-1728B52AA6E4}">
                <adec:decorative xmlns:adec="http://schemas.microsoft.com/office/drawing/2017/decorative" val="1"/>
              </a:ext>
            </a:extLst>
          </p:cNvPr>
          <p:cNvSpPr txBox="1"/>
          <p:nvPr/>
        </p:nvSpPr>
        <p:spPr>
          <a:xfrm>
            <a:off x="9038025" y="3319050"/>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Community</a:t>
            </a:r>
          </a:p>
        </p:txBody>
      </p:sp>
      <p:sp>
        <p:nvSpPr>
          <p:cNvPr id="48" name="Rectangle: Rounded Corners 47">
            <a:extLst>
              <a:ext uri="{FF2B5EF4-FFF2-40B4-BE49-F238E27FC236}">
                <a16:creationId xmlns:a16="http://schemas.microsoft.com/office/drawing/2014/main" id="{D90E3078-6FA5-24C4-8A3F-0BFFD3BE5C84}"/>
              </a:ext>
              <a:ext uri="{C183D7F6-B498-43B3-948B-1728B52AA6E4}">
                <adec:decorative xmlns:adec="http://schemas.microsoft.com/office/drawing/2017/decorative" val="1"/>
              </a:ext>
            </a:extLst>
          </p:cNvPr>
          <p:cNvSpPr/>
          <p:nvPr/>
        </p:nvSpPr>
        <p:spPr>
          <a:xfrm>
            <a:off x="8032479" y="203762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49" name="Rectangle: Rounded Corners 48">
            <a:extLst>
              <a:ext uri="{FF2B5EF4-FFF2-40B4-BE49-F238E27FC236}">
                <a16:creationId xmlns:a16="http://schemas.microsoft.com/office/drawing/2014/main" id="{8AA44C85-7350-A3A2-86ED-E8D0396CE097}"/>
              </a:ext>
              <a:ext uri="{C183D7F6-B498-43B3-948B-1728B52AA6E4}">
                <adec:decorative xmlns:adec="http://schemas.microsoft.com/office/drawing/2017/decorative" val="1"/>
              </a:ext>
            </a:extLst>
          </p:cNvPr>
          <p:cNvSpPr/>
          <p:nvPr/>
        </p:nvSpPr>
        <p:spPr>
          <a:xfrm>
            <a:off x="7756711" y="2243804"/>
            <a:ext cx="117235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51" name="Rectangle: Rounded Corners 50">
            <a:extLst>
              <a:ext uri="{FF2B5EF4-FFF2-40B4-BE49-F238E27FC236}">
                <a16:creationId xmlns:a16="http://schemas.microsoft.com/office/drawing/2014/main" id="{6ADA7850-184C-F28B-7BBF-8AA03BD4E8A1}"/>
              </a:ext>
              <a:ext uri="{C183D7F6-B498-43B3-948B-1728B52AA6E4}">
                <adec:decorative xmlns:adec="http://schemas.microsoft.com/office/drawing/2017/decorative" val="1"/>
              </a:ext>
            </a:extLst>
          </p:cNvPr>
          <p:cNvSpPr/>
          <p:nvPr/>
        </p:nvSpPr>
        <p:spPr>
          <a:xfrm>
            <a:off x="7808742" y="2464513"/>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52" name="Rectangle: Rounded Corners 51">
            <a:extLst>
              <a:ext uri="{FF2B5EF4-FFF2-40B4-BE49-F238E27FC236}">
                <a16:creationId xmlns:a16="http://schemas.microsoft.com/office/drawing/2014/main" id="{DEB8BCF6-D36D-8DBF-07C4-A269F6FD0412}"/>
              </a:ext>
              <a:ext uri="{C183D7F6-B498-43B3-948B-1728B52AA6E4}">
                <adec:decorative xmlns:adec="http://schemas.microsoft.com/office/drawing/2017/decorative" val="1"/>
              </a:ext>
            </a:extLst>
          </p:cNvPr>
          <p:cNvSpPr/>
          <p:nvPr/>
        </p:nvSpPr>
        <p:spPr>
          <a:xfrm>
            <a:off x="7800501" y="268522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54" name="Rectangle: Rounded Corners 53">
            <a:extLst>
              <a:ext uri="{FF2B5EF4-FFF2-40B4-BE49-F238E27FC236}">
                <a16:creationId xmlns:a16="http://schemas.microsoft.com/office/drawing/2014/main" id="{A7338C36-E370-147C-F839-68AF1AB4E69F}"/>
              </a:ext>
              <a:ext uri="{C183D7F6-B498-43B3-948B-1728B52AA6E4}">
                <adec:decorative xmlns:adec="http://schemas.microsoft.com/office/drawing/2017/decorative" val="1"/>
              </a:ext>
            </a:extLst>
          </p:cNvPr>
          <p:cNvSpPr/>
          <p:nvPr/>
        </p:nvSpPr>
        <p:spPr>
          <a:xfrm>
            <a:off x="7828930" y="290593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55" name="Rectangle: Rounded Corners 54">
            <a:extLst>
              <a:ext uri="{FF2B5EF4-FFF2-40B4-BE49-F238E27FC236}">
                <a16:creationId xmlns:a16="http://schemas.microsoft.com/office/drawing/2014/main" id="{BF8D0370-03C5-D879-2399-5513B6DF4796}"/>
              </a:ext>
              <a:ext uri="{C183D7F6-B498-43B3-948B-1728B52AA6E4}">
                <adec:decorative xmlns:adec="http://schemas.microsoft.com/office/drawing/2017/decorative" val="1"/>
              </a:ext>
            </a:extLst>
          </p:cNvPr>
          <p:cNvSpPr/>
          <p:nvPr/>
        </p:nvSpPr>
        <p:spPr>
          <a:xfrm>
            <a:off x="10351977" y="2916128"/>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72" name="Rectangle: Rounded Corners 71">
            <a:extLst>
              <a:ext uri="{FF2B5EF4-FFF2-40B4-BE49-F238E27FC236}">
                <a16:creationId xmlns:a16="http://schemas.microsoft.com/office/drawing/2014/main" id="{BFA5E7E0-4B4F-0747-B05E-A6529B84219B}"/>
              </a:ext>
              <a:ext uri="{C183D7F6-B498-43B3-948B-1728B52AA6E4}">
                <adec:decorative xmlns:adec="http://schemas.microsoft.com/office/drawing/2017/decorative" val="1"/>
              </a:ext>
            </a:extLst>
          </p:cNvPr>
          <p:cNvSpPr/>
          <p:nvPr/>
        </p:nvSpPr>
        <p:spPr>
          <a:xfrm>
            <a:off x="10297624" y="206701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73" name="Rectangle: Rounded Corners 72">
            <a:extLst>
              <a:ext uri="{FF2B5EF4-FFF2-40B4-BE49-F238E27FC236}">
                <a16:creationId xmlns:a16="http://schemas.microsoft.com/office/drawing/2014/main" id="{ED23C345-0499-6AEE-FCF0-0629D303C3C9}"/>
              </a:ext>
              <a:ext uri="{C183D7F6-B498-43B3-948B-1728B52AA6E4}">
                <adec:decorative xmlns:adec="http://schemas.microsoft.com/office/drawing/2017/decorative" val="1"/>
              </a:ext>
            </a:extLst>
          </p:cNvPr>
          <p:cNvSpPr/>
          <p:nvPr/>
        </p:nvSpPr>
        <p:spPr>
          <a:xfrm>
            <a:off x="10417465" y="2273193"/>
            <a:ext cx="1036505"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0E55FB8-BD8D-5EBC-DB7A-A0FC4A93D2ED}"/>
              </a:ext>
              <a:ext uri="{C183D7F6-B498-43B3-948B-1728B52AA6E4}">
                <adec:decorative xmlns:adec="http://schemas.microsoft.com/office/drawing/2017/decorative" val="1"/>
              </a:ext>
            </a:extLst>
          </p:cNvPr>
          <p:cNvSpPr/>
          <p:nvPr/>
        </p:nvSpPr>
        <p:spPr>
          <a:xfrm>
            <a:off x="10469495" y="249390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A40F519E-1656-2D55-BF39-56BD384E23F0}"/>
              </a:ext>
              <a:ext uri="{C183D7F6-B498-43B3-948B-1728B52AA6E4}">
                <adec:decorative xmlns:adec="http://schemas.microsoft.com/office/drawing/2017/decorative" val="1"/>
              </a:ext>
            </a:extLst>
          </p:cNvPr>
          <p:cNvSpPr/>
          <p:nvPr/>
        </p:nvSpPr>
        <p:spPr>
          <a:xfrm>
            <a:off x="10477601" y="271461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76" name="Oval 75">
            <a:extLst>
              <a:ext uri="{FF2B5EF4-FFF2-40B4-BE49-F238E27FC236}">
                <a16:creationId xmlns:a16="http://schemas.microsoft.com/office/drawing/2014/main" id="{C44F8D72-16A7-B20D-ED69-A7EC5E0ED548}"/>
              </a:ext>
            </a:extLst>
          </p:cNvPr>
          <p:cNvSpPr/>
          <p:nvPr/>
        </p:nvSpPr>
        <p:spPr>
          <a:xfrm>
            <a:off x="8982921" y="1930309"/>
            <a:ext cx="1357740" cy="135774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7" name="Partial Circle 76">
            <a:extLst>
              <a:ext uri="{FF2B5EF4-FFF2-40B4-BE49-F238E27FC236}">
                <a16:creationId xmlns:a16="http://schemas.microsoft.com/office/drawing/2014/main" id="{CA1DC9DD-D0C9-B83D-B532-353DBFC47A7E}"/>
              </a:ext>
            </a:extLst>
          </p:cNvPr>
          <p:cNvSpPr/>
          <p:nvPr/>
        </p:nvSpPr>
        <p:spPr>
          <a:xfrm>
            <a:off x="8983391" y="1930779"/>
            <a:ext cx="1356799" cy="1356800"/>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CE78A7DE-A785-63BA-1458-B8DD6EA217AC}"/>
              </a:ext>
            </a:extLst>
          </p:cNvPr>
          <p:cNvGrpSpPr/>
          <p:nvPr/>
        </p:nvGrpSpPr>
        <p:grpSpPr>
          <a:xfrm>
            <a:off x="9320239" y="2267627"/>
            <a:ext cx="683103" cy="683105"/>
            <a:chOff x="5423663" y="2954553"/>
            <a:chExt cx="1061378" cy="1061380"/>
          </a:xfrm>
        </p:grpSpPr>
        <p:sp>
          <p:nvSpPr>
            <p:cNvPr id="79" name="Oval 78">
              <a:extLst>
                <a:ext uri="{FF2B5EF4-FFF2-40B4-BE49-F238E27FC236}">
                  <a16:creationId xmlns:a16="http://schemas.microsoft.com/office/drawing/2014/main" id="{48F8550E-AEC6-162F-BA96-01218A572F8D}"/>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80" name="Graphic 79" descr="Group of people">
              <a:extLst>
                <a:ext uri="{FF2B5EF4-FFF2-40B4-BE49-F238E27FC236}">
                  <a16:creationId xmlns:a16="http://schemas.microsoft.com/office/drawing/2014/main" id="{EFAA001E-7961-6541-5EDC-201DF56629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68398" y="3099286"/>
              <a:ext cx="771912" cy="771913"/>
            </a:xfrm>
            <a:prstGeom prst="rect">
              <a:avLst/>
            </a:prstGeom>
          </p:spPr>
        </p:pic>
      </p:grpSp>
      <p:grpSp>
        <p:nvGrpSpPr>
          <p:cNvPr id="81" name="Group 80">
            <a:extLst>
              <a:ext uri="{FF2B5EF4-FFF2-40B4-BE49-F238E27FC236}">
                <a16:creationId xmlns:a16="http://schemas.microsoft.com/office/drawing/2014/main" id="{4EDD79C4-E65D-BC18-D1EF-E4744F7176DD}"/>
              </a:ext>
            </a:extLst>
          </p:cNvPr>
          <p:cNvGrpSpPr/>
          <p:nvPr/>
        </p:nvGrpSpPr>
        <p:grpSpPr>
          <a:xfrm>
            <a:off x="7364377" y="2024653"/>
            <a:ext cx="4395604" cy="1164794"/>
            <a:chOff x="2384724" y="2577031"/>
            <a:chExt cx="6829709" cy="1809808"/>
          </a:xfrm>
        </p:grpSpPr>
        <p:pic>
          <p:nvPicPr>
            <p:cNvPr id="82" name="Picture 81" descr="Microsoft Teams app icon">
              <a:extLst>
                <a:ext uri="{FF2B5EF4-FFF2-40B4-BE49-F238E27FC236}">
                  <a16:creationId xmlns:a16="http://schemas.microsoft.com/office/drawing/2014/main" id="{235F20F6-29E7-DC40-325A-83957FE62639}"/>
                </a:ext>
              </a:extLst>
            </p:cNvPr>
            <p:cNvPicPr>
              <a:picLocks noChangeAspect="1"/>
            </p:cNvPicPr>
            <p:nvPr/>
          </p:nvPicPr>
          <p:blipFill>
            <a:blip r:embed="rId8"/>
            <a:stretch>
              <a:fillRect/>
            </a:stretch>
          </p:blipFill>
          <p:spPr>
            <a:xfrm>
              <a:off x="8659276" y="3780771"/>
              <a:ext cx="555157" cy="606068"/>
            </a:xfrm>
            <a:prstGeom prst="rect">
              <a:avLst/>
            </a:prstGeom>
          </p:spPr>
        </p:pic>
        <p:pic>
          <p:nvPicPr>
            <p:cNvPr id="83" name="Picture 2" descr="See the source image">
              <a:extLst>
                <a:ext uri="{FF2B5EF4-FFF2-40B4-BE49-F238E27FC236}">
                  <a16:creationId xmlns:a16="http://schemas.microsoft.com/office/drawing/2014/main" id="{BE7EB2AD-05F9-2CE3-05D0-7B45C3ACD5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Viva Engage icon">
              <a:extLst>
                <a:ext uri="{FF2B5EF4-FFF2-40B4-BE49-F238E27FC236}">
                  <a16:creationId xmlns:a16="http://schemas.microsoft.com/office/drawing/2014/main" id="{222CC360-02F9-CC29-82CF-BAAB07FFCBB0}"/>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85" name="Picture 84" descr="Viva Engage icon">
              <a:extLst>
                <a:ext uri="{FF2B5EF4-FFF2-40B4-BE49-F238E27FC236}">
                  <a16:creationId xmlns:a16="http://schemas.microsoft.com/office/drawing/2014/main" id="{EA906B6A-A254-2B82-87A9-D1107AECE0C6}"/>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86" name="Picture 85" descr="Viva Engage icon">
              <a:extLst>
                <a:ext uri="{FF2B5EF4-FFF2-40B4-BE49-F238E27FC236}">
                  <a16:creationId xmlns:a16="http://schemas.microsoft.com/office/drawing/2014/main" id="{E8D8BD0F-E6EC-4961-51A5-A99C4FADE29B}"/>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89" name="Picture 88" descr="Viva Engage icon">
              <a:extLst>
                <a:ext uri="{FF2B5EF4-FFF2-40B4-BE49-F238E27FC236}">
                  <a16:creationId xmlns:a16="http://schemas.microsoft.com/office/drawing/2014/main" id="{AC11424D-907E-F368-DA42-E90757E42AED}"/>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90" name="Picture 89" descr="Viva Engage icon">
              <a:extLst>
                <a:ext uri="{FF2B5EF4-FFF2-40B4-BE49-F238E27FC236}">
                  <a16:creationId xmlns:a16="http://schemas.microsoft.com/office/drawing/2014/main" id="{3C13CA41-5B30-DE4B-C89D-975FAF854875}"/>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91" name="Picture 90" descr="Viva Topics Logo">
              <a:extLst>
                <a:ext uri="{FF2B5EF4-FFF2-40B4-BE49-F238E27FC236}">
                  <a16:creationId xmlns:a16="http://schemas.microsoft.com/office/drawing/2014/main" id="{293F261E-C47C-52C1-7A14-5C6A8F2DEA8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92" name="Picture 91" descr="Viva Engage icon">
              <a:extLst>
                <a:ext uri="{FF2B5EF4-FFF2-40B4-BE49-F238E27FC236}">
                  <a16:creationId xmlns:a16="http://schemas.microsoft.com/office/drawing/2014/main" id="{8898223A-2AB9-C576-0A79-293C46C5372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93" name="Picture 92" descr="Viva Engage icon">
              <a:extLst>
                <a:ext uri="{FF2B5EF4-FFF2-40B4-BE49-F238E27FC236}">
                  <a16:creationId xmlns:a16="http://schemas.microsoft.com/office/drawing/2014/main" id="{CF0BA7A2-4A9F-D625-5D58-292BEA06C682}"/>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94" name="Picture 93" descr="Viva Engage icon">
              <a:extLst>
                <a:ext uri="{FF2B5EF4-FFF2-40B4-BE49-F238E27FC236}">
                  <a16:creationId xmlns:a16="http://schemas.microsoft.com/office/drawing/2014/main" id="{5A873E58-26F9-B63E-8C64-B32ABC67EFB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cxnSp>
        <p:nvCxnSpPr>
          <p:cNvPr id="95" name="Connector: Elbow 94">
            <a:extLst>
              <a:ext uri="{FF2B5EF4-FFF2-40B4-BE49-F238E27FC236}">
                <a16:creationId xmlns:a16="http://schemas.microsoft.com/office/drawing/2014/main" id="{D67E9124-C4F5-C0C4-8DF5-0EB920D3EA25}"/>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96" name="Rectangle: Rounded Corners 95">
            <a:extLst>
              <a:ext uri="{FF2B5EF4-FFF2-40B4-BE49-F238E27FC236}">
                <a16:creationId xmlns:a16="http://schemas.microsoft.com/office/drawing/2014/main" id="{D96617A2-0F44-A228-EFF6-9595C26A5646}"/>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115" name="Rectangle: Rounded Corners 114">
            <a:extLst>
              <a:ext uri="{FF2B5EF4-FFF2-40B4-BE49-F238E27FC236}">
                <a16:creationId xmlns:a16="http://schemas.microsoft.com/office/drawing/2014/main" id="{EE559C6D-5362-0500-0B41-E047BE741677}"/>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16" name="Rectangle: Rounded Corners 115">
            <a:extLst>
              <a:ext uri="{FF2B5EF4-FFF2-40B4-BE49-F238E27FC236}">
                <a16:creationId xmlns:a16="http://schemas.microsoft.com/office/drawing/2014/main" id="{5D1A5C9E-DC5E-C56F-0910-65CF51477F1E}"/>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17" name="Rectangle: Rounded Corners 116">
            <a:extLst>
              <a:ext uri="{FF2B5EF4-FFF2-40B4-BE49-F238E27FC236}">
                <a16:creationId xmlns:a16="http://schemas.microsoft.com/office/drawing/2014/main" id="{3FA78A96-FC0C-897D-D1B4-1488D4FCEE3D}"/>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18" name="Rectangle: Rounded Corners 117">
            <a:extLst>
              <a:ext uri="{FF2B5EF4-FFF2-40B4-BE49-F238E27FC236}">
                <a16:creationId xmlns:a16="http://schemas.microsoft.com/office/drawing/2014/main" id="{0BEFE4F9-7029-7E15-4DE0-0274E2D011CB}"/>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19" name="Rectangle: Rounded Corners 118">
            <a:extLst>
              <a:ext uri="{FF2B5EF4-FFF2-40B4-BE49-F238E27FC236}">
                <a16:creationId xmlns:a16="http://schemas.microsoft.com/office/drawing/2014/main" id="{A1079759-1AE4-4C25-9BB2-D7E0720138BD}"/>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20" name="Rectangle: Rounded Corners 119">
            <a:extLst>
              <a:ext uri="{FF2B5EF4-FFF2-40B4-BE49-F238E27FC236}">
                <a16:creationId xmlns:a16="http://schemas.microsoft.com/office/drawing/2014/main" id="{6BA68100-C915-C71E-5D75-D882E16D6B3B}"/>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21" name="Rectangle: Rounded Corners 120">
            <a:extLst>
              <a:ext uri="{FF2B5EF4-FFF2-40B4-BE49-F238E27FC236}">
                <a16:creationId xmlns:a16="http://schemas.microsoft.com/office/drawing/2014/main" id="{319E56FF-9070-AD90-93E6-1668D72776E2}"/>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22" name="Rectangle: Rounded Corners 121">
            <a:extLst>
              <a:ext uri="{FF2B5EF4-FFF2-40B4-BE49-F238E27FC236}">
                <a16:creationId xmlns:a16="http://schemas.microsoft.com/office/drawing/2014/main" id="{02459C9A-9D14-E4AF-D54B-D8D1CC88A8C8}"/>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23" name="Rectangle: Rounded Corners 122">
            <a:extLst>
              <a:ext uri="{FF2B5EF4-FFF2-40B4-BE49-F238E27FC236}">
                <a16:creationId xmlns:a16="http://schemas.microsoft.com/office/drawing/2014/main" id="{0059E1C8-DA99-EE8E-7432-FCF5E65E730B}"/>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24" name="Rectangle: Rounded Corners 123">
            <a:extLst>
              <a:ext uri="{FF2B5EF4-FFF2-40B4-BE49-F238E27FC236}">
                <a16:creationId xmlns:a16="http://schemas.microsoft.com/office/drawing/2014/main" id="{03FFA055-FC3A-937A-BF4C-0DF6BBB1FD59}"/>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125" name="Rectangle: Rounded Corners 124">
            <a:extLst>
              <a:ext uri="{FF2B5EF4-FFF2-40B4-BE49-F238E27FC236}">
                <a16:creationId xmlns:a16="http://schemas.microsoft.com/office/drawing/2014/main" id="{D2EE9529-33A3-EB1D-DF5C-6D0E35C99FC0}"/>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26" name="Rectangle: Rounded Corners 125">
            <a:extLst>
              <a:ext uri="{FF2B5EF4-FFF2-40B4-BE49-F238E27FC236}">
                <a16:creationId xmlns:a16="http://schemas.microsoft.com/office/drawing/2014/main" id="{DB8168DB-A7FB-3152-68AE-F5F45C5A186D}"/>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grpSp>
        <p:nvGrpSpPr>
          <p:cNvPr id="127" name="Group 126">
            <a:extLst>
              <a:ext uri="{FF2B5EF4-FFF2-40B4-BE49-F238E27FC236}">
                <a16:creationId xmlns:a16="http://schemas.microsoft.com/office/drawing/2014/main" id="{1BBF54CF-9698-6F0A-C4A1-73F3C90D6D7E}"/>
              </a:ext>
            </a:extLst>
          </p:cNvPr>
          <p:cNvGrpSpPr/>
          <p:nvPr/>
        </p:nvGrpSpPr>
        <p:grpSpPr>
          <a:xfrm>
            <a:off x="39820" y="1780899"/>
            <a:ext cx="4812528" cy="1755052"/>
            <a:chOff x="2092762" y="2014213"/>
            <a:chExt cx="7519070" cy="2742085"/>
          </a:xfrm>
        </p:grpSpPr>
        <p:pic>
          <p:nvPicPr>
            <p:cNvPr id="128" name="Picture 127" descr="Microsoft Teams app icon">
              <a:extLst>
                <a:ext uri="{FF2B5EF4-FFF2-40B4-BE49-F238E27FC236}">
                  <a16:creationId xmlns:a16="http://schemas.microsoft.com/office/drawing/2014/main" id="{7C865B4F-04B0-4040-B393-C6597C99BE9F}"/>
                </a:ext>
              </a:extLst>
            </p:cNvPr>
            <p:cNvPicPr>
              <a:picLocks noChangeAspect="1"/>
            </p:cNvPicPr>
            <p:nvPr/>
          </p:nvPicPr>
          <p:blipFill>
            <a:blip r:embed="rId8"/>
            <a:stretch>
              <a:fillRect/>
            </a:stretch>
          </p:blipFill>
          <p:spPr>
            <a:xfrm>
              <a:off x="8591656" y="3805810"/>
              <a:ext cx="561859" cy="613386"/>
            </a:xfrm>
            <a:prstGeom prst="rect">
              <a:avLst/>
            </a:prstGeom>
          </p:spPr>
        </p:pic>
        <p:pic>
          <p:nvPicPr>
            <p:cNvPr id="129" name="Picture 128" descr="A close up of a logo&#10;&#10;Description automatically generated">
              <a:extLst>
                <a:ext uri="{FF2B5EF4-FFF2-40B4-BE49-F238E27FC236}">
                  <a16:creationId xmlns:a16="http://schemas.microsoft.com/office/drawing/2014/main" id="{24A0A861-98E7-F72F-8591-69D4BBB28419}"/>
                </a:ext>
              </a:extLst>
            </p:cNvPr>
            <p:cNvPicPr>
              <a:picLocks noChangeAspect="1"/>
            </p:cNvPicPr>
            <p:nvPr/>
          </p:nvPicPr>
          <p:blipFill>
            <a:blip r:embed="rId28"/>
            <a:stretch>
              <a:fillRect/>
            </a:stretch>
          </p:blipFill>
          <p:spPr>
            <a:xfrm>
              <a:off x="2917514" y="4159644"/>
              <a:ext cx="583791" cy="583791"/>
            </a:xfrm>
            <a:prstGeom prst="rect">
              <a:avLst/>
            </a:prstGeom>
            <a:noFill/>
            <a:ln w="12700" cap="flat">
              <a:noFill/>
              <a:prstDash val="dash"/>
              <a:miter/>
            </a:ln>
          </p:spPr>
        </p:pic>
        <p:pic>
          <p:nvPicPr>
            <p:cNvPr id="130" name="Picture 129">
              <a:extLst>
                <a:ext uri="{FF2B5EF4-FFF2-40B4-BE49-F238E27FC236}">
                  <a16:creationId xmlns:a16="http://schemas.microsoft.com/office/drawing/2014/main" id="{716D26CF-F2B1-5ED9-32D7-ED078A0F9DE6}"/>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contrast="40000"/>
                      </a14:imgEffect>
                    </a14:imgLayer>
                  </a14:imgProps>
                </a:ext>
              </a:extLst>
            </a:blip>
            <a:stretch>
              <a:fillRect/>
            </a:stretch>
          </p:blipFill>
          <p:spPr>
            <a:xfrm>
              <a:off x="2690574" y="3965875"/>
              <a:ext cx="291288" cy="297485"/>
            </a:xfrm>
            <a:prstGeom prst="rect">
              <a:avLst/>
            </a:prstGeom>
          </p:spPr>
        </p:pic>
        <p:pic>
          <p:nvPicPr>
            <p:cNvPr id="131" name="Picture 130" descr="A picture containing clock, table, drawing&#10;&#10;Description automatically generated">
              <a:extLst>
                <a:ext uri="{FF2B5EF4-FFF2-40B4-BE49-F238E27FC236}">
                  <a16:creationId xmlns:a16="http://schemas.microsoft.com/office/drawing/2014/main" id="{A2D6CF10-3F55-C5CF-7C12-E53EAFB21FF5}"/>
                </a:ext>
              </a:extLst>
            </p:cNvPr>
            <p:cNvPicPr>
              <a:picLocks noChangeAspect="1"/>
            </p:cNvPicPr>
            <p:nvPr/>
          </p:nvPicPr>
          <p:blipFill>
            <a:blip r:embed="rId31"/>
            <a:stretch>
              <a:fillRect/>
            </a:stretch>
          </p:blipFill>
          <p:spPr>
            <a:xfrm>
              <a:off x="2092762" y="3483630"/>
              <a:ext cx="567449" cy="567449"/>
            </a:xfrm>
            <a:prstGeom prst="rect">
              <a:avLst/>
            </a:prstGeom>
          </p:spPr>
        </p:pic>
        <p:pic>
          <p:nvPicPr>
            <p:cNvPr id="132" name="Picture 131" descr="Microsoft Teams app icon">
              <a:extLst>
                <a:ext uri="{FF2B5EF4-FFF2-40B4-BE49-F238E27FC236}">
                  <a16:creationId xmlns:a16="http://schemas.microsoft.com/office/drawing/2014/main" id="{EFF1110B-296F-63A7-1E9C-368B0CAB6C71}"/>
                </a:ext>
              </a:extLst>
            </p:cNvPr>
            <p:cNvPicPr>
              <a:picLocks noChangeAspect="1"/>
            </p:cNvPicPr>
            <p:nvPr/>
          </p:nvPicPr>
          <p:blipFill>
            <a:blip r:embed="rId8"/>
            <a:stretch>
              <a:fillRect/>
            </a:stretch>
          </p:blipFill>
          <p:spPr>
            <a:xfrm>
              <a:off x="2470688" y="3447975"/>
              <a:ext cx="561859" cy="613386"/>
            </a:xfrm>
            <a:prstGeom prst="rect">
              <a:avLst/>
            </a:prstGeom>
          </p:spPr>
        </p:pic>
        <p:pic>
          <p:nvPicPr>
            <p:cNvPr id="133" name="Picture 132" descr="Microsoft Teams app icon">
              <a:extLst>
                <a:ext uri="{FF2B5EF4-FFF2-40B4-BE49-F238E27FC236}">
                  <a16:creationId xmlns:a16="http://schemas.microsoft.com/office/drawing/2014/main" id="{761AD7E1-02CC-A84F-F86F-9685E01AE4E4}"/>
                </a:ext>
              </a:extLst>
            </p:cNvPr>
            <p:cNvPicPr>
              <a:picLocks noChangeAspect="1"/>
            </p:cNvPicPr>
            <p:nvPr/>
          </p:nvPicPr>
          <p:blipFill>
            <a:blip r:embed="rId8"/>
            <a:stretch>
              <a:fillRect/>
            </a:stretch>
          </p:blipFill>
          <p:spPr>
            <a:xfrm>
              <a:off x="2495907" y="3102642"/>
              <a:ext cx="570112" cy="570110"/>
            </a:xfrm>
            <a:prstGeom prst="rect">
              <a:avLst/>
            </a:prstGeom>
          </p:spPr>
        </p:pic>
        <p:pic>
          <p:nvPicPr>
            <p:cNvPr id="134" name="Picture 133" descr="A picture containing table, clock&#10;&#10;Description automatically generated">
              <a:extLst>
                <a:ext uri="{FF2B5EF4-FFF2-40B4-BE49-F238E27FC236}">
                  <a16:creationId xmlns:a16="http://schemas.microsoft.com/office/drawing/2014/main" id="{C0536E4F-7382-0A2C-372E-C4B890E989F6}"/>
                </a:ext>
              </a:extLst>
            </p:cNvPr>
            <p:cNvPicPr>
              <a:picLocks noChangeAspect="1"/>
            </p:cNvPicPr>
            <p:nvPr/>
          </p:nvPicPr>
          <p:blipFill>
            <a:blip r:embed="rId32"/>
            <a:stretch>
              <a:fillRect/>
            </a:stretch>
          </p:blipFill>
          <p:spPr>
            <a:xfrm>
              <a:off x="2527625" y="2723079"/>
              <a:ext cx="640391" cy="640390"/>
            </a:xfrm>
            <a:prstGeom prst="rect">
              <a:avLst/>
            </a:prstGeom>
          </p:spPr>
        </p:pic>
        <p:pic>
          <p:nvPicPr>
            <p:cNvPr id="135" name="Picture 134" descr="OneNote app icon">
              <a:extLst>
                <a:ext uri="{FF2B5EF4-FFF2-40B4-BE49-F238E27FC236}">
                  <a16:creationId xmlns:a16="http://schemas.microsoft.com/office/drawing/2014/main" id="{98C0E5D5-7169-B7F7-234D-978FC93B59ED}"/>
                </a:ext>
              </a:extLst>
            </p:cNvPr>
            <p:cNvPicPr>
              <a:picLocks noChangeAspect="1"/>
            </p:cNvPicPr>
            <p:nvPr/>
          </p:nvPicPr>
          <p:blipFill>
            <a:blip r:embed="rId33"/>
            <a:stretch>
              <a:fillRect/>
            </a:stretch>
          </p:blipFill>
          <p:spPr>
            <a:xfrm>
              <a:off x="2841640" y="2419063"/>
              <a:ext cx="571368" cy="571368"/>
            </a:xfrm>
            <a:prstGeom prst="rect">
              <a:avLst/>
            </a:prstGeom>
          </p:spPr>
        </p:pic>
        <p:pic>
          <p:nvPicPr>
            <p:cNvPr id="136" name="Picture 135" descr="Microsoft Teams app icon">
              <a:extLst>
                <a:ext uri="{FF2B5EF4-FFF2-40B4-BE49-F238E27FC236}">
                  <a16:creationId xmlns:a16="http://schemas.microsoft.com/office/drawing/2014/main" id="{D291A154-1F39-3CB7-2D58-3CEC6DE80D86}"/>
                </a:ext>
              </a:extLst>
            </p:cNvPr>
            <p:cNvPicPr>
              <a:picLocks noChangeAspect="1"/>
            </p:cNvPicPr>
            <p:nvPr/>
          </p:nvPicPr>
          <p:blipFill>
            <a:blip r:embed="rId8"/>
            <a:stretch>
              <a:fillRect/>
            </a:stretch>
          </p:blipFill>
          <p:spPr>
            <a:xfrm>
              <a:off x="3273820" y="2068411"/>
              <a:ext cx="570111" cy="570111"/>
            </a:xfrm>
            <a:prstGeom prst="rect">
              <a:avLst/>
            </a:prstGeom>
          </p:spPr>
        </p:pic>
        <p:pic>
          <p:nvPicPr>
            <p:cNvPr id="137" name="Picture 136" descr="Microsoft Teams app icon">
              <a:extLst>
                <a:ext uri="{FF2B5EF4-FFF2-40B4-BE49-F238E27FC236}">
                  <a16:creationId xmlns:a16="http://schemas.microsoft.com/office/drawing/2014/main" id="{0AFA1362-D229-9331-8175-0D113C24BE3E}"/>
                </a:ext>
              </a:extLst>
            </p:cNvPr>
            <p:cNvPicPr>
              <a:picLocks noChangeAspect="1"/>
            </p:cNvPicPr>
            <p:nvPr/>
          </p:nvPicPr>
          <p:blipFill>
            <a:blip r:embed="rId8"/>
            <a:stretch>
              <a:fillRect/>
            </a:stretch>
          </p:blipFill>
          <p:spPr>
            <a:xfrm>
              <a:off x="7996595" y="2014213"/>
              <a:ext cx="570111" cy="570111"/>
            </a:xfrm>
            <a:prstGeom prst="rect">
              <a:avLst/>
            </a:prstGeom>
          </p:spPr>
        </p:pic>
        <p:pic>
          <p:nvPicPr>
            <p:cNvPr id="138" name="Picture 137" descr="A close up of a logo&#10;&#10;Description automatically generated">
              <a:extLst>
                <a:ext uri="{FF2B5EF4-FFF2-40B4-BE49-F238E27FC236}">
                  <a16:creationId xmlns:a16="http://schemas.microsoft.com/office/drawing/2014/main" id="{88485EE8-A66F-264F-D611-5D9FB124BB78}"/>
                </a:ext>
              </a:extLst>
            </p:cNvPr>
            <p:cNvPicPr>
              <a:picLocks noChangeAspect="1"/>
            </p:cNvPicPr>
            <p:nvPr/>
          </p:nvPicPr>
          <p:blipFill>
            <a:blip r:embed="rId11"/>
            <a:stretch>
              <a:fillRect/>
            </a:stretch>
          </p:blipFill>
          <p:spPr>
            <a:xfrm>
              <a:off x="8430038" y="2369134"/>
              <a:ext cx="609425" cy="609425"/>
            </a:xfrm>
            <a:prstGeom prst="rect">
              <a:avLst/>
            </a:prstGeom>
          </p:spPr>
        </p:pic>
        <p:pic>
          <p:nvPicPr>
            <p:cNvPr id="139" name="Picture 138" descr="Microsoft Teams app icon">
              <a:extLst>
                <a:ext uri="{FF2B5EF4-FFF2-40B4-BE49-F238E27FC236}">
                  <a16:creationId xmlns:a16="http://schemas.microsoft.com/office/drawing/2014/main" id="{B19F03D3-4AD6-4708-94F0-A2BF7E414101}"/>
                </a:ext>
              </a:extLst>
            </p:cNvPr>
            <p:cNvPicPr>
              <a:picLocks noChangeAspect="1"/>
            </p:cNvPicPr>
            <p:nvPr/>
          </p:nvPicPr>
          <p:blipFill>
            <a:blip r:embed="rId8"/>
            <a:stretch>
              <a:fillRect/>
            </a:stretch>
          </p:blipFill>
          <p:spPr>
            <a:xfrm>
              <a:off x="8671895" y="2732072"/>
              <a:ext cx="570111" cy="570111"/>
            </a:xfrm>
            <a:prstGeom prst="rect">
              <a:avLst/>
            </a:prstGeom>
          </p:spPr>
        </p:pic>
        <p:pic>
          <p:nvPicPr>
            <p:cNvPr id="140" name="Picture 2" descr="See the source image">
              <a:extLst>
                <a:ext uri="{FF2B5EF4-FFF2-40B4-BE49-F238E27FC236}">
                  <a16:creationId xmlns:a16="http://schemas.microsoft.com/office/drawing/2014/main" id="{4E0F085D-DE93-23E6-B76E-03518EDB632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PowerPoint app icon">
              <a:extLst>
                <a:ext uri="{FF2B5EF4-FFF2-40B4-BE49-F238E27FC236}">
                  <a16:creationId xmlns:a16="http://schemas.microsoft.com/office/drawing/2014/main" id="{8F4A7C0A-3FAA-5F96-E02E-950AFD99ADA9}"/>
                </a:ext>
              </a:extLst>
            </p:cNvPr>
            <p:cNvPicPr>
              <a:picLocks noChangeAspect="1"/>
            </p:cNvPicPr>
            <p:nvPr/>
          </p:nvPicPr>
          <p:blipFill>
            <a:blip r:embed="rId35"/>
            <a:stretch>
              <a:fillRect/>
            </a:stretch>
          </p:blipFill>
          <p:spPr>
            <a:xfrm>
              <a:off x="8388530" y="2024198"/>
              <a:ext cx="574195" cy="574193"/>
            </a:xfrm>
            <a:prstGeom prst="rect">
              <a:avLst/>
            </a:prstGeom>
            <a:noFill/>
            <a:ln w="12700" cap="flat">
              <a:noFill/>
              <a:prstDash val="dash"/>
              <a:miter/>
            </a:ln>
          </p:spPr>
        </p:pic>
        <p:pic>
          <p:nvPicPr>
            <p:cNvPr id="142" name="Picture 141" descr="Icon&#10;&#10;Description automatically generated">
              <a:extLst>
                <a:ext uri="{FF2B5EF4-FFF2-40B4-BE49-F238E27FC236}">
                  <a16:creationId xmlns:a16="http://schemas.microsoft.com/office/drawing/2014/main" id="{5F8A57A4-28BF-F20A-65DF-7F54492F101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48" name="Picture 2" descr="Shape&#10;&#10;Description automatically generated">
              <a:extLst>
                <a:ext uri="{FF2B5EF4-FFF2-40B4-BE49-F238E27FC236}">
                  <a16:creationId xmlns:a16="http://schemas.microsoft.com/office/drawing/2014/main" id="{FFE2C6E6-E591-CB8F-0F95-256AEDEDE9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50" name="Picture 149" descr="Microsoft Teams app icon">
              <a:extLst>
                <a:ext uri="{FF2B5EF4-FFF2-40B4-BE49-F238E27FC236}">
                  <a16:creationId xmlns:a16="http://schemas.microsoft.com/office/drawing/2014/main" id="{F98FE9AA-7324-99EF-BDDB-CDB53DE7F1D7}"/>
                </a:ext>
              </a:extLst>
            </p:cNvPr>
            <p:cNvPicPr>
              <a:picLocks noChangeAspect="1"/>
            </p:cNvPicPr>
            <p:nvPr/>
          </p:nvPicPr>
          <p:blipFill>
            <a:blip r:embed="rId8"/>
            <a:stretch>
              <a:fillRect/>
            </a:stretch>
          </p:blipFill>
          <p:spPr>
            <a:xfrm>
              <a:off x="2560710" y="4142912"/>
              <a:ext cx="561859" cy="613386"/>
            </a:xfrm>
            <a:prstGeom prst="rect">
              <a:avLst/>
            </a:prstGeom>
          </p:spPr>
        </p:pic>
        <p:pic>
          <p:nvPicPr>
            <p:cNvPr id="151" name="Picture 2">
              <a:extLst>
                <a:ext uri="{FF2B5EF4-FFF2-40B4-BE49-F238E27FC236}">
                  <a16:creationId xmlns:a16="http://schemas.microsoft.com/office/drawing/2014/main" id="{58C84EB0-DE07-F42A-503E-B852EFD9C386}"/>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descr="Viva Goals icon">
              <a:extLst>
                <a:ext uri="{FF2B5EF4-FFF2-40B4-BE49-F238E27FC236}">
                  <a16:creationId xmlns:a16="http://schemas.microsoft.com/office/drawing/2014/main" id="{C978A18F-B592-0006-EE5D-2A0CD12CCD48}"/>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
        <p:nvSpPr>
          <p:cNvPr id="165" name="TextBox 164">
            <a:extLst>
              <a:ext uri="{FF2B5EF4-FFF2-40B4-BE49-F238E27FC236}">
                <a16:creationId xmlns:a16="http://schemas.microsoft.com/office/drawing/2014/main" id="{C4717BBA-2903-603B-7D81-4D34C47C128A}"/>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167" name="Group 166">
            <a:extLst>
              <a:ext uri="{FF2B5EF4-FFF2-40B4-BE49-F238E27FC236}">
                <a16:creationId xmlns:a16="http://schemas.microsoft.com/office/drawing/2014/main" id="{27288F78-54FB-3B33-41C2-2AB62C95B0BD}"/>
              </a:ext>
            </a:extLst>
          </p:cNvPr>
          <p:cNvGrpSpPr/>
          <p:nvPr/>
        </p:nvGrpSpPr>
        <p:grpSpPr>
          <a:xfrm>
            <a:off x="1840481" y="2057982"/>
            <a:ext cx="1318903" cy="1318903"/>
            <a:chOff x="4878589" y="2435726"/>
            <a:chExt cx="2109600" cy="2109600"/>
          </a:xfrm>
        </p:grpSpPr>
        <p:sp>
          <p:nvSpPr>
            <p:cNvPr id="168" name="Oval 167">
              <a:extLst>
                <a:ext uri="{FF2B5EF4-FFF2-40B4-BE49-F238E27FC236}">
                  <a16:creationId xmlns:a16="http://schemas.microsoft.com/office/drawing/2014/main" id="{C3ADC033-373D-3F2B-8E94-3278ED9DAAAE}"/>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69" name="Graphic 168" descr="Users">
              <a:extLst>
                <a:ext uri="{FF2B5EF4-FFF2-40B4-BE49-F238E27FC236}">
                  <a16:creationId xmlns:a16="http://schemas.microsoft.com/office/drawing/2014/main" id="{521D09AE-8311-E484-0F7B-EEC9CA63BE6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245318" y="2802456"/>
              <a:ext cx="1376142" cy="1376140"/>
            </a:xfrm>
            <a:prstGeom prst="rect">
              <a:avLst/>
            </a:prstGeom>
          </p:spPr>
        </p:pic>
      </p:grpSp>
      <p:cxnSp>
        <p:nvCxnSpPr>
          <p:cNvPr id="209" name="Connector: Elbow 208">
            <a:extLst>
              <a:ext uri="{FF2B5EF4-FFF2-40B4-BE49-F238E27FC236}">
                <a16:creationId xmlns:a16="http://schemas.microsoft.com/office/drawing/2014/main" id="{B4ED8A69-DA73-F741-DFA9-A57BB425733F}"/>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10" name="Rectangle: Rounded Corners 209">
            <a:extLst>
              <a:ext uri="{FF2B5EF4-FFF2-40B4-BE49-F238E27FC236}">
                <a16:creationId xmlns:a16="http://schemas.microsoft.com/office/drawing/2014/main" id="{6F6415FA-946F-0DCE-7C94-A1984596027E}"/>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211" name="Rectangle: Rounded Corners 210">
            <a:extLst>
              <a:ext uri="{FF2B5EF4-FFF2-40B4-BE49-F238E27FC236}">
                <a16:creationId xmlns:a16="http://schemas.microsoft.com/office/drawing/2014/main" id="{0C0BE30A-E785-44C8-9B90-652279253BA4}"/>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12" name="Group 211">
            <a:extLst>
              <a:ext uri="{FF2B5EF4-FFF2-40B4-BE49-F238E27FC236}">
                <a16:creationId xmlns:a16="http://schemas.microsoft.com/office/drawing/2014/main" id="{7454701F-E2A2-BBA6-3B4B-ED71AE4EF8FF}"/>
              </a:ext>
            </a:extLst>
          </p:cNvPr>
          <p:cNvGrpSpPr/>
          <p:nvPr/>
        </p:nvGrpSpPr>
        <p:grpSpPr>
          <a:xfrm>
            <a:off x="3031764" y="1614633"/>
            <a:ext cx="497283" cy="269640"/>
            <a:chOff x="7908561" y="717787"/>
            <a:chExt cx="897039" cy="486398"/>
          </a:xfrm>
        </p:grpSpPr>
        <p:pic>
          <p:nvPicPr>
            <p:cNvPr id="213" name="Picture 212">
              <a:extLst>
                <a:ext uri="{FF2B5EF4-FFF2-40B4-BE49-F238E27FC236}">
                  <a16:creationId xmlns:a16="http://schemas.microsoft.com/office/drawing/2014/main" id="{AF1A0400-428D-4E7A-BDAD-F5C6D809221F}"/>
                </a:ext>
              </a:extLst>
            </p:cNvPr>
            <p:cNvPicPr>
              <a:picLocks noChangeAspect="1"/>
            </p:cNvPicPr>
            <p:nvPr/>
          </p:nvPicPr>
          <p:blipFill>
            <a:blip r:embed="rId41"/>
            <a:stretch>
              <a:fillRect/>
            </a:stretch>
          </p:blipFill>
          <p:spPr>
            <a:xfrm>
              <a:off x="8526186" y="717787"/>
              <a:ext cx="279414" cy="184159"/>
            </a:xfrm>
            <a:prstGeom prst="rect">
              <a:avLst/>
            </a:prstGeom>
          </p:spPr>
        </p:pic>
        <p:pic>
          <p:nvPicPr>
            <p:cNvPr id="214" name="Picture 213" descr="Logo for Insights">
              <a:extLst>
                <a:ext uri="{FF2B5EF4-FFF2-40B4-BE49-F238E27FC236}">
                  <a16:creationId xmlns:a16="http://schemas.microsoft.com/office/drawing/2014/main" id="{9B1B08EF-57AB-60BD-030E-B35AA85915C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15" name="Rectangle: Rounded Corners 214">
            <a:extLst>
              <a:ext uri="{FF2B5EF4-FFF2-40B4-BE49-F238E27FC236}">
                <a16:creationId xmlns:a16="http://schemas.microsoft.com/office/drawing/2014/main" id="{EF7E9DD9-FB22-654D-C43C-0170E0DC4107}"/>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16" name="Rectangle: Rounded Corners 215">
            <a:extLst>
              <a:ext uri="{FF2B5EF4-FFF2-40B4-BE49-F238E27FC236}">
                <a16:creationId xmlns:a16="http://schemas.microsoft.com/office/drawing/2014/main" id="{C7F89C6D-A57D-A280-1C19-8391A097F1DC}"/>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grpSp>
        <p:nvGrpSpPr>
          <p:cNvPr id="332" name="Group 331">
            <a:extLst>
              <a:ext uri="{FF2B5EF4-FFF2-40B4-BE49-F238E27FC236}">
                <a16:creationId xmlns:a16="http://schemas.microsoft.com/office/drawing/2014/main" id="{41F3C47D-E4A5-A334-55B9-20EE5EC9B340}"/>
              </a:ext>
            </a:extLst>
          </p:cNvPr>
          <p:cNvGrpSpPr/>
          <p:nvPr/>
        </p:nvGrpSpPr>
        <p:grpSpPr>
          <a:xfrm>
            <a:off x="5508130" y="3103390"/>
            <a:ext cx="1344052" cy="1344053"/>
            <a:chOff x="5508130" y="3103390"/>
            <a:chExt cx="1344052" cy="1344053"/>
          </a:xfrm>
        </p:grpSpPr>
        <p:sp>
          <p:nvSpPr>
            <p:cNvPr id="333" name="Oval 332" descr="The employee has their own identity">
              <a:extLst>
                <a:ext uri="{FF2B5EF4-FFF2-40B4-BE49-F238E27FC236}">
                  <a16:creationId xmlns:a16="http://schemas.microsoft.com/office/drawing/2014/main" id="{72AE2DE5-BF63-C255-AE78-5514BFADFF24}"/>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34" name="Partial Circle 333">
              <a:extLst>
                <a:ext uri="{FF2B5EF4-FFF2-40B4-BE49-F238E27FC236}">
                  <a16:creationId xmlns:a16="http://schemas.microsoft.com/office/drawing/2014/main" id="{277693EB-D86C-C931-E58A-236984DCE39F}"/>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Partial Circle 334">
              <a:extLst>
                <a:ext uri="{FF2B5EF4-FFF2-40B4-BE49-F238E27FC236}">
                  <a16:creationId xmlns:a16="http://schemas.microsoft.com/office/drawing/2014/main" id="{1FFEDF6C-71A3-AB0E-9CDB-AF42713FEA77}"/>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Partial Circle 335">
              <a:extLst>
                <a:ext uri="{FF2B5EF4-FFF2-40B4-BE49-F238E27FC236}">
                  <a16:creationId xmlns:a16="http://schemas.microsoft.com/office/drawing/2014/main" id="{CBFA62A4-6184-303A-5DC4-6BD7266A2638}"/>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Partial Circle 336">
              <a:extLst>
                <a:ext uri="{FF2B5EF4-FFF2-40B4-BE49-F238E27FC236}">
                  <a16:creationId xmlns:a16="http://schemas.microsoft.com/office/drawing/2014/main" id="{1986B999-A238-85F2-CB2C-5027010668C5}"/>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8" name="TextBox 337">
            <a:extLst>
              <a:ext uri="{FF2B5EF4-FFF2-40B4-BE49-F238E27FC236}">
                <a16:creationId xmlns:a16="http://schemas.microsoft.com/office/drawing/2014/main" id="{DEB4EEC3-0E53-2EBB-87C8-FF73EB9316B8}"/>
              </a:ext>
            </a:extLst>
          </p:cNvPr>
          <p:cNvSpPr txBox="1"/>
          <p:nvPr/>
        </p:nvSpPr>
        <p:spPr>
          <a:xfrm>
            <a:off x="5055900" y="2755616"/>
            <a:ext cx="1011812"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339" name="Rectangle: Rounded Corners 338">
            <a:extLst>
              <a:ext uri="{FF2B5EF4-FFF2-40B4-BE49-F238E27FC236}">
                <a16:creationId xmlns:a16="http://schemas.microsoft.com/office/drawing/2014/main" id="{AC4BACA2-7148-53B7-A42B-48501BA88CCD}"/>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340" name="Rectangle: Rounded Corners 339">
            <a:extLst>
              <a:ext uri="{FF2B5EF4-FFF2-40B4-BE49-F238E27FC236}">
                <a16:creationId xmlns:a16="http://schemas.microsoft.com/office/drawing/2014/main" id="{F00EC1C4-7D84-8689-6C89-DAA3D62705E8}"/>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341" name="Rectangle: Rounded Corners 340">
            <a:extLst>
              <a:ext uri="{FF2B5EF4-FFF2-40B4-BE49-F238E27FC236}">
                <a16:creationId xmlns:a16="http://schemas.microsoft.com/office/drawing/2014/main" id="{0B8FA419-436D-15A5-D3E6-401C008DD91B}"/>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342" name="Rectangle: Rounded Corners 341">
            <a:extLst>
              <a:ext uri="{FF2B5EF4-FFF2-40B4-BE49-F238E27FC236}">
                <a16:creationId xmlns:a16="http://schemas.microsoft.com/office/drawing/2014/main" id="{04ACFE08-33D3-7E31-F800-311F72AAB1D7}"/>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343" name="Rectangle: Rounded Corners 342">
            <a:extLst>
              <a:ext uri="{FF2B5EF4-FFF2-40B4-BE49-F238E27FC236}">
                <a16:creationId xmlns:a16="http://schemas.microsoft.com/office/drawing/2014/main" id="{B484739B-B708-C614-7B24-3EA60C31890F}"/>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344" name="Rectangle: Rounded Corners 343">
            <a:extLst>
              <a:ext uri="{FF2B5EF4-FFF2-40B4-BE49-F238E27FC236}">
                <a16:creationId xmlns:a16="http://schemas.microsoft.com/office/drawing/2014/main" id="{10D7735A-D7C1-E61A-C392-77127D554029}"/>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345" name="TextBox 344">
            <a:extLst>
              <a:ext uri="{FF2B5EF4-FFF2-40B4-BE49-F238E27FC236}">
                <a16:creationId xmlns:a16="http://schemas.microsoft.com/office/drawing/2014/main" id="{59D7C038-E2DD-DFD6-46A9-74395DD30CE5}"/>
              </a:ext>
            </a:extLst>
          </p:cNvPr>
          <p:cNvSpPr txBox="1"/>
          <p:nvPr/>
        </p:nvSpPr>
        <p:spPr>
          <a:xfrm>
            <a:off x="4787452" y="4181241"/>
            <a:ext cx="9506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346" name="Rectangle: Rounded Corners 345">
            <a:extLst>
              <a:ext uri="{FF2B5EF4-FFF2-40B4-BE49-F238E27FC236}">
                <a16:creationId xmlns:a16="http://schemas.microsoft.com/office/drawing/2014/main" id="{39BBFDB2-95C4-26EC-91C6-97618B297EC6}"/>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347" name="Picture 2" descr="Using Azure">
            <a:extLst>
              <a:ext uri="{FF2B5EF4-FFF2-40B4-BE49-F238E27FC236}">
                <a16:creationId xmlns:a16="http://schemas.microsoft.com/office/drawing/2014/main" id="{60816E26-2EE0-C6C5-80E8-0ECF85370172}"/>
              </a:ext>
            </a:extLst>
          </p:cNvPr>
          <p:cNvPicPr>
            <a:picLocks noChangeAspect="1" noChangeArrowheads="1"/>
          </p:cNvPicPr>
          <p:nvPr/>
        </p:nvPicPr>
        <p:blipFill rotWithShape="1">
          <a:blip r:embed="rId42">
            <a:extLst>
              <a:ext uri="{BEBA8EAE-BF5A-486C-A8C5-ECC9F3942E4B}">
                <a14:imgProps xmlns:a14="http://schemas.microsoft.com/office/drawing/2010/main">
                  <a14:imgLayer r:embed="rId43">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5890016" y="4183106"/>
            <a:ext cx="161442" cy="154594"/>
          </a:xfrm>
          <a:prstGeom prst="rect">
            <a:avLst/>
          </a:prstGeom>
          <a:noFill/>
          <a:extLst>
            <a:ext uri="{909E8E84-426E-40DD-AFC4-6F175D3DCCD1}">
              <a14:hiddenFill xmlns:a14="http://schemas.microsoft.com/office/drawing/2010/main">
                <a:solidFill>
                  <a:srgbClr val="FFFFFF"/>
                </a:solidFill>
              </a14:hiddenFill>
            </a:ext>
          </a:extLst>
        </p:spPr>
      </p:pic>
      <p:sp>
        <p:nvSpPr>
          <p:cNvPr id="348" name="TextBox 347">
            <a:extLst>
              <a:ext uri="{FF2B5EF4-FFF2-40B4-BE49-F238E27FC236}">
                <a16:creationId xmlns:a16="http://schemas.microsoft.com/office/drawing/2014/main" id="{90570F2B-6AE4-3E82-35BB-9E1FEFB6E02B}"/>
              </a:ext>
            </a:extLst>
          </p:cNvPr>
          <p:cNvSpPr txBox="1"/>
          <p:nvPr/>
        </p:nvSpPr>
        <p:spPr>
          <a:xfrm>
            <a:off x="6842707" y="3699815"/>
            <a:ext cx="10411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349" name="Rectangle: Rounded Corners 348">
            <a:extLst>
              <a:ext uri="{FF2B5EF4-FFF2-40B4-BE49-F238E27FC236}">
                <a16:creationId xmlns:a16="http://schemas.microsoft.com/office/drawing/2014/main" id="{AB562626-4BEA-3CBB-7493-20EF919CD1BB}"/>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350" name="Rectangle: Rounded Corners 349">
            <a:extLst>
              <a:ext uri="{FF2B5EF4-FFF2-40B4-BE49-F238E27FC236}">
                <a16:creationId xmlns:a16="http://schemas.microsoft.com/office/drawing/2014/main" id="{73E2D1E8-211B-B6CB-E318-9F232DFF8F44}"/>
              </a:ext>
              <a:ext uri="{C183D7F6-B498-43B3-948B-1728B52AA6E4}">
                <adec:decorative xmlns:adec="http://schemas.microsoft.com/office/drawing/2017/decorative" val="1"/>
              </a:ext>
            </a:extLst>
          </p:cNvPr>
          <p:cNvSpPr/>
          <p:nvPr/>
        </p:nvSpPr>
        <p:spPr>
          <a:xfrm>
            <a:off x="6829153" y="4081355"/>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351" name="Rectangle: Rounded Corners 350">
            <a:extLst>
              <a:ext uri="{FF2B5EF4-FFF2-40B4-BE49-F238E27FC236}">
                <a16:creationId xmlns:a16="http://schemas.microsoft.com/office/drawing/2014/main" id="{1052718E-17EF-9091-18EB-8C8E9FEE46E3}"/>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352" name="Picture 351" descr="A person smiling for the camera&#10;&#10;Description automatically generated with medium confidence">
            <a:extLst>
              <a:ext uri="{FF2B5EF4-FFF2-40B4-BE49-F238E27FC236}">
                <a16:creationId xmlns:a16="http://schemas.microsoft.com/office/drawing/2014/main" id="{03C8DF54-7A40-FC96-0FE0-19D06716E112}"/>
              </a:ext>
              <a:ext uri="{C183D7F6-B498-43B3-948B-1728B52AA6E4}">
                <adec:decorative xmlns:adec="http://schemas.microsoft.com/office/drawing/2017/decorative" val="1"/>
              </a:ext>
            </a:extLst>
          </p:cNvPr>
          <p:cNvPicPr>
            <a:picLocks noChangeAspect="1"/>
          </p:cNvPicPr>
          <p:nvPr/>
        </p:nvPicPr>
        <p:blipFill rotWithShape="1">
          <a:blip r:embed="rId44" cstate="print">
            <a:extLst>
              <a:ext uri="{BEBA8EAE-BF5A-486C-A8C5-ECC9F3942E4B}">
                <a14:imgProps xmlns:a14="http://schemas.microsoft.com/office/drawing/2010/main">
                  <a14:imgLayer r:embed="rId45">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chemeClr val="bg1"/>
            </a:solidFill>
          </a:ln>
          <a:effectLst>
            <a:outerShdw blurRad="203200" dist="63500" dir="2700000" algn="ctr" rotWithShape="0">
              <a:prstClr val="black">
                <a:alpha val="25000"/>
              </a:prstClr>
            </a:outerShdw>
          </a:effectLst>
        </p:spPr>
      </p:pic>
      <p:sp>
        <p:nvSpPr>
          <p:cNvPr id="353" name="TextBox 352">
            <a:extLst>
              <a:ext uri="{FF2B5EF4-FFF2-40B4-BE49-F238E27FC236}">
                <a16:creationId xmlns:a16="http://schemas.microsoft.com/office/drawing/2014/main" id="{DF3B4F17-94B9-A032-086F-A028612AAF5C}"/>
              </a:ext>
            </a:extLst>
          </p:cNvPr>
          <p:cNvSpPr txBox="1"/>
          <p:nvPr/>
        </p:nvSpPr>
        <p:spPr>
          <a:xfrm>
            <a:off x="6488467" y="2946371"/>
            <a:ext cx="1041200"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354" name="Rectangle: Rounded Corners 353">
            <a:extLst>
              <a:ext uri="{FF2B5EF4-FFF2-40B4-BE49-F238E27FC236}">
                <a16:creationId xmlns:a16="http://schemas.microsoft.com/office/drawing/2014/main" id="{E83C3F8D-68FB-93B5-E3E9-822D3B8DD712}"/>
              </a:ext>
            </a:extLst>
          </p:cNvPr>
          <p:cNvSpPr/>
          <p:nvPr/>
        </p:nvSpPr>
        <p:spPr>
          <a:xfrm>
            <a:off x="6741572" y="3171457"/>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355" name="Rectangle: Rounded Corners 354">
            <a:extLst>
              <a:ext uri="{FF2B5EF4-FFF2-40B4-BE49-F238E27FC236}">
                <a16:creationId xmlns:a16="http://schemas.microsoft.com/office/drawing/2014/main" id="{F0018260-B1C2-DF18-2568-393BEA7491D9}"/>
              </a:ext>
            </a:extLst>
          </p:cNvPr>
          <p:cNvSpPr/>
          <p:nvPr/>
        </p:nvSpPr>
        <p:spPr>
          <a:xfrm>
            <a:off x="6857952" y="3351161"/>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356" name="Rectangle: Rounded Corners 355">
            <a:extLst>
              <a:ext uri="{FF2B5EF4-FFF2-40B4-BE49-F238E27FC236}">
                <a16:creationId xmlns:a16="http://schemas.microsoft.com/office/drawing/2014/main" id="{8D2B54C0-84DF-7A44-5D7D-1D9A906BD2DB}"/>
              </a:ext>
            </a:extLst>
          </p:cNvPr>
          <p:cNvSpPr/>
          <p:nvPr/>
        </p:nvSpPr>
        <p:spPr>
          <a:xfrm>
            <a:off x="6899346" y="3544018"/>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357" name="TextBox 356">
            <a:extLst>
              <a:ext uri="{FF2B5EF4-FFF2-40B4-BE49-F238E27FC236}">
                <a16:creationId xmlns:a16="http://schemas.microsoft.com/office/drawing/2014/main" id="{6288D5A3-920D-2246-8068-A9ADD64AF619}"/>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Person</a:t>
            </a:r>
          </a:p>
        </p:txBody>
      </p:sp>
      <p:grpSp>
        <p:nvGrpSpPr>
          <p:cNvPr id="358" name="Group 357">
            <a:extLst>
              <a:ext uri="{FF2B5EF4-FFF2-40B4-BE49-F238E27FC236}">
                <a16:creationId xmlns:a16="http://schemas.microsoft.com/office/drawing/2014/main" id="{4C66A748-D2F1-C8E3-95CC-D32FE8BD1FC7}"/>
              </a:ext>
            </a:extLst>
          </p:cNvPr>
          <p:cNvGrpSpPr/>
          <p:nvPr/>
        </p:nvGrpSpPr>
        <p:grpSpPr>
          <a:xfrm>
            <a:off x="6296601" y="3821303"/>
            <a:ext cx="473060" cy="486922"/>
            <a:chOff x="6680045" y="3380453"/>
            <a:chExt cx="901021" cy="927425"/>
          </a:xfrm>
        </p:grpSpPr>
        <p:pic>
          <p:nvPicPr>
            <p:cNvPr id="359" name="Picture 358">
              <a:extLst>
                <a:ext uri="{FF2B5EF4-FFF2-40B4-BE49-F238E27FC236}">
                  <a16:creationId xmlns:a16="http://schemas.microsoft.com/office/drawing/2014/main" id="{74E98F25-82A3-E243-3A8B-B36E22AAE317}"/>
                </a:ext>
              </a:extLst>
            </p:cNvPr>
            <p:cNvPicPr>
              <a:picLocks noChangeAspect="1"/>
            </p:cNvPicPr>
            <p:nvPr/>
          </p:nvPicPr>
          <p:blipFill>
            <a:blip r:embed="rId46">
              <a:extLst>
                <a:ext uri="{BEBA8EAE-BF5A-486C-A8C5-ECC9F3942E4B}">
                  <a14:imgProps xmlns:a14="http://schemas.microsoft.com/office/drawing/2010/main">
                    <a14:imgLayer r:embed="rId47">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360" name="Picture 2" descr="See the source image">
              <a:extLst>
                <a:ext uri="{FF2B5EF4-FFF2-40B4-BE49-F238E27FC236}">
                  <a16:creationId xmlns:a16="http://schemas.microsoft.com/office/drawing/2014/main" id="{1F72C177-40F7-172E-F490-82835597A31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360" descr="Viva Engage icon">
              <a:extLst>
                <a:ext uri="{FF2B5EF4-FFF2-40B4-BE49-F238E27FC236}">
                  <a16:creationId xmlns:a16="http://schemas.microsoft.com/office/drawing/2014/main" id="{F9A074BB-6B71-5D49-4F19-38DD4E48CDF9}"/>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362" name="Picture 361">
            <a:extLst>
              <a:ext uri="{FF2B5EF4-FFF2-40B4-BE49-F238E27FC236}">
                <a16:creationId xmlns:a16="http://schemas.microsoft.com/office/drawing/2014/main" id="{05269151-71EA-CB85-177F-2C22ABADD772}"/>
              </a:ext>
            </a:extLst>
          </p:cNvPr>
          <p:cNvPicPr>
            <a:picLocks noChangeAspect="1"/>
          </p:cNvPicPr>
          <p:nvPr/>
        </p:nvPicPr>
        <p:blipFill>
          <a:blip r:embed="rId49"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sp>
        <p:nvSpPr>
          <p:cNvPr id="50" name="TextBox 49">
            <a:extLst>
              <a:ext uri="{FF2B5EF4-FFF2-40B4-BE49-F238E27FC236}">
                <a16:creationId xmlns:a16="http://schemas.microsoft.com/office/drawing/2014/main" id="{F0FBE6F1-8123-2E4D-8A84-F2B1DA719A3C}"/>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53" name="Rectangle: Rounded Corners 52" descr="Linked In and Viva Learned">
            <a:extLst>
              <a:ext uri="{FF2B5EF4-FFF2-40B4-BE49-F238E27FC236}">
                <a16:creationId xmlns:a16="http://schemas.microsoft.com/office/drawing/2014/main" id="{47A728CF-8411-000C-0619-8738F552CFCD}"/>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56" name="Group 55">
            <a:extLst>
              <a:ext uri="{FF2B5EF4-FFF2-40B4-BE49-F238E27FC236}">
                <a16:creationId xmlns:a16="http://schemas.microsoft.com/office/drawing/2014/main" id="{0711D8D7-93A8-7346-9FB4-A9F0881AAFD2}"/>
              </a:ext>
            </a:extLst>
          </p:cNvPr>
          <p:cNvGrpSpPr/>
          <p:nvPr/>
        </p:nvGrpSpPr>
        <p:grpSpPr>
          <a:xfrm>
            <a:off x="6721312" y="62825"/>
            <a:ext cx="484462" cy="212019"/>
            <a:chOff x="7936392" y="1002210"/>
            <a:chExt cx="764489" cy="334570"/>
          </a:xfrm>
        </p:grpSpPr>
        <p:pic>
          <p:nvPicPr>
            <p:cNvPr id="57" name="Picture 2" descr="See the source image">
              <a:extLst>
                <a:ext uri="{FF2B5EF4-FFF2-40B4-BE49-F238E27FC236}">
                  <a16:creationId xmlns:a16="http://schemas.microsoft.com/office/drawing/2014/main" id="{B23B10B0-4C13-B095-3C28-4AA6555A6139}"/>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Logo for Viva Learning">
              <a:extLst>
                <a:ext uri="{FF2B5EF4-FFF2-40B4-BE49-F238E27FC236}">
                  <a16:creationId xmlns:a16="http://schemas.microsoft.com/office/drawing/2014/main" id="{2D12F948-77E7-93C2-D6DB-C7B6C25BB187}"/>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59" name="Oval 58" descr="Icon symbolising a Individual">
            <a:extLst>
              <a:ext uri="{FF2B5EF4-FFF2-40B4-BE49-F238E27FC236}">
                <a16:creationId xmlns:a16="http://schemas.microsoft.com/office/drawing/2014/main" id="{68EB89BF-DD58-3BA0-680C-7078D89FD57D}"/>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B2E79F43-18EB-4981-C7AB-497FA70C63E0}"/>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61" name="Rectangle: Rounded Corners 60">
            <a:extLst>
              <a:ext uri="{FF2B5EF4-FFF2-40B4-BE49-F238E27FC236}">
                <a16:creationId xmlns:a16="http://schemas.microsoft.com/office/drawing/2014/main" id="{AA1A968A-FEC5-2993-E716-8927A3C36509}"/>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62" name="Rectangle: Rounded Corners 61">
            <a:extLst>
              <a:ext uri="{FF2B5EF4-FFF2-40B4-BE49-F238E27FC236}">
                <a16:creationId xmlns:a16="http://schemas.microsoft.com/office/drawing/2014/main" id="{2F77C559-D878-686D-CC9E-BA107ECB309A}"/>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63" name="Rectangle: Rounded Corners 62">
            <a:extLst>
              <a:ext uri="{FF2B5EF4-FFF2-40B4-BE49-F238E27FC236}">
                <a16:creationId xmlns:a16="http://schemas.microsoft.com/office/drawing/2014/main" id="{740D2C7C-6937-6F22-3A52-96B86511C3C1}"/>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64" name="Rectangle: Rounded Corners 63">
            <a:extLst>
              <a:ext uri="{FF2B5EF4-FFF2-40B4-BE49-F238E27FC236}">
                <a16:creationId xmlns:a16="http://schemas.microsoft.com/office/drawing/2014/main" id="{E8A95911-B75E-5611-0E85-0E7F039EF8BB}"/>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65" name="Rectangle: Rounded Corners 64">
            <a:extLst>
              <a:ext uri="{FF2B5EF4-FFF2-40B4-BE49-F238E27FC236}">
                <a16:creationId xmlns:a16="http://schemas.microsoft.com/office/drawing/2014/main" id="{20B712BF-BBFA-D508-D620-5A5E5CEA001E}"/>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66" name="Rectangle: Rounded Corners 65">
            <a:extLst>
              <a:ext uri="{FF2B5EF4-FFF2-40B4-BE49-F238E27FC236}">
                <a16:creationId xmlns:a16="http://schemas.microsoft.com/office/drawing/2014/main" id="{84DA1492-53B2-7C72-CEBA-5FBDD1A779B7}"/>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67" name="Rectangle: Rounded Corners 66">
            <a:extLst>
              <a:ext uri="{FF2B5EF4-FFF2-40B4-BE49-F238E27FC236}">
                <a16:creationId xmlns:a16="http://schemas.microsoft.com/office/drawing/2014/main" id="{2F4623BE-096A-839A-496F-4DB5E4423839}"/>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68" name="Rectangle: Rounded Corners 67">
            <a:extLst>
              <a:ext uri="{FF2B5EF4-FFF2-40B4-BE49-F238E27FC236}">
                <a16:creationId xmlns:a16="http://schemas.microsoft.com/office/drawing/2014/main" id="{3EB47F4E-A35F-5BEE-475D-BCD8F1BC71AD}"/>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69" name="Rectangle: Rounded Corners 68">
            <a:extLst>
              <a:ext uri="{FF2B5EF4-FFF2-40B4-BE49-F238E27FC236}">
                <a16:creationId xmlns:a16="http://schemas.microsoft.com/office/drawing/2014/main" id="{25B30988-C373-707A-DD47-713688D6AAB5}"/>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9EFEF2B7-155D-4524-121B-570F7D42E1F1}"/>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71" name="Rectangle: Rounded Corners 70">
            <a:extLst>
              <a:ext uri="{FF2B5EF4-FFF2-40B4-BE49-F238E27FC236}">
                <a16:creationId xmlns:a16="http://schemas.microsoft.com/office/drawing/2014/main" id="{CECFCBA8-156C-9A12-44F7-260D148F344D}"/>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87" name="Rectangle: Rounded Corners 86">
            <a:extLst>
              <a:ext uri="{FF2B5EF4-FFF2-40B4-BE49-F238E27FC236}">
                <a16:creationId xmlns:a16="http://schemas.microsoft.com/office/drawing/2014/main" id="{7F2DE09E-ACA2-6E87-3573-D8650E4F4F2D}"/>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88" name="Rectangle: Rounded Corners 87">
            <a:extLst>
              <a:ext uri="{FF2B5EF4-FFF2-40B4-BE49-F238E27FC236}">
                <a16:creationId xmlns:a16="http://schemas.microsoft.com/office/drawing/2014/main" id="{B4209489-8060-49A0-D9BB-D407EFDBA5B0}"/>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143" name="Graphic 142" descr="User">
            <a:extLst>
              <a:ext uri="{FF2B5EF4-FFF2-40B4-BE49-F238E27FC236}">
                <a16:creationId xmlns:a16="http://schemas.microsoft.com/office/drawing/2014/main" id="{898D38B8-2542-A519-EBF8-49E17D66043B}"/>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938173" y="775820"/>
            <a:ext cx="620909" cy="620911"/>
          </a:xfrm>
          <a:prstGeom prst="rect">
            <a:avLst/>
          </a:prstGeom>
        </p:spPr>
      </p:pic>
      <p:sp>
        <p:nvSpPr>
          <p:cNvPr id="144" name="Oval 143">
            <a:extLst>
              <a:ext uri="{FF2B5EF4-FFF2-40B4-BE49-F238E27FC236}">
                <a16:creationId xmlns:a16="http://schemas.microsoft.com/office/drawing/2014/main" id="{4BFF7470-72A7-6E39-7A0E-93EFAC8BEA95}"/>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145" name="Picture 144" descr="Copilot icon">
            <a:extLst>
              <a:ext uri="{FF2B5EF4-FFF2-40B4-BE49-F238E27FC236}">
                <a16:creationId xmlns:a16="http://schemas.microsoft.com/office/drawing/2014/main" id="{95EA90F0-1C7A-A52E-B7E3-1A2A04D77839}"/>
              </a:ext>
            </a:extLst>
          </p:cNvPr>
          <p:cNvPicPr>
            <a:picLocks noChangeAspect="1"/>
          </p:cNvPicPr>
          <p:nvPr/>
        </p:nvPicPr>
        <p:blipFill>
          <a:blip r:embed="rId24"/>
          <a:stretch>
            <a:fillRect/>
          </a:stretch>
        </p:blipFill>
        <p:spPr>
          <a:xfrm>
            <a:off x="6128715" y="1455990"/>
            <a:ext cx="231193" cy="254059"/>
          </a:xfrm>
          <a:prstGeom prst="rect">
            <a:avLst/>
          </a:prstGeom>
        </p:spPr>
      </p:pic>
      <p:grpSp>
        <p:nvGrpSpPr>
          <p:cNvPr id="146" name="Group 145">
            <a:extLst>
              <a:ext uri="{FF2B5EF4-FFF2-40B4-BE49-F238E27FC236}">
                <a16:creationId xmlns:a16="http://schemas.microsoft.com/office/drawing/2014/main" id="{8B15B0C2-8771-6E5A-238A-E3A4134F361C}"/>
              </a:ext>
            </a:extLst>
          </p:cNvPr>
          <p:cNvGrpSpPr/>
          <p:nvPr/>
        </p:nvGrpSpPr>
        <p:grpSpPr>
          <a:xfrm>
            <a:off x="3830472" y="154676"/>
            <a:ext cx="5832143" cy="1756011"/>
            <a:chOff x="2238580" y="2081454"/>
            <a:chExt cx="8912407" cy="2721591"/>
          </a:xfrm>
        </p:grpSpPr>
        <p:pic>
          <p:nvPicPr>
            <p:cNvPr id="147" name="Picture 146" descr="A close up of a logo&#10;&#10;Description automatically generated">
              <a:extLst>
                <a:ext uri="{FF2B5EF4-FFF2-40B4-BE49-F238E27FC236}">
                  <a16:creationId xmlns:a16="http://schemas.microsoft.com/office/drawing/2014/main" id="{A7E81A0A-71AF-23E6-14F1-4A09A5F23266}"/>
                </a:ext>
              </a:extLst>
            </p:cNvPr>
            <p:cNvPicPr>
              <a:picLocks noChangeAspect="1"/>
            </p:cNvPicPr>
            <p:nvPr/>
          </p:nvPicPr>
          <p:blipFill>
            <a:blip r:embed="rId28"/>
            <a:stretch>
              <a:fillRect/>
            </a:stretch>
          </p:blipFill>
          <p:spPr>
            <a:xfrm>
              <a:off x="2993169" y="4183210"/>
              <a:ext cx="574770" cy="574770"/>
            </a:xfrm>
            <a:prstGeom prst="rect">
              <a:avLst/>
            </a:prstGeom>
            <a:noFill/>
            <a:ln w="12700" cap="flat">
              <a:noFill/>
              <a:prstDash val="dash"/>
              <a:miter/>
            </a:ln>
          </p:spPr>
        </p:pic>
        <p:pic>
          <p:nvPicPr>
            <p:cNvPr id="149" name="Picture 148" descr="A picture containing businesscard, text&#10;&#10;Description automatically generated">
              <a:extLst>
                <a:ext uri="{FF2B5EF4-FFF2-40B4-BE49-F238E27FC236}">
                  <a16:creationId xmlns:a16="http://schemas.microsoft.com/office/drawing/2014/main" id="{0C425B54-EED8-A1AD-4345-224AD6A2D327}"/>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153" name="Picture 152" descr="A close up of a logo&#10;&#10;Description automatically generated">
              <a:extLst>
                <a:ext uri="{FF2B5EF4-FFF2-40B4-BE49-F238E27FC236}">
                  <a16:creationId xmlns:a16="http://schemas.microsoft.com/office/drawing/2014/main" id="{F47652A8-6B86-5271-843E-0DDBB390E5B6}"/>
                </a:ext>
              </a:extLst>
            </p:cNvPr>
            <p:cNvPicPr>
              <a:picLocks noChangeAspect="1"/>
            </p:cNvPicPr>
            <p:nvPr/>
          </p:nvPicPr>
          <p:blipFill>
            <a:blip r:embed="rId53"/>
            <a:stretch>
              <a:fillRect/>
            </a:stretch>
          </p:blipFill>
          <p:spPr>
            <a:xfrm>
              <a:off x="2483890" y="3463667"/>
              <a:ext cx="676555" cy="676551"/>
            </a:xfrm>
            <a:prstGeom prst="rect">
              <a:avLst/>
            </a:prstGeom>
            <a:noFill/>
            <a:ln w="12700" cap="flat">
              <a:noFill/>
              <a:prstDash val="dash"/>
              <a:miter/>
            </a:ln>
          </p:spPr>
        </p:pic>
        <p:pic>
          <p:nvPicPr>
            <p:cNvPr id="154" name="Picture 153" descr="A picture containing object&#10;&#10;Description automatically generated">
              <a:extLst>
                <a:ext uri="{FF2B5EF4-FFF2-40B4-BE49-F238E27FC236}">
                  <a16:creationId xmlns:a16="http://schemas.microsoft.com/office/drawing/2014/main" id="{47916994-74A6-9DAB-6307-24B61380FB10}"/>
                </a:ext>
              </a:extLst>
            </p:cNvPr>
            <p:cNvPicPr>
              <a:picLocks noChangeAspect="1"/>
            </p:cNvPicPr>
            <p:nvPr/>
          </p:nvPicPr>
          <p:blipFill>
            <a:blip r:embed="rId54"/>
            <a:stretch>
              <a:fillRect/>
            </a:stretch>
          </p:blipFill>
          <p:spPr>
            <a:xfrm>
              <a:off x="2238580" y="3165413"/>
              <a:ext cx="574770" cy="574770"/>
            </a:xfrm>
            <a:prstGeom prst="rect">
              <a:avLst/>
            </a:prstGeom>
            <a:noFill/>
            <a:ln w="12700" cap="flat">
              <a:noFill/>
              <a:prstDash val="dash"/>
              <a:miter/>
            </a:ln>
          </p:spPr>
        </p:pic>
        <p:pic>
          <p:nvPicPr>
            <p:cNvPr id="155" name="Picture 154">
              <a:extLst>
                <a:ext uri="{FF2B5EF4-FFF2-40B4-BE49-F238E27FC236}">
                  <a16:creationId xmlns:a16="http://schemas.microsoft.com/office/drawing/2014/main" id="{568E3078-601D-2362-1DFE-E0FC72F14C4E}"/>
                </a:ext>
              </a:extLst>
            </p:cNvPr>
            <p:cNvPicPr>
              <a:picLocks noChangeAspect="1"/>
            </p:cNvPicPr>
            <p:nvPr/>
          </p:nvPicPr>
          <p:blipFill>
            <a:blip r:embed="rId55"/>
            <a:stretch>
              <a:fillRect/>
            </a:stretch>
          </p:blipFill>
          <p:spPr>
            <a:xfrm>
              <a:off x="2698798" y="3298380"/>
              <a:ext cx="324632" cy="287175"/>
            </a:xfrm>
            <a:prstGeom prst="rect">
              <a:avLst/>
            </a:prstGeom>
          </p:spPr>
        </p:pic>
        <p:pic>
          <p:nvPicPr>
            <p:cNvPr id="156" name="Picture 155" descr="Microsoft Teams app icon">
              <a:extLst>
                <a:ext uri="{FF2B5EF4-FFF2-40B4-BE49-F238E27FC236}">
                  <a16:creationId xmlns:a16="http://schemas.microsoft.com/office/drawing/2014/main" id="{EEE09CDC-574D-FA2E-B236-540B81245C0C}"/>
                </a:ext>
              </a:extLst>
            </p:cNvPr>
            <p:cNvPicPr>
              <a:picLocks noChangeAspect="1"/>
            </p:cNvPicPr>
            <p:nvPr/>
          </p:nvPicPr>
          <p:blipFill>
            <a:blip r:embed="rId8"/>
            <a:stretch>
              <a:fillRect/>
            </a:stretch>
          </p:blipFill>
          <p:spPr>
            <a:xfrm>
              <a:off x="8513200" y="2473487"/>
              <a:ext cx="574770" cy="574770"/>
            </a:xfrm>
            <a:prstGeom prst="rect">
              <a:avLst/>
            </a:prstGeom>
            <a:noFill/>
            <a:ln w="12700" cap="flat">
              <a:noFill/>
              <a:prstDash val="dash"/>
              <a:miter/>
            </a:ln>
          </p:spPr>
        </p:pic>
        <p:pic>
          <p:nvPicPr>
            <p:cNvPr id="157" name="Picture 156" descr="Excel app icon">
              <a:extLst>
                <a:ext uri="{FF2B5EF4-FFF2-40B4-BE49-F238E27FC236}">
                  <a16:creationId xmlns:a16="http://schemas.microsoft.com/office/drawing/2014/main" id="{91A981BA-0431-0DC1-1017-01161C2BACE5}"/>
                </a:ext>
              </a:extLst>
            </p:cNvPr>
            <p:cNvPicPr>
              <a:picLocks noChangeAspect="1"/>
            </p:cNvPicPr>
            <p:nvPr/>
          </p:nvPicPr>
          <p:blipFill>
            <a:blip r:embed="rId56"/>
            <a:stretch>
              <a:fillRect/>
            </a:stretch>
          </p:blipFill>
          <p:spPr>
            <a:xfrm>
              <a:off x="8035760" y="2127055"/>
              <a:ext cx="574195" cy="574193"/>
            </a:xfrm>
            <a:prstGeom prst="rect">
              <a:avLst/>
            </a:prstGeom>
            <a:noFill/>
            <a:ln w="12700" cap="flat">
              <a:noFill/>
              <a:prstDash val="dash"/>
              <a:miter/>
            </a:ln>
          </p:spPr>
        </p:pic>
        <p:pic>
          <p:nvPicPr>
            <p:cNvPr id="158" name="Picture 157" descr="OneNote app icon">
              <a:extLst>
                <a:ext uri="{FF2B5EF4-FFF2-40B4-BE49-F238E27FC236}">
                  <a16:creationId xmlns:a16="http://schemas.microsoft.com/office/drawing/2014/main" id="{78D625DC-CF36-B313-DEEB-2C42A934870D}"/>
                </a:ext>
              </a:extLst>
            </p:cNvPr>
            <p:cNvPicPr>
              <a:picLocks noChangeAspect="1"/>
            </p:cNvPicPr>
            <p:nvPr/>
          </p:nvPicPr>
          <p:blipFill>
            <a:blip r:embed="rId33"/>
            <a:stretch>
              <a:fillRect/>
            </a:stretch>
          </p:blipFill>
          <p:spPr>
            <a:xfrm>
              <a:off x="8470249" y="2127055"/>
              <a:ext cx="574195" cy="574193"/>
            </a:xfrm>
            <a:prstGeom prst="rect">
              <a:avLst/>
            </a:prstGeom>
            <a:noFill/>
            <a:ln w="12700" cap="flat">
              <a:noFill/>
              <a:prstDash val="dash"/>
              <a:miter/>
            </a:ln>
          </p:spPr>
        </p:pic>
        <p:pic>
          <p:nvPicPr>
            <p:cNvPr id="159" name="Picture 158" descr="PowerPoint app icon">
              <a:extLst>
                <a:ext uri="{FF2B5EF4-FFF2-40B4-BE49-F238E27FC236}">
                  <a16:creationId xmlns:a16="http://schemas.microsoft.com/office/drawing/2014/main" id="{65B07575-AEB7-8C69-3FFA-3F0F995DF41A}"/>
                </a:ext>
              </a:extLst>
            </p:cNvPr>
            <p:cNvPicPr>
              <a:picLocks noChangeAspect="1"/>
            </p:cNvPicPr>
            <p:nvPr/>
          </p:nvPicPr>
          <p:blipFill>
            <a:blip r:embed="rId35"/>
            <a:stretch>
              <a:fillRect/>
            </a:stretch>
          </p:blipFill>
          <p:spPr>
            <a:xfrm>
              <a:off x="9282358" y="2127055"/>
              <a:ext cx="574195" cy="574193"/>
            </a:xfrm>
            <a:prstGeom prst="rect">
              <a:avLst/>
            </a:prstGeom>
            <a:noFill/>
            <a:ln w="12700" cap="flat">
              <a:noFill/>
              <a:prstDash val="dash"/>
              <a:miter/>
            </a:ln>
          </p:spPr>
        </p:pic>
        <p:pic>
          <p:nvPicPr>
            <p:cNvPr id="160" name="Picture 159" descr="A close up of a logo&#10;&#10;Description automatically generated">
              <a:extLst>
                <a:ext uri="{FF2B5EF4-FFF2-40B4-BE49-F238E27FC236}">
                  <a16:creationId xmlns:a16="http://schemas.microsoft.com/office/drawing/2014/main" id="{C4D7E2B4-4C61-CDE1-860F-FAA74E85AEF0}"/>
                </a:ext>
              </a:extLst>
            </p:cNvPr>
            <p:cNvPicPr>
              <a:picLocks noChangeAspect="1"/>
            </p:cNvPicPr>
            <p:nvPr/>
          </p:nvPicPr>
          <p:blipFill>
            <a:blip r:embed="rId57"/>
            <a:stretch>
              <a:fillRect/>
            </a:stretch>
          </p:blipFill>
          <p:spPr>
            <a:xfrm>
              <a:off x="8880292" y="2127055"/>
              <a:ext cx="574195" cy="574193"/>
            </a:xfrm>
            <a:prstGeom prst="rect">
              <a:avLst/>
            </a:prstGeom>
            <a:noFill/>
            <a:ln w="12700" cap="flat">
              <a:noFill/>
              <a:prstDash val="dash"/>
              <a:miter/>
            </a:ln>
          </p:spPr>
        </p:pic>
        <p:pic>
          <p:nvPicPr>
            <p:cNvPr id="161" name="Picture 160" descr="A picture containing table&#10;&#10;Description automatically generated">
              <a:extLst>
                <a:ext uri="{FF2B5EF4-FFF2-40B4-BE49-F238E27FC236}">
                  <a16:creationId xmlns:a16="http://schemas.microsoft.com/office/drawing/2014/main" id="{ACAE9AC0-BD39-B286-5E5C-34A2B42B5A96}"/>
                </a:ext>
              </a:extLst>
            </p:cNvPr>
            <p:cNvPicPr>
              <a:picLocks noChangeAspect="1"/>
            </p:cNvPicPr>
            <p:nvPr/>
          </p:nvPicPr>
          <p:blipFill>
            <a:blip r:embed="rId58"/>
            <a:stretch>
              <a:fillRect/>
            </a:stretch>
          </p:blipFill>
          <p:spPr>
            <a:xfrm>
              <a:off x="10054712" y="2081454"/>
              <a:ext cx="617357" cy="617357"/>
            </a:xfrm>
            <a:prstGeom prst="rect">
              <a:avLst/>
            </a:prstGeom>
          </p:spPr>
        </p:pic>
        <p:pic>
          <p:nvPicPr>
            <p:cNvPr id="162" name="Picture 161" descr="A close up of a logo&#10;&#10;Description automatically generated">
              <a:extLst>
                <a:ext uri="{FF2B5EF4-FFF2-40B4-BE49-F238E27FC236}">
                  <a16:creationId xmlns:a16="http://schemas.microsoft.com/office/drawing/2014/main" id="{15FF4B80-C5B9-A142-05C8-682F55DD4D04}"/>
                </a:ext>
              </a:extLst>
            </p:cNvPr>
            <p:cNvPicPr>
              <a:picLocks noChangeAspect="1"/>
            </p:cNvPicPr>
            <p:nvPr/>
          </p:nvPicPr>
          <p:blipFill>
            <a:blip r:embed="rId10"/>
            <a:stretch>
              <a:fillRect/>
            </a:stretch>
          </p:blipFill>
          <p:spPr>
            <a:xfrm>
              <a:off x="9643411" y="2083891"/>
              <a:ext cx="617357" cy="617357"/>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C305C988-0F16-07F6-140B-2143C9D506F5}"/>
                </a:ext>
              </a:extLst>
            </p:cNvPr>
            <p:cNvPicPr>
              <a:picLocks noChangeAspect="1"/>
            </p:cNvPicPr>
            <p:nvPr/>
          </p:nvPicPr>
          <p:blipFill>
            <a:blip r:embed="rId59"/>
            <a:stretch>
              <a:fillRect/>
            </a:stretch>
          </p:blipFill>
          <p:spPr>
            <a:xfrm>
              <a:off x="10533630" y="2094899"/>
              <a:ext cx="617357" cy="617357"/>
            </a:xfrm>
            <a:prstGeom prst="rect">
              <a:avLst/>
            </a:prstGeom>
          </p:spPr>
        </p:pic>
        <p:pic>
          <p:nvPicPr>
            <p:cNvPr id="164" name="Picture 163">
              <a:extLst>
                <a:ext uri="{FF2B5EF4-FFF2-40B4-BE49-F238E27FC236}">
                  <a16:creationId xmlns:a16="http://schemas.microsoft.com/office/drawing/2014/main" id="{FFB6990D-9926-30CB-89D4-948F18C7BD31}"/>
                </a:ext>
              </a:extLst>
            </p:cNvPr>
            <p:cNvPicPr>
              <a:picLocks noChangeAspect="1"/>
            </p:cNvPicPr>
            <p:nvPr/>
          </p:nvPicPr>
          <p:blipFill>
            <a:blip r:embed="rId60"/>
            <a:stretch>
              <a:fillRect/>
            </a:stretch>
          </p:blipFill>
          <p:spPr>
            <a:xfrm>
              <a:off x="2822191" y="2937624"/>
              <a:ext cx="367364" cy="321442"/>
            </a:xfrm>
            <a:prstGeom prst="rect">
              <a:avLst/>
            </a:prstGeom>
          </p:spPr>
        </p:pic>
        <p:pic>
          <p:nvPicPr>
            <p:cNvPr id="187" name="Picture 186" descr="Logo&#10;&#10;Description automatically generated">
              <a:extLst>
                <a:ext uri="{FF2B5EF4-FFF2-40B4-BE49-F238E27FC236}">
                  <a16:creationId xmlns:a16="http://schemas.microsoft.com/office/drawing/2014/main" id="{EF4C3189-6C81-0EC6-6B6E-2D1124BF8AB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188" name="Picture 2" descr="Shape&#10;&#10;Description automatically generated">
              <a:extLst>
                <a:ext uri="{FF2B5EF4-FFF2-40B4-BE49-F238E27FC236}">
                  <a16:creationId xmlns:a16="http://schemas.microsoft.com/office/drawing/2014/main" id="{1C2524BB-E1AB-9679-633B-625A369B3B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217" name="Picture 216" descr="Logo for Insights">
              <a:extLst>
                <a:ext uri="{FF2B5EF4-FFF2-40B4-BE49-F238E27FC236}">
                  <a16:creationId xmlns:a16="http://schemas.microsoft.com/office/drawing/2014/main" id="{82E77245-F403-40BD-885C-31EDCC6E70C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218" name="Picture 2">
              <a:extLst>
                <a:ext uri="{FF2B5EF4-FFF2-40B4-BE49-F238E27FC236}">
                  <a16:creationId xmlns:a16="http://schemas.microsoft.com/office/drawing/2014/main" id="{8CEF0A4E-059D-5635-4A03-80A19C5A49B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19" descr="Viva Goals icon">
              <a:extLst>
                <a:ext uri="{FF2B5EF4-FFF2-40B4-BE49-F238E27FC236}">
                  <a16:creationId xmlns:a16="http://schemas.microsoft.com/office/drawing/2014/main" id="{611075F6-B6E5-A160-7C68-2BFBF58ED348}"/>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221" name="Picture 220" descr="Logo for Insights">
              <a:extLst>
                <a:ext uri="{FF2B5EF4-FFF2-40B4-BE49-F238E27FC236}">
                  <a16:creationId xmlns:a16="http://schemas.microsoft.com/office/drawing/2014/main" id="{8BB57552-53D5-6995-A4F1-90167FEA40F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222" name="Object 221">
              <a:extLst>
                <a:ext uri="{FF2B5EF4-FFF2-40B4-BE49-F238E27FC236}">
                  <a16:creationId xmlns:a16="http://schemas.microsoft.com/office/drawing/2014/main" id="{9751634B-E6D8-9908-6018-9832C9E44EB7}"/>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62" imgW="304355" imgH="304467" progId="AcroExch.Document.DC">
                    <p:embed/>
                  </p:oleObj>
                </mc:Choice>
                <mc:Fallback>
                  <p:oleObj name="Acrobat Document" r:id="rId62" imgW="304355" imgH="304467" progId="AcroExch.Document.DC">
                    <p:embed/>
                    <p:pic>
                      <p:nvPicPr>
                        <p:cNvPr id="222" name="Object 221">
                          <a:extLst>
                            <a:ext uri="{FF2B5EF4-FFF2-40B4-BE49-F238E27FC236}">
                              <a16:creationId xmlns:a16="http://schemas.microsoft.com/office/drawing/2014/main" id="{9751634B-E6D8-9908-6018-9832C9E44EB7}"/>
                            </a:ext>
                          </a:extLst>
                        </p:cNvPr>
                        <p:cNvPicPr/>
                        <p:nvPr/>
                      </p:nvPicPr>
                      <p:blipFill>
                        <a:blip r:embed="rId63"/>
                        <a:stretch>
                          <a:fillRect/>
                        </a:stretch>
                      </p:blipFill>
                      <p:spPr>
                        <a:xfrm>
                          <a:off x="2748499" y="3949906"/>
                          <a:ext cx="375863" cy="375863"/>
                        </a:xfrm>
                        <a:prstGeom prst="rect">
                          <a:avLst/>
                        </a:prstGeom>
                      </p:spPr>
                    </p:pic>
                  </p:oleObj>
                </mc:Fallback>
              </mc:AlternateContent>
            </a:graphicData>
          </a:graphic>
        </p:graphicFrame>
        <p:pic>
          <p:nvPicPr>
            <p:cNvPr id="223" name="Picture 222" descr="Copilot icon">
              <a:extLst>
                <a:ext uri="{FF2B5EF4-FFF2-40B4-BE49-F238E27FC236}">
                  <a16:creationId xmlns:a16="http://schemas.microsoft.com/office/drawing/2014/main" id="{017B0A64-7D78-A7C5-54D8-6D0005955659}"/>
                </a:ext>
              </a:extLst>
            </p:cNvPr>
            <p:cNvPicPr>
              <a:picLocks noChangeAspect="1"/>
            </p:cNvPicPr>
            <p:nvPr/>
          </p:nvPicPr>
          <p:blipFill>
            <a:blip r:embed="rId24"/>
            <a:stretch>
              <a:fillRect/>
            </a:stretch>
          </p:blipFill>
          <p:spPr>
            <a:xfrm>
              <a:off x="8791284" y="2920960"/>
              <a:ext cx="283518" cy="311560"/>
            </a:xfrm>
            <a:prstGeom prst="rect">
              <a:avLst/>
            </a:prstGeom>
          </p:spPr>
        </p:pic>
        <p:pic>
          <p:nvPicPr>
            <p:cNvPr id="224" name="Picture 2">
              <a:extLst>
                <a:ext uri="{FF2B5EF4-FFF2-40B4-BE49-F238E27FC236}">
                  <a16:creationId xmlns:a16="http://schemas.microsoft.com/office/drawing/2014/main" id="{78F5C7A2-8CB1-193D-12E5-C0F58D9CDF31}"/>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1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253">
            <a:extLst>
              <a:ext uri="{FF2B5EF4-FFF2-40B4-BE49-F238E27FC236}">
                <a16:creationId xmlns:a16="http://schemas.microsoft.com/office/drawing/2014/main" id="{3633B430-BE68-418A-B96D-D80B0AE0215B}"/>
              </a:ext>
              <a:ext uri="{C183D7F6-B498-43B3-948B-1728B52AA6E4}">
                <adec:decorative xmlns:adec="http://schemas.microsoft.com/office/drawing/2017/decorative" val="1"/>
              </a:ext>
            </a:extLst>
          </p:cNvPr>
          <p:cNvSpPr/>
          <p:nvPr/>
        </p:nvSpPr>
        <p:spPr>
          <a:xfrm rot="17236442">
            <a:off x="4183426" y="2958946"/>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C67F3F25-386F-4464-8BEC-AF7E9F289937}"/>
              </a:ext>
              <a:ext uri="{C183D7F6-B498-43B3-948B-1728B52AA6E4}">
                <adec:decorative xmlns:adec="http://schemas.microsoft.com/office/drawing/2017/decorative" val="1"/>
              </a:ext>
            </a:extLst>
          </p:cNvPr>
          <p:cNvSpPr/>
          <p:nvPr/>
        </p:nvSpPr>
        <p:spPr>
          <a:xfrm rot="4422512">
            <a:off x="8095132" y="2938711"/>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2E9025F7-9119-4A8F-9BC5-26574F3EBBE6}"/>
              </a:ext>
              <a:ext uri="{C183D7F6-B498-43B3-948B-1728B52AA6E4}">
                <adec:decorative xmlns:adec="http://schemas.microsoft.com/office/drawing/2017/decorative" val="1"/>
              </a:ext>
            </a:extLst>
          </p:cNvPr>
          <p:cNvSpPr/>
          <p:nvPr/>
        </p:nvSpPr>
        <p:spPr>
          <a:xfrm>
            <a:off x="6109447" y="2810236"/>
            <a:ext cx="268428" cy="1601341"/>
          </a:xfrm>
          <a:prstGeom prst="rect">
            <a:avLst/>
          </a:prstGeom>
          <a:solidFill>
            <a:schemeClr val="bg1">
              <a:lumMod val="95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5">
            <a:extLst>
              <a:ext uri="{FF2B5EF4-FFF2-40B4-BE49-F238E27FC236}">
                <a16:creationId xmlns:a16="http://schemas.microsoft.com/office/drawing/2014/main" id="{CF0BC80F-33E3-4168-A6C3-81A8D391B13C}"/>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Culture focus</a:t>
            </a:r>
          </a:p>
        </p:txBody>
      </p:sp>
      <p:grpSp>
        <p:nvGrpSpPr>
          <p:cNvPr id="78" name="Group 77" descr="Resource built in the individual - Psychological Capital which consists of Resilience, self-efficacy, optimism, hope">
            <a:extLst>
              <a:ext uri="{FF2B5EF4-FFF2-40B4-BE49-F238E27FC236}">
                <a16:creationId xmlns:a16="http://schemas.microsoft.com/office/drawing/2014/main" id="{98616BB0-90BD-45E3-9DEA-C6F5C38B5DFE}"/>
              </a:ext>
            </a:extLst>
          </p:cNvPr>
          <p:cNvGrpSpPr/>
          <p:nvPr/>
        </p:nvGrpSpPr>
        <p:grpSpPr>
          <a:xfrm>
            <a:off x="6992231" y="721159"/>
            <a:ext cx="1810129" cy="1407569"/>
            <a:chOff x="4985204" y="440611"/>
            <a:chExt cx="1505870" cy="1289130"/>
          </a:xfrm>
        </p:grpSpPr>
        <p:sp>
          <p:nvSpPr>
            <p:cNvPr id="80" name="Rectangle 79">
              <a:extLst>
                <a:ext uri="{FF2B5EF4-FFF2-40B4-BE49-F238E27FC236}">
                  <a16:creationId xmlns:a16="http://schemas.microsoft.com/office/drawing/2014/main" id="{5878F214-44EB-46CF-947A-D61FF62103EC}"/>
                </a:ext>
              </a:extLst>
            </p:cNvPr>
            <p:cNvSpPr/>
            <p:nvPr/>
          </p:nvSpPr>
          <p:spPr bwMode="auto">
            <a:xfrm>
              <a:off x="4993348" y="676084"/>
              <a:ext cx="1469154" cy="105365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71450" marR="0" lvl="0" indent="-171450"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282828"/>
                  </a:solidFill>
                  <a:effectLst/>
                  <a:uLnTx/>
                  <a:uFillTx/>
                  <a:latin typeface="Segoe UI"/>
                  <a:ea typeface="+mn-ea"/>
                  <a:cs typeface="Segoe UI" pitchFamily="34" charset="0"/>
                </a:rPr>
                <a:t>Positive resources such as hope and self-efficacy</a:t>
              </a:r>
            </a:p>
            <a:p>
              <a:pPr marL="171450" marR="0" lvl="0" indent="-171450"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282828"/>
                  </a:solidFill>
                  <a:effectLst/>
                  <a:uLnTx/>
                  <a:uFillTx/>
                  <a:latin typeface="Segoe UI"/>
                  <a:ea typeface="+mn-ea"/>
                  <a:cs typeface="Segoe UI" pitchFamily="34" charset="0"/>
                </a:rPr>
                <a:t>Engagement</a:t>
              </a:r>
              <a:endParaRPr kumimoji="0" lang="en-US"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81" name="Rectangle 80">
              <a:extLst>
                <a:ext uri="{FF2B5EF4-FFF2-40B4-BE49-F238E27FC236}">
                  <a16:creationId xmlns:a16="http://schemas.microsoft.com/office/drawing/2014/main" id="{B08871CC-51B8-40BF-8E21-B03FF8117C3E}"/>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92" name="Group 91" descr="The individual reciprocates Commitment, thought leadership and positive deviance">
            <a:extLst>
              <a:ext uri="{FF2B5EF4-FFF2-40B4-BE49-F238E27FC236}">
                <a16:creationId xmlns:a16="http://schemas.microsoft.com/office/drawing/2014/main" id="{03A0337E-4993-449D-A063-A92E54BDC8BE}"/>
              </a:ext>
            </a:extLst>
          </p:cNvPr>
          <p:cNvGrpSpPr/>
          <p:nvPr/>
        </p:nvGrpSpPr>
        <p:grpSpPr>
          <a:xfrm>
            <a:off x="3687465" y="714888"/>
            <a:ext cx="1810129" cy="1384072"/>
            <a:chOff x="4985204" y="440611"/>
            <a:chExt cx="1505870" cy="1144948"/>
          </a:xfrm>
        </p:grpSpPr>
        <p:sp>
          <p:nvSpPr>
            <p:cNvPr id="95" name="Rectangle 94">
              <a:extLst>
                <a:ext uri="{FF2B5EF4-FFF2-40B4-BE49-F238E27FC236}">
                  <a16:creationId xmlns:a16="http://schemas.microsoft.com/office/drawing/2014/main" id="{5AF05D0B-8A93-4E2C-8662-2BACDCF2962C}"/>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Commitment</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Thought Leadership</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Positive deviance </a:t>
              </a:r>
            </a:p>
            <a:p>
              <a:pPr marL="0" marR="0" lvl="0" indent="0" algn="l" defTabSz="951028" rtl="0" eaLnBrk="1" fontAlgn="base" latinLnBrk="0" hangingPunct="1">
                <a:lnSpc>
                  <a:spcPct val="100000"/>
                </a:lnSpc>
                <a:spcBef>
                  <a:spcPts val="306"/>
                </a:spcBef>
                <a:spcAft>
                  <a:spcPts val="0"/>
                </a:spcAft>
                <a:buClrTx/>
                <a:buSzTx/>
                <a:buFontTx/>
                <a:buNone/>
                <a:tabLst/>
                <a:defRPr/>
              </a:pPr>
              <a:endPar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97" name="Rectangle 96">
              <a:extLst>
                <a:ext uri="{FF2B5EF4-FFF2-40B4-BE49-F238E27FC236}">
                  <a16:creationId xmlns:a16="http://schemas.microsoft.com/office/drawing/2014/main" id="{074DB863-AB99-4831-93A3-A37981B2BDD8}"/>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14331" y="1989683"/>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98" name="Group 97" descr="Resources built in the individual: Psychological safety, Sense of Achievement, Sense of belonging, Autonomy and trust">
            <a:extLst>
              <a:ext uri="{FF2B5EF4-FFF2-40B4-BE49-F238E27FC236}">
                <a16:creationId xmlns:a16="http://schemas.microsoft.com/office/drawing/2014/main" id="{0E04AD2A-79B3-480D-BFFB-B0B0E6993B7B}"/>
              </a:ext>
            </a:extLst>
          </p:cNvPr>
          <p:cNvGrpSpPr/>
          <p:nvPr/>
        </p:nvGrpSpPr>
        <p:grpSpPr>
          <a:xfrm>
            <a:off x="319683" y="1830996"/>
            <a:ext cx="1810129" cy="1250139"/>
            <a:chOff x="4985204" y="440611"/>
            <a:chExt cx="1505870" cy="1144948"/>
          </a:xfrm>
        </p:grpSpPr>
        <p:sp>
          <p:nvSpPr>
            <p:cNvPr id="99" name="Rectangle 98">
              <a:extLst>
                <a:ext uri="{FF2B5EF4-FFF2-40B4-BE49-F238E27FC236}">
                  <a16:creationId xmlns:a16="http://schemas.microsoft.com/office/drawing/2014/main" id="{2975D290-B31C-4703-B698-9B11F6ED9745}"/>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Psychological Safety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Sense of Achievement</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Sense of belonging</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Autonomy and trust</a:t>
              </a:r>
            </a:p>
          </p:txBody>
        </p:sp>
        <p:sp>
          <p:nvSpPr>
            <p:cNvPr id="100" name="Rectangle 99">
              <a:extLst>
                <a:ext uri="{FF2B5EF4-FFF2-40B4-BE49-F238E27FC236}">
                  <a16:creationId xmlns:a16="http://schemas.microsoft.com/office/drawing/2014/main" id="{3551CB67-4927-4538-8193-9148500C4BB3}"/>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107" name="Group 106" descr="The individual reciprocates creativitiy, accountability and enery into the team">
            <a:extLst>
              <a:ext uri="{FF2B5EF4-FFF2-40B4-BE49-F238E27FC236}">
                <a16:creationId xmlns:a16="http://schemas.microsoft.com/office/drawing/2014/main" id="{DFAC57E6-AE56-48D3-9BF2-4882AF6D1B54}"/>
              </a:ext>
            </a:extLst>
          </p:cNvPr>
          <p:cNvGrpSpPr/>
          <p:nvPr/>
        </p:nvGrpSpPr>
        <p:grpSpPr>
          <a:xfrm>
            <a:off x="2507511" y="5119226"/>
            <a:ext cx="1810129" cy="1250139"/>
            <a:chOff x="4985204" y="440611"/>
            <a:chExt cx="1505870" cy="1144948"/>
          </a:xfrm>
        </p:grpSpPr>
        <p:sp>
          <p:nvSpPr>
            <p:cNvPr id="108" name="Rectangle 107">
              <a:extLst>
                <a:ext uri="{FF2B5EF4-FFF2-40B4-BE49-F238E27FC236}">
                  <a16:creationId xmlns:a16="http://schemas.microsoft.com/office/drawing/2014/main" id="{40628236-370F-499B-A1B3-CB2F44AD43D7}"/>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Creativity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Accountability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Energy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Performance</a:t>
              </a:r>
            </a:p>
          </p:txBody>
        </p:sp>
        <p:sp>
          <p:nvSpPr>
            <p:cNvPr id="109" name="Rectangle 108">
              <a:extLst>
                <a:ext uri="{FF2B5EF4-FFF2-40B4-BE49-F238E27FC236}">
                  <a16:creationId xmlns:a16="http://schemas.microsoft.com/office/drawing/2014/main" id="{44058C48-921A-4E97-805D-344F30C28E3A}"/>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p>
          </p:txBody>
        </p:sp>
      </p:grpSp>
      <p:grpSp>
        <p:nvGrpSpPr>
          <p:cNvPr id="82" name="Group 81" descr="Resources built by the organisation: Meaning, learning and mastery, connection, care and support">
            <a:extLst>
              <a:ext uri="{FF2B5EF4-FFF2-40B4-BE49-F238E27FC236}">
                <a16:creationId xmlns:a16="http://schemas.microsoft.com/office/drawing/2014/main" id="{24FC00CB-2E6C-4C82-9412-804D86910EC1}"/>
              </a:ext>
            </a:extLst>
          </p:cNvPr>
          <p:cNvGrpSpPr/>
          <p:nvPr/>
        </p:nvGrpSpPr>
        <p:grpSpPr>
          <a:xfrm>
            <a:off x="10061956" y="1830996"/>
            <a:ext cx="1810129" cy="1250139"/>
            <a:chOff x="4985204" y="440611"/>
            <a:chExt cx="1505870" cy="1144948"/>
          </a:xfrm>
        </p:grpSpPr>
        <p:sp>
          <p:nvSpPr>
            <p:cNvPr id="84" name="Rectangle 83">
              <a:extLst>
                <a:ext uri="{FF2B5EF4-FFF2-40B4-BE49-F238E27FC236}">
                  <a16:creationId xmlns:a16="http://schemas.microsoft.com/office/drawing/2014/main" id="{3CCBD7F0-03FD-4304-8124-6F5696BB4438}"/>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Meaning</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Learning &amp; mastery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Connection</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Care &amp; support</a:t>
              </a:r>
            </a:p>
          </p:txBody>
        </p:sp>
        <p:sp>
          <p:nvSpPr>
            <p:cNvPr id="85" name="Rectangle 84">
              <a:extLst>
                <a:ext uri="{FF2B5EF4-FFF2-40B4-BE49-F238E27FC236}">
                  <a16:creationId xmlns:a16="http://schemas.microsoft.com/office/drawing/2014/main" id="{E5805A93-6375-411A-A208-2B3675E8F6B4}"/>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86" name="Group 85" descr="The individual reciprocates attention, time and organisational citizenship behaviours">
            <a:extLst>
              <a:ext uri="{FF2B5EF4-FFF2-40B4-BE49-F238E27FC236}">
                <a16:creationId xmlns:a16="http://schemas.microsoft.com/office/drawing/2014/main" id="{652E01AB-5637-427A-8E83-8A744AFCC583}"/>
              </a:ext>
            </a:extLst>
          </p:cNvPr>
          <p:cNvGrpSpPr/>
          <p:nvPr/>
        </p:nvGrpSpPr>
        <p:grpSpPr>
          <a:xfrm>
            <a:off x="8155333" y="5119126"/>
            <a:ext cx="1810129" cy="1250239"/>
            <a:chOff x="4985204" y="440611"/>
            <a:chExt cx="1505870" cy="1144948"/>
          </a:xfrm>
        </p:grpSpPr>
        <p:sp>
          <p:nvSpPr>
            <p:cNvPr id="90" name="Rectangle 89">
              <a:extLst>
                <a:ext uri="{FF2B5EF4-FFF2-40B4-BE49-F238E27FC236}">
                  <a16:creationId xmlns:a16="http://schemas.microsoft.com/office/drawing/2014/main" id="{339A41F9-770F-41E6-85B5-5F282EBA2119}"/>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Attention</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Time</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Organisational citizenship behaviour</a:t>
              </a:r>
            </a:p>
          </p:txBody>
        </p:sp>
        <p:sp>
          <p:nvSpPr>
            <p:cNvPr id="91" name="Rectangle 90">
              <a:extLst>
                <a:ext uri="{FF2B5EF4-FFF2-40B4-BE49-F238E27FC236}">
                  <a16:creationId xmlns:a16="http://schemas.microsoft.com/office/drawing/2014/main" id="{8BB7431F-4220-40DC-A500-F145386E0214}"/>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53" name="Connector: Elbow 52" descr="Communities and the organisation grow the individual">
            <a:extLst>
              <a:ext uri="{FF2B5EF4-FFF2-40B4-BE49-F238E27FC236}">
                <a16:creationId xmlns:a16="http://schemas.microsoft.com/office/drawing/2014/main" id="{DE64B032-2BA4-425F-85FD-478DD749CBB7}"/>
              </a:ext>
            </a:extLst>
          </p:cNvPr>
          <p:cNvCxnSpPr/>
          <p:nvPr/>
        </p:nvCxnSpPr>
        <p:spPr>
          <a:xfrm rot="10800000">
            <a:off x="9019098" y="2072848"/>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 name="Straight Arrow Connector 1" descr="Communities and the organisation enable teams">
            <a:extLst>
              <a:ext uri="{FF2B5EF4-FFF2-40B4-BE49-F238E27FC236}">
                <a16:creationId xmlns:a16="http://schemas.microsoft.com/office/drawing/2014/main" id="{A02220BB-F999-438E-A4E7-503A64B9D975}"/>
              </a:ext>
            </a:extLst>
          </p:cNvPr>
          <p:cNvCxnSpPr>
            <a:cxnSpLocks/>
          </p:cNvCxnSpPr>
          <p:nvPr/>
        </p:nvCxnSpPr>
        <p:spPr>
          <a:xfrm flipH="1">
            <a:off x="4571481" y="3809138"/>
            <a:ext cx="2853127"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 name="Rectangle: Rounded Corners 2">
            <a:extLst>
              <a:ext uri="{FF2B5EF4-FFF2-40B4-BE49-F238E27FC236}">
                <a16:creationId xmlns:a16="http://schemas.microsoft.com/office/drawing/2014/main" id="{D27971D4-4ECF-4D1B-9FEB-D8AE6FCF8884}"/>
              </a:ext>
              <a:ext uri="{C183D7F6-B498-43B3-948B-1728B52AA6E4}">
                <adec:decorative xmlns:adec="http://schemas.microsoft.com/office/drawing/2017/decorative" val="1"/>
              </a:ext>
            </a:extLst>
          </p:cNvPr>
          <p:cNvSpPr/>
          <p:nvPr/>
        </p:nvSpPr>
        <p:spPr>
          <a:xfrm>
            <a:off x="6515186" y="3652025"/>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sp>
        <p:nvSpPr>
          <p:cNvPr id="56" name="TextBox 55">
            <a:extLst>
              <a:ext uri="{FF2B5EF4-FFF2-40B4-BE49-F238E27FC236}">
                <a16:creationId xmlns:a16="http://schemas.microsoft.com/office/drawing/2014/main" id="{D5C5DE26-6EE1-4B85-AD9D-10D8BFDFDAA0}"/>
              </a:ext>
              <a:ext uri="{C183D7F6-B498-43B3-948B-1728B52AA6E4}">
                <adec:decorative xmlns:adec="http://schemas.microsoft.com/office/drawing/2017/decorative" val="1"/>
              </a:ext>
            </a:extLst>
          </p:cNvPr>
          <p:cNvSpPr txBox="1"/>
          <p:nvPr/>
        </p:nvSpPr>
        <p:spPr>
          <a:xfrm>
            <a:off x="1893456" y="460885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187" name="TextBox 186">
            <a:extLst>
              <a:ext uri="{FF2B5EF4-FFF2-40B4-BE49-F238E27FC236}">
                <a16:creationId xmlns:a16="http://schemas.microsoft.com/office/drawing/2014/main" id="{19C19C47-428A-4DF2-859C-07D1315B2E72}"/>
              </a:ext>
              <a:ext uri="{C183D7F6-B498-43B3-948B-1728B52AA6E4}">
                <adec:decorative xmlns:adec="http://schemas.microsoft.com/office/drawing/2017/decorative" val="1"/>
              </a:ext>
            </a:extLst>
          </p:cNvPr>
          <p:cNvSpPr txBox="1"/>
          <p:nvPr/>
        </p:nvSpPr>
        <p:spPr>
          <a:xfrm>
            <a:off x="2031914" y="4595522"/>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66D61A1-E532-4E6F-818C-B6E9B1A255F9}"/>
              </a:ext>
              <a:ext uri="{C183D7F6-B498-43B3-948B-1728B52AA6E4}">
                <adec:decorative xmlns:adec="http://schemas.microsoft.com/office/drawing/2017/decorative" val="1"/>
              </a:ext>
            </a:extLst>
          </p:cNvPr>
          <p:cNvSpPr txBox="1"/>
          <p:nvPr/>
        </p:nvSpPr>
        <p:spPr>
          <a:xfrm>
            <a:off x="2031914" y="4582644"/>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Rectangle: Rounded Corners 224">
            <a:extLst>
              <a:ext uri="{FF2B5EF4-FFF2-40B4-BE49-F238E27FC236}">
                <a16:creationId xmlns:a16="http://schemas.microsoft.com/office/drawing/2014/main" id="{3A643013-0951-4A59-AFF0-DF5843498A08}"/>
              </a:ext>
              <a:ext uri="{C183D7F6-B498-43B3-948B-1728B52AA6E4}">
                <adec:decorative xmlns:adec="http://schemas.microsoft.com/office/drawing/2017/decorative" val="1"/>
              </a:ext>
            </a:extLst>
          </p:cNvPr>
          <p:cNvSpPr/>
          <p:nvPr/>
        </p:nvSpPr>
        <p:spPr>
          <a:xfrm>
            <a:off x="9259766" y="2107837"/>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255354" y="2018754"/>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93" name="TextBox 92">
            <a:extLst>
              <a:ext uri="{FF2B5EF4-FFF2-40B4-BE49-F238E27FC236}">
                <a16:creationId xmlns:a16="http://schemas.microsoft.com/office/drawing/2014/main" id="{1BDC1AD9-D639-421C-93B6-935A18967EFC}"/>
              </a:ext>
              <a:ext uri="{C183D7F6-B498-43B3-948B-1728B52AA6E4}">
                <adec:decorative xmlns:adec="http://schemas.microsoft.com/office/drawing/2017/decorative" val="1"/>
              </a:ext>
            </a:extLst>
          </p:cNvPr>
          <p:cNvSpPr txBox="1"/>
          <p:nvPr/>
        </p:nvSpPr>
        <p:spPr>
          <a:xfrm>
            <a:off x="8936378" y="4679288"/>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a:t>
            </a:r>
          </a:p>
        </p:txBody>
      </p:sp>
      <p:cxnSp>
        <p:nvCxnSpPr>
          <p:cNvPr id="8" name="Straight Arrow Connector 7">
            <a:extLst>
              <a:ext uri="{FF2B5EF4-FFF2-40B4-BE49-F238E27FC236}">
                <a16:creationId xmlns:a16="http://schemas.microsoft.com/office/drawing/2014/main" id="{EBB3DBA8-A7B3-45FD-A5B5-63F229D71809}"/>
              </a:ext>
              <a:ext uri="{C183D7F6-B498-43B3-948B-1728B52AA6E4}">
                <adec:decorative xmlns:adec="http://schemas.microsoft.com/office/drawing/2017/decorative" val="1"/>
              </a:ext>
            </a:extLst>
          </p:cNvPr>
          <p:cNvCxnSpPr>
            <a:cxnSpLocks/>
          </p:cNvCxnSpPr>
          <p:nvPr/>
        </p:nvCxnSpPr>
        <p:spPr>
          <a:xfrm>
            <a:off x="6377875" y="2875490"/>
            <a:ext cx="0" cy="895464"/>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AC3D62-B148-4741-B9AE-C1F70B00C65D}"/>
              </a:ext>
              <a:ext uri="{C183D7F6-B498-43B3-948B-1728B52AA6E4}">
                <adec:decorative xmlns:adec="http://schemas.microsoft.com/office/drawing/2017/decorative" val="1"/>
              </a:ext>
            </a:extLst>
          </p:cNvPr>
          <p:cNvCxnSpPr>
            <a:cxnSpLocks/>
          </p:cNvCxnSpPr>
          <p:nvPr/>
        </p:nvCxnSpPr>
        <p:spPr>
          <a:xfrm>
            <a:off x="3041013" y="3879625"/>
            <a:ext cx="1483557" cy="462487"/>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986228-F39D-4224-875D-AB766B0F8788}"/>
              </a:ext>
              <a:ext uri="{C183D7F6-B498-43B3-948B-1728B52AA6E4}">
                <adec:decorative xmlns:adec="http://schemas.microsoft.com/office/drawing/2017/decorative" val="1"/>
              </a:ext>
            </a:extLst>
          </p:cNvPr>
          <p:cNvCxnSpPr>
            <a:cxnSpLocks/>
          </p:cNvCxnSpPr>
          <p:nvPr/>
        </p:nvCxnSpPr>
        <p:spPr>
          <a:xfrm flipH="1" flipV="1">
            <a:off x="6109447" y="3472644"/>
            <a:ext cx="0" cy="828000"/>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B97A43-A429-49DD-BDE1-FD8191028C65}"/>
              </a:ext>
              <a:ext uri="{C183D7F6-B498-43B3-948B-1728B52AA6E4}">
                <adec:decorative xmlns:adec="http://schemas.microsoft.com/office/drawing/2017/decorative" val="1"/>
              </a:ext>
            </a:extLst>
          </p:cNvPr>
          <p:cNvCxnSpPr>
            <a:cxnSpLocks/>
          </p:cNvCxnSpPr>
          <p:nvPr/>
        </p:nvCxnSpPr>
        <p:spPr>
          <a:xfrm flipH="1" flipV="1">
            <a:off x="4078867" y="4477267"/>
            <a:ext cx="1433062" cy="470017"/>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AA48C4-C286-41B0-A194-E810EB72B259}"/>
              </a:ext>
              <a:ext uri="{C183D7F6-B498-43B3-948B-1728B52AA6E4}">
                <adec:decorative xmlns:adec="http://schemas.microsoft.com/office/drawing/2017/decorative" val="1"/>
              </a:ext>
            </a:extLst>
          </p:cNvPr>
          <p:cNvCxnSpPr>
            <a:cxnSpLocks noChangeAspect="1"/>
          </p:cNvCxnSpPr>
          <p:nvPr/>
        </p:nvCxnSpPr>
        <p:spPr>
          <a:xfrm flipH="1">
            <a:off x="8002398" y="3940787"/>
            <a:ext cx="1296781" cy="380683"/>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6A1B4D0-79FE-420B-A046-F9AC41D100BB}"/>
              </a:ext>
              <a:ext uri="{C183D7F6-B498-43B3-948B-1728B52AA6E4}">
                <adec:decorative xmlns:adec="http://schemas.microsoft.com/office/drawing/2017/decorative" val="1"/>
              </a:ext>
            </a:extLst>
          </p:cNvPr>
          <p:cNvCxnSpPr>
            <a:cxnSpLocks noChangeAspect="1"/>
          </p:cNvCxnSpPr>
          <p:nvPr/>
        </p:nvCxnSpPr>
        <p:spPr>
          <a:xfrm flipV="1">
            <a:off x="6956558" y="4470426"/>
            <a:ext cx="1498588" cy="423126"/>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3F12006-56B7-4F65-A0C4-17789D63597D}"/>
              </a:ext>
              <a:ext uri="{C183D7F6-B498-43B3-948B-1728B52AA6E4}">
                <adec:decorative xmlns:adec="http://schemas.microsoft.com/office/drawing/2017/decorative" val="1"/>
              </a:ext>
            </a:extLst>
          </p:cNvPr>
          <p:cNvSpPr txBox="1"/>
          <p:nvPr/>
        </p:nvSpPr>
        <p:spPr>
          <a:xfrm>
            <a:off x="5694008" y="1312160"/>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9" name="TextBox 8">
            <a:extLst>
              <a:ext uri="{FF2B5EF4-FFF2-40B4-BE49-F238E27FC236}">
                <a16:creationId xmlns:a16="http://schemas.microsoft.com/office/drawing/2014/main" id="{31B6C2A7-6E4A-40AC-B72D-FE9A25C10ED8}"/>
              </a:ext>
              <a:ext uri="{C183D7F6-B498-43B3-948B-1728B52AA6E4}">
                <adec:decorative xmlns:adec="http://schemas.microsoft.com/office/drawing/2017/decorative" val="1"/>
              </a:ext>
            </a:extLst>
          </p:cNvPr>
          <p:cNvSpPr txBox="1"/>
          <p:nvPr/>
        </p:nvSpPr>
        <p:spPr>
          <a:xfrm>
            <a:off x="5018280" y="5823941"/>
            <a:ext cx="24509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a:ln>
                  <a:noFill/>
                </a:ln>
                <a:solidFill>
                  <a:srgbClr val="4472C4"/>
                </a:solidFill>
                <a:effectLst/>
                <a:uLnTx/>
                <a:uFillTx/>
                <a:latin typeface="Calibri Light" panose="020F0302020204030204"/>
                <a:ea typeface="+mn-ea"/>
                <a:cs typeface="+mn-cs"/>
              </a:rPr>
              <a:t>#PeopleFirst</a:t>
            </a:r>
          </a:p>
        </p:txBody>
      </p:sp>
      <p:grpSp>
        <p:nvGrpSpPr>
          <p:cNvPr id="6" name="Group 5">
            <a:extLst>
              <a:ext uri="{FF2B5EF4-FFF2-40B4-BE49-F238E27FC236}">
                <a16:creationId xmlns:a16="http://schemas.microsoft.com/office/drawing/2014/main" id="{371B6870-145C-42E0-A176-31EEE3093CEF}"/>
              </a:ext>
            </a:extLst>
          </p:cNvPr>
          <p:cNvGrpSpPr/>
          <p:nvPr/>
        </p:nvGrpSpPr>
        <p:grpSpPr>
          <a:xfrm>
            <a:off x="5493502" y="4318512"/>
            <a:ext cx="1500057" cy="1500057"/>
            <a:chOff x="5493502" y="4318512"/>
            <a:chExt cx="1500057" cy="1500057"/>
          </a:xfrm>
        </p:grpSpPr>
        <p:sp>
          <p:nvSpPr>
            <p:cNvPr id="65" name="Oval 64">
              <a:extLst>
                <a:ext uri="{FF2B5EF4-FFF2-40B4-BE49-F238E27FC236}">
                  <a16:creationId xmlns:a16="http://schemas.microsoft.com/office/drawing/2014/main" id="{19C352C3-95F7-440B-A896-6BB0264E8E30}"/>
                </a:ext>
                <a:ext uri="{C183D7F6-B498-43B3-948B-1728B52AA6E4}">
                  <adec:decorative xmlns:adec="http://schemas.microsoft.com/office/drawing/2017/decorative" val="1"/>
                </a:ext>
              </a:extLst>
            </p:cNvPr>
            <p:cNvSpPr/>
            <p:nvPr/>
          </p:nvSpPr>
          <p:spPr>
            <a:xfrm>
              <a:off x="5493502" y="4319937"/>
              <a:ext cx="1491884" cy="1498632"/>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6" name="Partial Circle 65">
              <a:extLst>
                <a:ext uri="{FF2B5EF4-FFF2-40B4-BE49-F238E27FC236}">
                  <a16:creationId xmlns:a16="http://schemas.microsoft.com/office/drawing/2014/main" id="{07ADFE23-F540-4013-8263-67904CC3CA97}"/>
                </a:ext>
                <a:ext uri="{C183D7F6-B498-43B3-948B-1728B52AA6E4}">
                  <adec:decorative xmlns:adec="http://schemas.microsoft.com/office/drawing/2017/decorative" val="1"/>
                </a:ext>
              </a:extLst>
            </p:cNvPr>
            <p:cNvSpPr/>
            <p:nvPr/>
          </p:nvSpPr>
          <p:spPr>
            <a:xfrm>
              <a:off x="5500257" y="4318512"/>
              <a:ext cx="1493302" cy="1500056"/>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Partial Circle 66">
              <a:extLst>
                <a:ext uri="{FF2B5EF4-FFF2-40B4-BE49-F238E27FC236}">
                  <a16:creationId xmlns:a16="http://schemas.microsoft.com/office/drawing/2014/main" id="{F3FD2231-BEE5-4910-B36B-F5AFC3CD3184}"/>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Partial Circle 67">
              <a:extLst>
                <a:ext uri="{FF2B5EF4-FFF2-40B4-BE49-F238E27FC236}">
                  <a16:creationId xmlns:a16="http://schemas.microsoft.com/office/drawing/2014/main" id="{302DAD44-BCAE-4D9C-BBFD-A023A9D6F450}"/>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Partial Circle 68">
              <a:extLst>
                <a:ext uri="{FF2B5EF4-FFF2-40B4-BE49-F238E27FC236}">
                  <a16:creationId xmlns:a16="http://schemas.microsoft.com/office/drawing/2014/main" id="{024BF542-3E33-405E-A237-521FFF240D40}"/>
                </a:ext>
                <a:ext uri="{C183D7F6-B498-43B3-948B-1728B52AA6E4}">
                  <adec:decorative xmlns:adec="http://schemas.microsoft.com/office/drawing/2017/decorative" val="1"/>
                </a:ext>
              </a:extLst>
            </p:cNvPr>
            <p:cNvSpPr/>
            <p:nvPr/>
          </p:nvSpPr>
          <p:spPr>
            <a:xfrm>
              <a:off x="5499457" y="4318513"/>
              <a:ext cx="1493302" cy="1500056"/>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descr="A person smiling for the camera&#10;&#10;Description automatically generated with medium confidence">
            <a:extLst>
              <a:ext uri="{FF2B5EF4-FFF2-40B4-BE49-F238E27FC236}">
                <a16:creationId xmlns:a16="http://schemas.microsoft.com/office/drawing/2014/main" id="{135FE983-32AA-4018-8DBB-7FF2281902C1}"/>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811033" y="4648221"/>
            <a:ext cx="862910" cy="866812"/>
          </a:xfrm>
          <a:prstGeom prst="ellipse">
            <a:avLst/>
          </a:prstGeom>
          <a:ln>
            <a:solidFill>
              <a:schemeClr val="bg1"/>
            </a:solidFill>
          </a:ln>
          <a:effectLst>
            <a:outerShdw blurRad="203200" dist="63500" dir="2700000" algn="ctr" rotWithShape="0">
              <a:prstClr val="black">
                <a:alpha val="25000"/>
              </a:prstClr>
            </a:outerShdw>
          </a:effectLst>
        </p:spPr>
      </p:pic>
      <p:grpSp>
        <p:nvGrpSpPr>
          <p:cNvPr id="18" name="Group 17">
            <a:extLst>
              <a:ext uri="{FF2B5EF4-FFF2-40B4-BE49-F238E27FC236}">
                <a16:creationId xmlns:a16="http://schemas.microsoft.com/office/drawing/2014/main" id="{95A6F927-BE81-2028-7466-A4DF69BF89A3}"/>
              </a:ext>
            </a:extLst>
          </p:cNvPr>
          <p:cNvGrpSpPr/>
          <p:nvPr/>
        </p:nvGrpSpPr>
        <p:grpSpPr>
          <a:xfrm>
            <a:off x="5537418" y="1609492"/>
            <a:ext cx="1356016" cy="1356016"/>
            <a:chOff x="5570620" y="408267"/>
            <a:chExt cx="1356016" cy="1356016"/>
          </a:xfrm>
        </p:grpSpPr>
        <p:sp>
          <p:nvSpPr>
            <p:cNvPr id="19" name="Oval 18" descr="Icon symbolising a Individual">
              <a:extLst>
                <a:ext uri="{FF2B5EF4-FFF2-40B4-BE49-F238E27FC236}">
                  <a16:creationId xmlns:a16="http://schemas.microsoft.com/office/drawing/2014/main" id="{AFB998F1-F06B-BC05-6B60-68B6AE2795E8}"/>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1" name="Graphic 20" descr="User">
              <a:extLst>
                <a:ext uri="{FF2B5EF4-FFF2-40B4-BE49-F238E27FC236}">
                  <a16:creationId xmlns:a16="http://schemas.microsoft.com/office/drawing/2014/main" id="{8AFCDF40-8B45-DDE1-C364-6A4E41F7EA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8173" y="775820"/>
              <a:ext cx="620909" cy="620911"/>
            </a:xfrm>
            <a:prstGeom prst="rect">
              <a:avLst/>
            </a:prstGeom>
          </p:spPr>
        </p:pic>
        <p:sp>
          <p:nvSpPr>
            <p:cNvPr id="22" name="Oval 21">
              <a:extLst>
                <a:ext uri="{FF2B5EF4-FFF2-40B4-BE49-F238E27FC236}">
                  <a16:creationId xmlns:a16="http://schemas.microsoft.com/office/drawing/2014/main" id="{C2D66CE5-A01C-5FDE-BD84-714F90F20883}"/>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Copilot icon">
              <a:extLst>
                <a:ext uri="{FF2B5EF4-FFF2-40B4-BE49-F238E27FC236}">
                  <a16:creationId xmlns:a16="http://schemas.microsoft.com/office/drawing/2014/main" id="{3565A63A-8770-0057-EC3A-85B787A9B52D}"/>
                </a:ext>
              </a:extLst>
            </p:cNvPr>
            <p:cNvPicPr>
              <a:picLocks noChangeAspect="1"/>
            </p:cNvPicPr>
            <p:nvPr/>
          </p:nvPicPr>
          <p:blipFill>
            <a:blip r:embed="rId7"/>
            <a:stretch>
              <a:fillRect/>
            </a:stretch>
          </p:blipFill>
          <p:spPr>
            <a:xfrm>
              <a:off x="6128715" y="1455990"/>
              <a:ext cx="231193" cy="254059"/>
            </a:xfrm>
            <a:prstGeom prst="rect">
              <a:avLst/>
            </a:prstGeom>
          </p:spPr>
        </p:pic>
      </p:grpSp>
      <p:grpSp>
        <p:nvGrpSpPr>
          <p:cNvPr id="29" name="Group 28">
            <a:extLst>
              <a:ext uri="{FF2B5EF4-FFF2-40B4-BE49-F238E27FC236}">
                <a16:creationId xmlns:a16="http://schemas.microsoft.com/office/drawing/2014/main" id="{89488982-522C-DEBC-0EF0-8D26AC4487D5}"/>
              </a:ext>
            </a:extLst>
          </p:cNvPr>
          <p:cNvGrpSpPr/>
          <p:nvPr/>
        </p:nvGrpSpPr>
        <p:grpSpPr>
          <a:xfrm>
            <a:off x="1748094" y="3291640"/>
            <a:ext cx="1318903" cy="1318903"/>
            <a:chOff x="4878589" y="2435726"/>
            <a:chExt cx="2109600" cy="2109600"/>
          </a:xfrm>
        </p:grpSpPr>
        <p:sp>
          <p:nvSpPr>
            <p:cNvPr id="30" name="Oval 29">
              <a:extLst>
                <a:ext uri="{FF2B5EF4-FFF2-40B4-BE49-F238E27FC236}">
                  <a16:creationId xmlns:a16="http://schemas.microsoft.com/office/drawing/2014/main" id="{63C126BD-9261-42EB-3D5F-B21A173FCBAE}"/>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1" name="Graphic 30" descr="Users">
              <a:extLst>
                <a:ext uri="{FF2B5EF4-FFF2-40B4-BE49-F238E27FC236}">
                  <a16:creationId xmlns:a16="http://schemas.microsoft.com/office/drawing/2014/main" id="{12109AD1-B008-69D5-3435-29C90E6D28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5318" y="2802456"/>
              <a:ext cx="1376142" cy="1376140"/>
            </a:xfrm>
            <a:prstGeom prst="rect">
              <a:avLst/>
            </a:prstGeom>
          </p:spPr>
        </p:pic>
      </p:grpSp>
      <p:sp>
        <p:nvSpPr>
          <p:cNvPr id="38" name="Oval 37">
            <a:extLst>
              <a:ext uri="{FF2B5EF4-FFF2-40B4-BE49-F238E27FC236}">
                <a16:creationId xmlns:a16="http://schemas.microsoft.com/office/drawing/2014/main" id="{8DABD5E0-2D41-C72D-C3C7-698D3F2319B7}"/>
              </a:ext>
            </a:extLst>
          </p:cNvPr>
          <p:cNvSpPr/>
          <p:nvPr/>
        </p:nvSpPr>
        <p:spPr>
          <a:xfrm>
            <a:off x="9330472" y="3275734"/>
            <a:ext cx="1317600" cy="13176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9" name="Partial Circle 38">
            <a:extLst>
              <a:ext uri="{FF2B5EF4-FFF2-40B4-BE49-F238E27FC236}">
                <a16:creationId xmlns:a16="http://schemas.microsoft.com/office/drawing/2014/main" id="{317EA188-45F5-5565-AED5-422D1721F9B4}"/>
              </a:ext>
            </a:extLst>
          </p:cNvPr>
          <p:cNvSpPr/>
          <p:nvPr/>
        </p:nvSpPr>
        <p:spPr>
          <a:xfrm>
            <a:off x="9330929" y="3276191"/>
            <a:ext cx="1316688" cy="1316688"/>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F1A30043-08B7-EDEB-191E-1B2962EA9CEE}"/>
              </a:ext>
            </a:extLst>
          </p:cNvPr>
          <p:cNvGrpSpPr/>
          <p:nvPr/>
        </p:nvGrpSpPr>
        <p:grpSpPr>
          <a:xfrm>
            <a:off x="9657817" y="3603079"/>
            <a:ext cx="662908" cy="662909"/>
            <a:chOff x="5423663" y="2954553"/>
            <a:chExt cx="1061378" cy="1061380"/>
          </a:xfrm>
        </p:grpSpPr>
        <p:sp>
          <p:nvSpPr>
            <p:cNvPr id="41" name="Oval 40">
              <a:extLst>
                <a:ext uri="{FF2B5EF4-FFF2-40B4-BE49-F238E27FC236}">
                  <a16:creationId xmlns:a16="http://schemas.microsoft.com/office/drawing/2014/main" id="{1CE6416F-5BD7-9873-7EC3-938FEC1DF9C4}"/>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42" name="Graphic 41" descr="Group of people">
              <a:extLst>
                <a:ext uri="{FF2B5EF4-FFF2-40B4-BE49-F238E27FC236}">
                  <a16:creationId xmlns:a16="http://schemas.microsoft.com/office/drawing/2014/main" id="{4E644222-5CFE-C7B8-443F-A2A0400EB2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8398" y="3099286"/>
              <a:ext cx="771912" cy="771913"/>
            </a:xfrm>
            <a:prstGeom prst="rect">
              <a:avLst/>
            </a:prstGeom>
          </p:spPr>
        </p:pic>
      </p:grpSp>
    </p:spTree>
    <p:extLst>
      <p:ext uri="{BB962C8B-B14F-4D97-AF65-F5344CB8AC3E}">
        <p14:creationId xmlns:p14="http://schemas.microsoft.com/office/powerpoint/2010/main" val="153063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fade">
                                      <p:cBhvr>
                                        <p:cTn id="23" dur="500"/>
                                        <p:tgtEl>
                                          <p:spTgt spid="9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4"/>
                                        </p:tgtEl>
                                        <p:attrNameLst>
                                          <p:attrName>style.visibility</p:attrName>
                                        </p:attrNameLst>
                                      </p:cBhvr>
                                      <p:to>
                                        <p:strVal val="visible"/>
                                      </p:to>
                                    </p:set>
                                    <p:animEffect transition="in" filter="wipe(right)">
                                      <p:cBhvr>
                                        <p:cTn id="28" dur="500"/>
                                        <p:tgtEl>
                                          <p:spTgt spid="2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5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2"/>
                                        </p:tgtEl>
                                        <p:attrNameLst>
                                          <p:attrName>style.visibility</p:attrName>
                                        </p:attrNameLst>
                                      </p:cBhvr>
                                      <p:to>
                                        <p:strVal val="visible"/>
                                      </p:to>
                                    </p:set>
                                    <p:animEffect transition="in" filter="wipe(left)">
                                      <p:cBhvr>
                                        <p:cTn id="49" dur="500"/>
                                        <p:tgtEl>
                                          <p:spTgt spid="2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P spid="252" grpId="0" animBg="1"/>
      <p:bldP spid="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DB0DE443-8A6B-4284-833C-8ABFD61204C6}"/>
              </a:ext>
              <a:ext uri="{C183D7F6-B498-43B3-948B-1728B52AA6E4}">
                <adec:decorative xmlns:adec="http://schemas.microsoft.com/office/drawing/2017/decorative" val="1"/>
              </a:ext>
            </a:extLst>
          </p:cNvPr>
          <p:cNvGrpSpPr/>
          <p:nvPr/>
        </p:nvGrpSpPr>
        <p:grpSpPr>
          <a:xfrm>
            <a:off x="6072792" y="1587500"/>
            <a:ext cx="268428" cy="1601341"/>
            <a:chOff x="6113826" y="1587500"/>
            <a:chExt cx="268428" cy="1601341"/>
          </a:xfrm>
        </p:grpSpPr>
        <p:sp>
          <p:nvSpPr>
            <p:cNvPr id="203" name="Rectangle 202">
              <a:extLst>
                <a:ext uri="{FF2B5EF4-FFF2-40B4-BE49-F238E27FC236}">
                  <a16:creationId xmlns:a16="http://schemas.microsoft.com/office/drawing/2014/main" id="{C6E79B15-D8ED-4130-B71A-7AF32382C073}"/>
                </a:ext>
              </a:extLst>
            </p:cNvPr>
            <p:cNvSpPr/>
            <p:nvPr/>
          </p:nvSpPr>
          <p:spPr>
            <a:xfrm>
              <a:off x="6113826" y="1587500"/>
              <a:ext cx="268428" cy="1601341"/>
            </a:xfrm>
            <a:prstGeom prst="rect">
              <a:avLst/>
            </a:prstGeom>
            <a:solidFill>
              <a:schemeClr val="bg1">
                <a:lumMod val="95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Rounded Corners 203">
              <a:extLst>
                <a:ext uri="{FF2B5EF4-FFF2-40B4-BE49-F238E27FC236}">
                  <a16:creationId xmlns:a16="http://schemas.microsoft.com/office/drawing/2014/main" id="{2D48A119-9D21-4D58-859F-88AF5C3D33F8}"/>
                </a:ext>
              </a:extLst>
            </p:cNvPr>
            <p:cNvSpPr/>
            <p:nvPr/>
          </p:nvSpPr>
          <p:spPr>
            <a:xfrm rot="16200000">
              <a:off x="5764856" y="2397422"/>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Psychological </a:t>
              </a:r>
              <a:r>
                <a:rPr lang="en-AU" sz="600">
                  <a:solidFill>
                    <a:prstClr val="black">
                      <a:lumMod val="65000"/>
                      <a:lumOff val="35000"/>
                    </a:prstClr>
                  </a:solidFill>
                  <a:latin typeface="Calibri" panose="020F0502020204030204"/>
                </a:rPr>
                <a:t>Capital</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grpSp>
      <p:sp>
        <p:nvSpPr>
          <p:cNvPr id="205" name="Rectangle 204">
            <a:extLst>
              <a:ext uri="{FF2B5EF4-FFF2-40B4-BE49-F238E27FC236}">
                <a16:creationId xmlns:a16="http://schemas.microsoft.com/office/drawing/2014/main" id="{6499AB8A-1726-4F68-92D0-B54199A7C153}"/>
              </a:ext>
              <a:ext uri="{C183D7F6-B498-43B3-948B-1728B52AA6E4}">
                <adec:decorative xmlns:adec="http://schemas.microsoft.com/office/drawing/2017/decorative" val="1"/>
              </a:ext>
            </a:extLst>
          </p:cNvPr>
          <p:cNvSpPr/>
          <p:nvPr/>
        </p:nvSpPr>
        <p:spPr>
          <a:xfrm rot="17236442">
            <a:off x="4181590" y="1783710"/>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51BB60EF-1696-4329-80C0-FFDC6742DF2D}"/>
              </a:ext>
              <a:ext uri="{C183D7F6-B498-43B3-948B-1728B52AA6E4}">
                <adec:decorative xmlns:adec="http://schemas.microsoft.com/office/drawing/2017/decorative" val="1"/>
              </a:ext>
            </a:extLst>
          </p:cNvPr>
          <p:cNvSpPr/>
          <p:nvPr/>
        </p:nvSpPr>
        <p:spPr>
          <a:xfrm>
            <a:off x="6072792" y="3096133"/>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647D8FC3-F093-4644-8E0E-8C919FB9FAE4}"/>
              </a:ext>
              <a:ext uri="{C183D7F6-B498-43B3-948B-1728B52AA6E4}">
                <adec:decorative xmlns:adec="http://schemas.microsoft.com/office/drawing/2017/decorative" val="1"/>
              </a:ext>
            </a:extLst>
          </p:cNvPr>
          <p:cNvSpPr/>
          <p:nvPr/>
        </p:nvSpPr>
        <p:spPr>
          <a:xfrm rot="4422512">
            <a:off x="8099511" y="1715975"/>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12">
            <a:extLst>
              <a:ext uri="{FF2B5EF4-FFF2-40B4-BE49-F238E27FC236}">
                <a16:creationId xmlns:a16="http://schemas.microsoft.com/office/drawing/2014/main" id="{E9C69534-ED58-3CE2-A0E9-51A3AB02FA12}"/>
              </a:ext>
              <a:ext uri="{C183D7F6-B498-43B3-948B-1728B52AA6E4}">
                <adec:decorative xmlns:adec="http://schemas.microsoft.com/office/drawing/2017/decorative" val="1"/>
              </a:ext>
            </a:extLst>
          </p:cNvPr>
          <p:cNvCxnSpPr>
            <a:cxnSpLocks/>
          </p:cNvCxnSpPr>
          <p:nvPr/>
        </p:nvCxnSpPr>
        <p:spPr>
          <a:xfrm rot="16200000" flipV="1">
            <a:off x="2373789" y="473360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4" name="Rectangle: Rounded Corners 13">
            <a:extLst>
              <a:ext uri="{FF2B5EF4-FFF2-40B4-BE49-F238E27FC236}">
                <a16:creationId xmlns:a16="http://schemas.microsoft.com/office/drawing/2014/main" id="{A18D83DA-48F8-0F3F-4429-6B93A94A7EF5}"/>
              </a:ext>
              <a:ext uri="{C183D7F6-B498-43B3-948B-1728B52AA6E4}">
                <adec:decorative xmlns:adec="http://schemas.microsoft.com/office/drawing/2017/decorative" val="1"/>
              </a:ext>
            </a:extLst>
          </p:cNvPr>
          <p:cNvSpPr/>
          <p:nvPr/>
        </p:nvSpPr>
        <p:spPr>
          <a:xfrm>
            <a:off x="2249212" y="539404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cxnSp>
        <p:nvCxnSpPr>
          <p:cNvPr id="15" name="Connector: Elbow 14">
            <a:extLst>
              <a:ext uri="{FF2B5EF4-FFF2-40B4-BE49-F238E27FC236}">
                <a16:creationId xmlns:a16="http://schemas.microsoft.com/office/drawing/2014/main" id="{0DA4B468-6D27-7F8E-0E3E-3C78424CEC9E}"/>
              </a:ext>
              <a:ext uri="{C183D7F6-B498-43B3-948B-1728B52AA6E4}">
                <adec:decorative xmlns:adec="http://schemas.microsoft.com/office/drawing/2017/decorative" val="1"/>
              </a:ext>
            </a:extLst>
          </p:cNvPr>
          <p:cNvCxnSpPr>
            <a:cxnSpLocks/>
          </p:cNvCxnSpPr>
          <p:nvPr/>
        </p:nvCxnSpPr>
        <p:spPr>
          <a:xfrm rot="5400000" flipH="1" flipV="1">
            <a:off x="8915320" y="4703228"/>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6" name="Rectangle: Rounded Corners 15">
            <a:extLst>
              <a:ext uri="{FF2B5EF4-FFF2-40B4-BE49-F238E27FC236}">
                <a16:creationId xmlns:a16="http://schemas.microsoft.com/office/drawing/2014/main" id="{AD5BC731-0726-DF9A-121A-FEF14ABE0DE9}"/>
              </a:ext>
              <a:ext uri="{C183D7F6-B498-43B3-948B-1728B52AA6E4}">
                <adec:decorative xmlns:adec="http://schemas.microsoft.com/office/drawing/2017/decorative" val="1"/>
              </a:ext>
            </a:extLst>
          </p:cNvPr>
          <p:cNvSpPr/>
          <p:nvPr/>
        </p:nvSpPr>
        <p:spPr>
          <a:xfrm>
            <a:off x="9029082" y="5357794"/>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a:t>
            </a:r>
          </a:p>
        </p:txBody>
      </p:sp>
      <p:sp>
        <p:nvSpPr>
          <p:cNvPr id="17" name="TextBox 16">
            <a:extLst>
              <a:ext uri="{FF2B5EF4-FFF2-40B4-BE49-F238E27FC236}">
                <a16:creationId xmlns:a16="http://schemas.microsoft.com/office/drawing/2014/main" id="{74D9B85A-1B2E-AAA1-F04A-C39FD238505B}"/>
              </a:ext>
              <a:ext uri="{C183D7F6-B498-43B3-948B-1728B52AA6E4}">
                <adec:decorative xmlns:adec="http://schemas.microsoft.com/office/drawing/2017/decorative" val="1"/>
              </a:ext>
            </a:extLst>
          </p:cNvPr>
          <p:cNvSpPr txBox="1"/>
          <p:nvPr/>
        </p:nvSpPr>
        <p:spPr>
          <a:xfrm>
            <a:off x="5562175" y="6541312"/>
            <a:ext cx="1325620" cy="307777"/>
          </a:xfrm>
          <a:prstGeom prst="rect">
            <a:avLst/>
          </a:prstGeom>
          <a:noFill/>
        </p:spPr>
        <p:txBody>
          <a:bodyPr wrap="square">
            <a:spAutoFit/>
          </a:bodyPr>
          <a:lstStyle/>
          <a:p>
            <a:pPr lvl="0" algn="ctr">
              <a:defRPr/>
            </a:pPr>
            <a:r>
              <a:rPr kumimoji="0" lang="en-AU" sz="1400" i="0" u="none" strike="noStrike" kern="1200" cap="none" spc="0" normalizeH="0" baseline="0" noProof="0">
                <a:ln>
                  <a:noFill/>
                </a:ln>
                <a:solidFill>
                  <a:srgbClr val="4472C4"/>
                </a:solidFill>
                <a:effectLst/>
                <a:uLnTx/>
                <a:uFillTx/>
                <a:ea typeface="+mn-ea"/>
                <a:cs typeface="+mn-cs"/>
              </a:rPr>
              <a:t>Organization</a:t>
            </a:r>
            <a:endParaRPr kumimoji="0" lang="en-AU" sz="1600" i="0" u="none" strike="noStrike" kern="1200" cap="none" spc="0" normalizeH="0" baseline="0" noProof="0">
              <a:ln>
                <a:noFill/>
              </a:ln>
              <a:solidFill>
                <a:srgbClr val="4472C4"/>
              </a:solidFill>
              <a:effectLst/>
              <a:uLnTx/>
              <a:uFillTx/>
              <a:ea typeface="+mn-ea"/>
              <a:cs typeface="+mn-cs"/>
            </a:endParaRPr>
          </a:p>
        </p:txBody>
      </p:sp>
      <p:sp>
        <p:nvSpPr>
          <p:cNvPr id="18" name="Rectangle: Rounded Corners 17">
            <a:extLst>
              <a:ext uri="{FF2B5EF4-FFF2-40B4-BE49-F238E27FC236}">
                <a16:creationId xmlns:a16="http://schemas.microsoft.com/office/drawing/2014/main" id="{F3CD3A0A-A729-6448-BF90-90DB60602445}"/>
              </a:ext>
              <a:ext uri="{C183D7F6-B498-43B3-948B-1728B52AA6E4}">
                <adec:decorative xmlns:adec="http://schemas.microsoft.com/office/drawing/2017/decorative" val="1"/>
              </a:ext>
            </a:extLst>
          </p:cNvPr>
          <p:cNvSpPr/>
          <p:nvPr/>
        </p:nvSpPr>
        <p:spPr>
          <a:xfrm>
            <a:off x="6536353" y="4908265"/>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a:solidFill>
                  <a:prstClr val="black">
                    <a:lumMod val="65000"/>
                    <a:lumOff val="35000"/>
                  </a:prstClr>
                </a:solidFill>
                <a:latin typeface="Calibri" panose="020F0502020204030204"/>
              </a:rPr>
              <a:t>Knowledge and expertise</a:t>
            </a:r>
          </a:p>
        </p:txBody>
      </p:sp>
      <p:sp>
        <p:nvSpPr>
          <p:cNvPr id="19" name="Rectangle: Rounded Corners 18">
            <a:extLst>
              <a:ext uri="{FF2B5EF4-FFF2-40B4-BE49-F238E27FC236}">
                <a16:creationId xmlns:a16="http://schemas.microsoft.com/office/drawing/2014/main" id="{0E83F85B-F243-4BDD-E17F-D0CA2FEDFDD6}"/>
              </a:ext>
              <a:ext uri="{C183D7F6-B498-43B3-948B-1728B52AA6E4}">
                <adec:decorative xmlns:adec="http://schemas.microsoft.com/office/drawing/2017/decorative" val="1"/>
              </a:ext>
            </a:extLst>
          </p:cNvPr>
          <p:cNvSpPr/>
          <p:nvPr/>
        </p:nvSpPr>
        <p:spPr>
          <a:xfrm>
            <a:off x="6779179" y="511788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Video publish &amp; broadcast</a:t>
            </a:r>
          </a:p>
        </p:txBody>
      </p:sp>
      <p:sp>
        <p:nvSpPr>
          <p:cNvPr id="20" name="Rectangle: Rounded Corners 19">
            <a:extLst>
              <a:ext uri="{FF2B5EF4-FFF2-40B4-BE49-F238E27FC236}">
                <a16:creationId xmlns:a16="http://schemas.microsoft.com/office/drawing/2014/main" id="{335D804E-BD06-F7D4-1BC4-8FFAF19A87CC}"/>
              </a:ext>
              <a:ext uri="{C183D7F6-B498-43B3-948B-1728B52AA6E4}">
                <adec:decorative xmlns:adec="http://schemas.microsoft.com/office/drawing/2017/decorative" val="1"/>
              </a:ext>
            </a:extLst>
          </p:cNvPr>
          <p:cNvSpPr/>
          <p:nvPr/>
        </p:nvSpPr>
        <p:spPr>
          <a:xfrm>
            <a:off x="6926056" y="5345252"/>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Comms</a:t>
            </a:r>
          </a:p>
        </p:txBody>
      </p:sp>
      <p:sp>
        <p:nvSpPr>
          <p:cNvPr id="21" name="Rectangle: Rounded Corners 20">
            <a:extLst>
              <a:ext uri="{FF2B5EF4-FFF2-40B4-BE49-F238E27FC236}">
                <a16:creationId xmlns:a16="http://schemas.microsoft.com/office/drawing/2014/main" id="{DF37DBF1-9BD9-FF79-1186-5AFCF0E938AE}"/>
              </a:ext>
              <a:ext uri="{C183D7F6-B498-43B3-948B-1728B52AA6E4}">
                <adec:decorative xmlns:adec="http://schemas.microsoft.com/office/drawing/2017/decorative" val="1"/>
              </a:ext>
            </a:extLst>
          </p:cNvPr>
          <p:cNvSpPr/>
          <p:nvPr/>
        </p:nvSpPr>
        <p:spPr>
          <a:xfrm>
            <a:off x="7004918"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Corporate News</a:t>
            </a:r>
          </a:p>
        </p:txBody>
      </p:sp>
      <p:sp>
        <p:nvSpPr>
          <p:cNvPr id="22" name="Rectangle: Rounded Corners 21">
            <a:extLst>
              <a:ext uri="{FF2B5EF4-FFF2-40B4-BE49-F238E27FC236}">
                <a16:creationId xmlns:a16="http://schemas.microsoft.com/office/drawing/2014/main" id="{D3B8BEF4-EC62-BD35-44F7-F94386F214AB}"/>
              </a:ext>
              <a:ext uri="{C183D7F6-B498-43B3-948B-1728B52AA6E4}">
                <adec:decorative xmlns:adec="http://schemas.microsoft.com/office/drawing/2017/decorative" val="1"/>
              </a:ext>
            </a:extLst>
          </p:cNvPr>
          <p:cNvSpPr/>
          <p:nvPr/>
        </p:nvSpPr>
        <p:spPr>
          <a:xfrm>
            <a:off x="6956528" y="580414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23" name="Rectangle: Rounded Corners 22">
            <a:extLst>
              <a:ext uri="{FF2B5EF4-FFF2-40B4-BE49-F238E27FC236}">
                <a16:creationId xmlns:a16="http://schemas.microsoft.com/office/drawing/2014/main" id="{0CE7D612-0900-93B4-17B4-18C46BABAE27}"/>
              </a:ext>
              <a:ext uri="{C183D7F6-B498-43B3-948B-1728B52AA6E4}">
                <adec:decorative xmlns:adec="http://schemas.microsoft.com/office/drawing/2017/decorative" val="1"/>
              </a:ext>
            </a:extLst>
          </p:cNvPr>
          <p:cNvSpPr/>
          <p:nvPr/>
        </p:nvSpPr>
        <p:spPr>
          <a:xfrm>
            <a:off x="6864284" y="6019279"/>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24" name="Rectangle: Rounded Corners 23">
            <a:extLst>
              <a:ext uri="{FF2B5EF4-FFF2-40B4-BE49-F238E27FC236}">
                <a16:creationId xmlns:a16="http://schemas.microsoft.com/office/drawing/2014/main" id="{89795D32-FF14-A203-F202-FFE2D35B4791}"/>
              </a:ext>
              <a:ext uri="{C183D7F6-B498-43B3-948B-1728B52AA6E4}">
                <adec:decorative xmlns:adec="http://schemas.microsoft.com/office/drawing/2017/decorative" val="1"/>
              </a:ext>
            </a:extLst>
          </p:cNvPr>
          <p:cNvSpPr/>
          <p:nvPr/>
        </p:nvSpPr>
        <p:spPr>
          <a:xfrm>
            <a:off x="6716325" y="6246797"/>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t>
            </a: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behaviour</a:t>
            </a:r>
          </a:p>
        </p:txBody>
      </p:sp>
      <p:sp>
        <p:nvSpPr>
          <p:cNvPr id="25" name="Rectangle: Rounded Corners 24">
            <a:extLst>
              <a:ext uri="{FF2B5EF4-FFF2-40B4-BE49-F238E27FC236}">
                <a16:creationId xmlns:a16="http://schemas.microsoft.com/office/drawing/2014/main" id="{662ABA1D-1F15-2650-B15C-7F3434E719EB}"/>
              </a:ext>
              <a:ext uri="{C183D7F6-B498-43B3-948B-1728B52AA6E4}">
                <adec:decorative xmlns:adec="http://schemas.microsoft.com/office/drawing/2017/decorative" val="1"/>
              </a:ext>
            </a:extLst>
          </p:cNvPr>
          <p:cNvSpPr/>
          <p:nvPr/>
        </p:nvSpPr>
        <p:spPr>
          <a:xfrm>
            <a:off x="4524866" y="5139470"/>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learning</a:t>
            </a:r>
          </a:p>
        </p:txBody>
      </p:sp>
      <p:sp>
        <p:nvSpPr>
          <p:cNvPr id="26" name="Rectangle: Rounded Corners 25">
            <a:extLst>
              <a:ext uri="{FF2B5EF4-FFF2-40B4-BE49-F238E27FC236}">
                <a16:creationId xmlns:a16="http://schemas.microsoft.com/office/drawing/2014/main" id="{F1E3B7EE-5E39-6748-46F1-6560D5D3976C}"/>
              </a:ext>
              <a:ext uri="{C183D7F6-B498-43B3-948B-1728B52AA6E4}">
                <adec:decorative xmlns:adec="http://schemas.microsoft.com/office/drawing/2017/decorative" val="1"/>
              </a:ext>
            </a:extLst>
          </p:cNvPr>
          <p:cNvSpPr/>
          <p:nvPr/>
        </p:nvSpPr>
        <p:spPr>
          <a:xfrm>
            <a:off x="4383754" y="5349120"/>
            <a:ext cx="1052779"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Virtual Agents</a:t>
            </a:r>
          </a:p>
        </p:txBody>
      </p:sp>
      <p:sp>
        <p:nvSpPr>
          <p:cNvPr id="27" name="Rectangle: Rounded Corners 26">
            <a:extLst>
              <a:ext uri="{FF2B5EF4-FFF2-40B4-BE49-F238E27FC236}">
                <a16:creationId xmlns:a16="http://schemas.microsoft.com/office/drawing/2014/main" id="{89186A73-F5F4-1AA1-0B89-525279B2C353}"/>
              </a:ext>
              <a:ext uri="{C183D7F6-B498-43B3-948B-1728B52AA6E4}">
                <adec:decorative xmlns:adec="http://schemas.microsoft.com/office/drawing/2017/decorative" val="1"/>
              </a:ext>
            </a:extLst>
          </p:cNvPr>
          <p:cNvSpPr/>
          <p:nvPr/>
        </p:nvSpPr>
        <p:spPr>
          <a:xfrm>
            <a:off x="4297367" y="557354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CB6F1854-1AFE-3216-B153-5A6DBED7A86F}"/>
              </a:ext>
              <a:ext uri="{C183D7F6-B498-43B3-948B-1728B52AA6E4}">
                <adec:decorative xmlns:adec="http://schemas.microsoft.com/office/drawing/2017/decorative" val="1"/>
              </a:ext>
            </a:extLst>
          </p:cNvPr>
          <p:cNvSpPr/>
          <p:nvPr/>
        </p:nvSpPr>
        <p:spPr>
          <a:xfrm>
            <a:off x="4288987" y="579796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 Information</a:t>
            </a:r>
          </a:p>
        </p:txBody>
      </p:sp>
      <p:sp>
        <p:nvSpPr>
          <p:cNvPr id="29" name="Rectangle: Rounded Corners 28">
            <a:extLst>
              <a:ext uri="{FF2B5EF4-FFF2-40B4-BE49-F238E27FC236}">
                <a16:creationId xmlns:a16="http://schemas.microsoft.com/office/drawing/2014/main" id="{34B36C07-6C4A-F484-4494-29DF2F0438E4}"/>
              </a:ext>
              <a:ext uri="{C183D7F6-B498-43B3-948B-1728B52AA6E4}">
                <adec:decorative xmlns:adec="http://schemas.microsoft.com/office/drawing/2017/decorative" val="1"/>
              </a:ext>
            </a:extLst>
          </p:cNvPr>
          <p:cNvSpPr/>
          <p:nvPr/>
        </p:nvSpPr>
        <p:spPr>
          <a:xfrm>
            <a:off x="4317895" y="6022381"/>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30" name="Rectangle: Rounded Corners 29">
            <a:extLst>
              <a:ext uri="{FF2B5EF4-FFF2-40B4-BE49-F238E27FC236}">
                <a16:creationId xmlns:a16="http://schemas.microsoft.com/office/drawing/2014/main" id="{B68287A4-7223-3E50-79F2-997B8BA1F332}"/>
              </a:ext>
              <a:ext uri="{C183D7F6-B498-43B3-948B-1728B52AA6E4}">
                <adec:decorative xmlns:adec="http://schemas.microsoft.com/office/drawing/2017/decorative" val="1"/>
              </a:ext>
            </a:extLst>
          </p:cNvPr>
          <p:cNvSpPr/>
          <p:nvPr/>
        </p:nvSpPr>
        <p:spPr>
          <a:xfrm>
            <a:off x="4554422" y="6246797"/>
            <a:ext cx="1109610"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lists</a:t>
            </a:r>
          </a:p>
        </p:txBody>
      </p:sp>
      <p:sp>
        <p:nvSpPr>
          <p:cNvPr id="31" name="Rectangle: Rounded Corners 30">
            <a:extLst>
              <a:ext uri="{FF2B5EF4-FFF2-40B4-BE49-F238E27FC236}">
                <a16:creationId xmlns:a16="http://schemas.microsoft.com/office/drawing/2014/main" id="{6BA33190-D63E-04F7-6D33-D592B4297CB8}"/>
              </a:ext>
              <a:ext uri="{C183D7F6-B498-43B3-948B-1728B52AA6E4}">
                <adec:decorative xmlns:adec="http://schemas.microsoft.com/office/drawing/2017/decorative" val="1"/>
              </a:ext>
            </a:extLst>
          </p:cNvPr>
          <p:cNvSpPr/>
          <p:nvPr/>
        </p:nvSpPr>
        <p:spPr>
          <a:xfrm>
            <a:off x="4705135" y="4944103"/>
            <a:ext cx="1056867" cy="13958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Conduct Webinars</a:t>
            </a:r>
          </a:p>
        </p:txBody>
      </p:sp>
      <p:grpSp>
        <p:nvGrpSpPr>
          <p:cNvPr id="32" name="Group 31">
            <a:extLst>
              <a:ext uri="{FF2B5EF4-FFF2-40B4-BE49-F238E27FC236}">
                <a16:creationId xmlns:a16="http://schemas.microsoft.com/office/drawing/2014/main" id="{5CD18518-558A-B688-6810-E2CE49D33D06}"/>
              </a:ext>
            </a:extLst>
          </p:cNvPr>
          <p:cNvGrpSpPr/>
          <p:nvPr/>
        </p:nvGrpSpPr>
        <p:grpSpPr>
          <a:xfrm>
            <a:off x="5479848" y="5012563"/>
            <a:ext cx="1397811" cy="1397810"/>
            <a:chOff x="5505676" y="3915286"/>
            <a:chExt cx="1345939" cy="1345939"/>
          </a:xfrm>
        </p:grpSpPr>
        <p:sp>
          <p:nvSpPr>
            <p:cNvPr id="33" name="Oval 32">
              <a:extLst>
                <a:ext uri="{FF2B5EF4-FFF2-40B4-BE49-F238E27FC236}">
                  <a16:creationId xmlns:a16="http://schemas.microsoft.com/office/drawing/2014/main" id="{D072FC4C-7DD9-B8FD-9C9A-B4BDD572414D}"/>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4" name="Graphic 33" descr="Hierarchy">
              <a:extLst>
                <a:ext uri="{FF2B5EF4-FFF2-40B4-BE49-F238E27FC236}">
                  <a16:creationId xmlns:a16="http://schemas.microsoft.com/office/drawing/2014/main" id="{E1A826AF-CF87-A856-83FA-AC7AB21B1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3946" y="4293556"/>
              <a:ext cx="589398" cy="589398"/>
            </a:xfrm>
            <a:prstGeom prst="rect">
              <a:avLst/>
            </a:prstGeom>
          </p:spPr>
        </p:pic>
      </p:grpSp>
      <p:grpSp>
        <p:nvGrpSpPr>
          <p:cNvPr id="35" name="Group 34">
            <a:extLst>
              <a:ext uri="{FF2B5EF4-FFF2-40B4-BE49-F238E27FC236}">
                <a16:creationId xmlns:a16="http://schemas.microsoft.com/office/drawing/2014/main" id="{2B8A7AA4-1B47-0920-7699-3AFA4E953E58}"/>
              </a:ext>
            </a:extLst>
          </p:cNvPr>
          <p:cNvGrpSpPr/>
          <p:nvPr/>
        </p:nvGrpSpPr>
        <p:grpSpPr>
          <a:xfrm>
            <a:off x="3815868" y="4823935"/>
            <a:ext cx="4865374" cy="1577838"/>
            <a:chOff x="2339400" y="2115021"/>
            <a:chExt cx="7434600" cy="2411037"/>
          </a:xfrm>
        </p:grpSpPr>
        <p:pic>
          <p:nvPicPr>
            <p:cNvPr id="36" name="Picture 35" descr="Icon&#10;&#10;Description automatically generated">
              <a:extLst>
                <a:ext uri="{FF2B5EF4-FFF2-40B4-BE49-F238E27FC236}">
                  <a16:creationId xmlns:a16="http://schemas.microsoft.com/office/drawing/2014/main" id="{3D46417F-E8DD-7D14-E0BE-593B3E87D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349" y="2772049"/>
              <a:ext cx="482364" cy="482364"/>
            </a:xfrm>
            <a:prstGeom prst="rect">
              <a:avLst/>
            </a:prstGeom>
          </p:spPr>
        </p:pic>
        <p:pic>
          <p:nvPicPr>
            <p:cNvPr id="37" name="Picture 36">
              <a:extLst>
                <a:ext uri="{FF2B5EF4-FFF2-40B4-BE49-F238E27FC236}">
                  <a16:creationId xmlns:a16="http://schemas.microsoft.com/office/drawing/2014/main" id="{43D20E43-E1FC-C664-364D-1F6B7FDE6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334" y="3465880"/>
              <a:ext cx="457200" cy="457200"/>
            </a:xfrm>
            <a:prstGeom prst="rect">
              <a:avLst/>
            </a:prstGeom>
          </p:spPr>
        </p:pic>
        <p:pic>
          <p:nvPicPr>
            <p:cNvPr id="38" name="Picture 37" descr="Microsoft Teams app icon">
              <a:extLst>
                <a:ext uri="{FF2B5EF4-FFF2-40B4-BE49-F238E27FC236}">
                  <a16:creationId xmlns:a16="http://schemas.microsoft.com/office/drawing/2014/main" id="{5FA18BBE-0C0A-2324-58D5-614734697870}"/>
                </a:ext>
              </a:extLst>
            </p:cNvPr>
            <p:cNvPicPr>
              <a:picLocks noChangeAspect="1"/>
            </p:cNvPicPr>
            <p:nvPr/>
          </p:nvPicPr>
          <p:blipFill>
            <a:blip r:embed="rId7"/>
            <a:stretch>
              <a:fillRect/>
            </a:stretch>
          </p:blipFill>
          <p:spPr>
            <a:xfrm>
              <a:off x="3155446" y="2115021"/>
              <a:ext cx="571616" cy="541685"/>
            </a:xfrm>
            <a:prstGeom prst="rect">
              <a:avLst/>
            </a:prstGeom>
          </p:spPr>
        </p:pic>
        <p:pic>
          <p:nvPicPr>
            <p:cNvPr id="39" name="Picture 2" descr="Shape&#10;&#10;Description automatically generated">
              <a:extLst>
                <a:ext uri="{FF2B5EF4-FFF2-40B4-BE49-F238E27FC236}">
                  <a16:creationId xmlns:a16="http://schemas.microsoft.com/office/drawing/2014/main" id="{23379FF6-7360-DF50-0A9E-418BF95F38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026" y="4269899"/>
              <a:ext cx="256587" cy="256159"/>
            </a:xfrm>
            <a:prstGeom prst="rect">
              <a:avLst/>
            </a:prstGeom>
            <a:noFill/>
          </p:spPr>
        </p:pic>
        <p:pic>
          <p:nvPicPr>
            <p:cNvPr id="40" name="Picture 39" descr="A close up of a logo&#10;&#10;Description automatically generated">
              <a:extLst>
                <a:ext uri="{FF2B5EF4-FFF2-40B4-BE49-F238E27FC236}">
                  <a16:creationId xmlns:a16="http://schemas.microsoft.com/office/drawing/2014/main" id="{1085B0FB-4C8D-F57C-50DF-EFF56C990486}"/>
                </a:ext>
              </a:extLst>
            </p:cNvPr>
            <p:cNvPicPr>
              <a:picLocks noChangeAspect="1"/>
            </p:cNvPicPr>
            <p:nvPr/>
          </p:nvPicPr>
          <p:blipFill>
            <a:blip r:embed="rId9"/>
            <a:stretch>
              <a:fillRect/>
            </a:stretch>
          </p:blipFill>
          <p:spPr>
            <a:xfrm>
              <a:off x="9154435" y="3066931"/>
              <a:ext cx="619565" cy="619565"/>
            </a:xfrm>
            <a:prstGeom prst="rect">
              <a:avLst/>
            </a:prstGeom>
          </p:spPr>
        </p:pic>
        <p:pic>
          <p:nvPicPr>
            <p:cNvPr id="41" name="Picture 40" descr="A close up of a logo&#10;&#10;Description automatically generated">
              <a:extLst>
                <a:ext uri="{FF2B5EF4-FFF2-40B4-BE49-F238E27FC236}">
                  <a16:creationId xmlns:a16="http://schemas.microsoft.com/office/drawing/2014/main" id="{5EDAF885-D300-9AB0-DC54-827844907424}"/>
                </a:ext>
              </a:extLst>
            </p:cNvPr>
            <p:cNvPicPr>
              <a:picLocks noChangeAspect="1"/>
            </p:cNvPicPr>
            <p:nvPr/>
          </p:nvPicPr>
          <p:blipFill>
            <a:blip r:embed="rId10"/>
            <a:stretch>
              <a:fillRect/>
            </a:stretch>
          </p:blipFill>
          <p:spPr>
            <a:xfrm>
              <a:off x="8755942" y="3089630"/>
              <a:ext cx="602155" cy="602155"/>
            </a:xfrm>
            <a:prstGeom prst="rect">
              <a:avLst/>
            </a:prstGeom>
          </p:spPr>
        </p:pic>
        <p:pic>
          <p:nvPicPr>
            <p:cNvPr id="42" name="Picture 41" descr="Microsoft Teams app icon">
              <a:extLst>
                <a:ext uri="{FF2B5EF4-FFF2-40B4-BE49-F238E27FC236}">
                  <a16:creationId xmlns:a16="http://schemas.microsoft.com/office/drawing/2014/main" id="{FA773C30-43B1-7D34-9611-11ECCCE347D1}"/>
                </a:ext>
              </a:extLst>
            </p:cNvPr>
            <p:cNvPicPr>
              <a:picLocks noChangeAspect="1"/>
            </p:cNvPicPr>
            <p:nvPr/>
          </p:nvPicPr>
          <p:blipFill>
            <a:blip r:embed="rId7"/>
            <a:stretch>
              <a:fillRect/>
            </a:stretch>
          </p:blipFill>
          <p:spPr>
            <a:xfrm>
              <a:off x="8752232" y="2355907"/>
              <a:ext cx="571616" cy="541685"/>
            </a:xfrm>
            <a:prstGeom prst="rect">
              <a:avLst/>
            </a:prstGeom>
          </p:spPr>
        </p:pic>
        <p:pic>
          <p:nvPicPr>
            <p:cNvPr id="43" name="Picture 42" descr="A close up of a logo&#10;&#10;Description automatically generated">
              <a:extLst>
                <a:ext uri="{FF2B5EF4-FFF2-40B4-BE49-F238E27FC236}">
                  <a16:creationId xmlns:a16="http://schemas.microsoft.com/office/drawing/2014/main" id="{4262B71F-8986-8A86-EFB0-CD98B8635C10}"/>
                </a:ext>
              </a:extLst>
            </p:cNvPr>
            <p:cNvPicPr>
              <a:picLocks noChangeAspect="1"/>
            </p:cNvPicPr>
            <p:nvPr/>
          </p:nvPicPr>
          <p:blipFill>
            <a:blip r:embed="rId10"/>
            <a:stretch>
              <a:fillRect/>
            </a:stretch>
          </p:blipFill>
          <p:spPr>
            <a:xfrm>
              <a:off x="8689754" y="3409331"/>
              <a:ext cx="602155" cy="602155"/>
            </a:xfrm>
            <a:prstGeom prst="rect">
              <a:avLst/>
            </a:prstGeom>
          </p:spPr>
        </p:pic>
        <p:pic>
          <p:nvPicPr>
            <p:cNvPr id="44" name="Picture 43" descr="Icon&#10;&#10;Description automatically generated with low confidence">
              <a:extLst>
                <a:ext uri="{FF2B5EF4-FFF2-40B4-BE49-F238E27FC236}">
                  <a16:creationId xmlns:a16="http://schemas.microsoft.com/office/drawing/2014/main" id="{37662303-F0D7-7BFF-47DE-D919B9331A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5432" y="2348618"/>
              <a:ext cx="566189" cy="566189"/>
            </a:xfrm>
            <a:prstGeom prst="rect">
              <a:avLst/>
            </a:prstGeom>
          </p:spPr>
        </p:pic>
        <p:pic>
          <p:nvPicPr>
            <p:cNvPr id="45" name="Picture 44" descr="Logo for Insights">
              <a:extLst>
                <a:ext uri="{FF2B5EF4-FFF2-40B4-BE49-F238E27FC236}">
                  <a16:creationId xmlns:a16="http://schemas.microsoft.com/office/drawing/2014/main" id="{56EC9260-94F9-A526-3AD8-582959E8637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486122" y="4221892"/>
              <a:ext cx="270000" cy="270000"/>
            </a:xfrm>
            <a:prstGeom prst="rect">
              <a:avLst/>
            </a:prstGeom>
          </p:spPr>
        </p:pic>
        <p:pic>
          <p:nvPicPr>
            <p:cNvPr id="46" name="Picture 45" descr="Viva Topics Logo">
              <a:extLst>
                <a:ext uri="{FF2B5EF4-FFF2-40B4-BE49-F238E27FC236}">
                  <a16:creationId xmlns:a16="http://schemas.microsoft.com/office/drawing/2014/main" id="{A1293366-2C5C-C64F-070B-1A18355F404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206623" y="2173193"/>
              <a:ext cx="306000" cy="306000"/>
            </a:xfrm>
            <a:prstGeom prst="rect">
              <a:avLst/>
            </a:prstGeom>
          </p:spPr>
        </p:pic>
        <p:pic>
          <p:nvPicPr>
            <p:cNvPr id="47" name="Picture 46">
              <a:extLst>
                <a:ext uri="{FF2B5EF4-FFF2-40B4-BE49-F238E27FC236}">
                  <a16:creationId xmlns:a16="http://schemas.microsoft.com/office/drawing/2014/main" id="{7A1C79FB-F34E-99B5-E1F5-97F85658F1F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53124" y="4217316"/>
              <a:ext cx="270000" cy="270000"/>
            </a:xfrm>
            <a:prstGeom prst="rect">
              <a:avLst/>
            </a:prstGeom>
          </p:spPr>
        </p:pic>
        <p:pic>
          <p:nvPicPr>
            <p:cNvPr id="48" name="Picture 47" descr="A picture containing toy, vector graphics&#10;&#10;Description automatically generated">
              <a:extLst>
                <a:ext uri="{FF2B5EF4-FFF2-40B4-BE49-F238E27FC236}">
                  <a16:creationId xmlns:a16="http://schemas.microsoft.com/office/drawing/2014/main" id="{2BFEE789-47B8-BEA8-A68C-E7531C49B488}"/>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817082" y="2838350"/>
              <a:ext cx="270000" cy="275173"/>
            </a:xfrm>
            <a:prstGeom prst="rect">
              <a:avLst/>
            </a:prstGeom>
          </p:spPr>
        </p:pic>
        <p:pic>
          <p:nvPicPr>
            <p:cNvPr id="49" name="Picture 48" descr="Viva Engage icon">
              <a:extLst>
                <a:ext uri="{FF2B5EF4-FFF2-40B4-BE49-F238E27FC236}">
                  <a16:creationId xmlns:a16="http://schemas.microsoft.com/office/drawing/2014/main" id="{731BD442-1E3A-3118-E6CA-A83046DE842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9170850" y="2846503"/>
              <a:ext cx="250162" cy="250805"/>
            </a:xfrm>
            <a:prstGeom prst="rect">
              <a:avLst/>
            </a:prstGeom>
          </p:spPr>
        </p:pic>
        <p:pic>
          <p:nvPicPr>
            <p:cNvPr id="51" name="Picture 50" descr="Icon&#10;&#10;Description automatically generated">
              <a:extLst>
                <a:ext uri="{FF2B5EF4-FFF2-40B4-BE49-F238E27FC236}">
                  <a16:creationId xmlns:a16="http://schemas.microsoft.com/office/drawing/2014/main" id="{417B1273-EF54-0373-DC4C-E1CA58D1F9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6922" y="3902191"/>
              <a:ext cx="274851" cy="274850"/>
            </a:xfrm>
            <a:prstGeom prst="rect">
              <a:avLst/>
            </a:prstGeom>
          </p:spPr>
        </p:pic>
        <p:pic>
          <p:nvPicPr>
            <p:cNvPr id="52" name="Picture 51" descr="Logo for Viva Learning">
              <a:extLst>
                <a:ext uri="{FF2B5EF4-FFF2-40B4-BE49-F238E27FC236}">
                  <a16:creationId xmlns:a16="http://schemas.microsoft.com/office/drawing/2014/main" id="{2B4DADC2-C305-C958-73F9-466B991154D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075307" y="2556246"/>
              <a:ext cx="251598" cy="251598"/>
            </a:xfrm>
            <a:prstGeom prst="rect">
              <a:avLst/>
            </a:prstGeom>
          </p:spPr>
        </p:pic>
        <p:pic>
          <p:nvPicPr>
            <p:cNvPr id="54" name="Picture 53" descr="Logo, icon&#10;&#10;Description automatically generated">
              <a:extLst>
                <a:ext uri="{FF2B5EF4-FFF2-40B4-BE49-F238E27FC236}">
                  <a16:creationId xmlns:a16="http://schemas.microsoft.com/office/drawing/2014/main" id="{724EA8D9-C12E-CA6F-8B9C-AAAE2E0096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30277" y="3772228"/>
              <a:ext cx="481146" cy="481146"/>
            </a:xfrm>
            <a:prstGeom prst="rect">
              <a:avLst/>
            </a:prstGeom>
          </p:spPr>
        </p:pic>
        <p:pic>
          <p:nvPicPr>
            <p:cNvPr id="55" name="Picture 54" descr="A purple circle on a black background&#10;&#10;Description automatically generated with low confidence">
              <a:extLst>
                <a:ext uri="{FF2B5EF4-FFF2-40B4-BE49-F238E27FC236}">
                  <a16:creationId xmlns:a16="http://schemas.microsoft.com/office/drawing/2014/main" id="{5CE1EAA9-6B9C-CE60-4E68-DC9C58517A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39400" y="3107492"/>
              <a:ext cx="495595" cy="495595"/>
            </a:xfrm>
            <a:prstGeom prst="rect">
              <a:avLst/>
            </a:prstGeom>
          </p:spPr>
        </p:pic>
        <p:pic>
          <p:nvPicPr>
            <p:cNvPr id="72" name="Picture 71" descr="A picture containing text, businesscard, envelope, vector graphics&#10;&#10;Description automatically generated">
              <a:extLst>
                <a:ext uri="{FF2B5EF4-FFF2-40B4-BE49-F238E27FC236}">
                  <a16:creationId xmlns:a16="http://schemas.microsoft.com/office/drawing/2014/main" id="{9EE10A15-51AA-4050-01CA-BEEEB961A50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50553" y="3205205"/>
              <a:ext cx="287308" cy="287308"/>
            </a:xfrm>
            <a:prstGeom prst="rect">
              <a:avLst/>
            </a:prstGeom>
          </p:spPr>
        </p:pic>
        <p:pic>
          <p:nvPicPr>
            <p:cNvPr id="73" name="Picture 72" descr="Icon&#10;&#10;Description automatically generated">
              <a:extLst>
                <a:ext uri="{FF2B5EF4-FFF2-40B4-BE49-F238E27FC236}">
                  <a16:creationId xmlns:a16="http://schemas.microsoft.com/office/drawing/2014/main" id="{2DC3D432-FBA2-E470-1B6B-621A9CB7A98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77903" y="3791264"/>
              <a:ext cx="547107" cy="547107"/>
            </a:xfrm>
            <a:prstGeom prst="rect">
              <a:avLst/>
            </a:prstGeom>
          </p:spPr>
        </p:pic>
      </p:grpSp>
      <p:sp>
        <p:nvSpPr>
          <p:cNvPr id="74" name="Oval 73">
            <a:extLst>
              <a:ext uri="{FF2B5EF4-FFF2-40B4-BE49-F238E27FC236}">
                <a16:creationId xmlns:a16="http://schemas.microsoft.com/office/drawing/2014/main" id="{3F57D3E6-BD47-9F13-B33C-2239B3C33538}"/>
              </a:ext>
            </a:extLst>
          </p:cNvPr>
          <p:cNvSpPr/>
          <p:nvPr/>
        </p:nvSpPr>
        <p:spPr>
          <a:xfrm>
            <a:off x="5667842" y="5200557"/>
            <a:ext cx="1021825" cy="1021824"/>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Copilot icon">
            <a:extLst>
              <a:ext uri="{FF2B5EF4-FFF2-40B4-BE49-F238E27FC236}">
                <a16:creationId xmlns:a16="http://schemas.microsoft.com/office/drawing/2014/main" id="{4475A011-AA83-3A82-D54E-18C099E9B8F6}"/>
              </a:ext>
            </a:extLst>
          </p:cNvPr>
          <p:cNvPicPr>
            <a:picLocks noChangeAspect="1"/>
          </p:cNvPicPr>
          <p:nvPr/>
        </p:nvPicPr>
        <p:blipFill>
          <a:blip r:embed="rId23"/>
          <a:stretch>
            <a:fillRect/>
          </a:stretch>
        </p:blipFill>
        <p:spPr>
          <a:xfrm>
            <a:off x="6064919" y="6092121"/>
            <a:ext cx="235268" cy="258538"/>
          </a:xfrm>
          <a:prstGeom prst="rect">
            <a:avLst/>
          </a:prstGeom>
        </p:spPr>
      </p:pic>
      <p:sp>
        <p:nvSpPr>
          <p:cNvPr id="76" name="TextBox 75">
            <a:extLst>
              <a:ext uri="{FF2B5EF4-FFF2-40B4-BE49-F238E27FC236}">
                <a16:creationId xmlns:a16="http://schemas.microsoft.com/office/drawing/2014/main" id="{33E716EA-D417-584D-DB27-6F7DF147E7B8}"/>
              </a:ext>
              <a:ext uri="{C183D7F6-B498-43B3-948B-1728B52AA6E4}">
                <adec:decorative xmlns:adec="http://schemas.microsoft.com/office/drawing/2017/decorative" val="1"/>
              </a:ext>
            </a:extLst>
          </p:cNvPr>
          <p:cNvSpPr txBox="1"/>
          <p:nvPr/>
        </p:nvSpPr>
        <p:spPr>
          <a:xfrm>
            <a:off x="9038025" y="3319050"/>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Community</a:t>
            </a:r>
          </a:p>
        </p:txBody>
      </p:sp>
      <p:sp>
        <p:nvSpPr>
          <p:cNvPr id="77" name="Rectangle: Rounded Corners 76">
            <a:extLst>
              <a:ext uri="{FF2B5EF4-FFF2-40B4-BE49-F238E27FC236}">
                <a16:creationId xmlns:a16="http://schemas.microsoft.com/office/drawing/2014/main" id="{8913DD1D-5CF2-41F6-88F4-85F039D669E3}"/>
              </a:ext>
              <a:ext uri="{C183D7F6-B498-43B3-948B-1728B52AA6E4}">
                <adec:decorative xmlns:adec="http://schemas.microsoft.com/office/drawing/2017/decorative" val="1"/>
              </a:ext>
            </a:extLst>
          </p:cNvPr>
          <p:cNvSpPr/>
          <p:nvPr/>
        </p:nvSpPr>
        <p:spPr>
          <a:xfrm>
            <a:off x="8032479" y="203762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78" name="Rectangle: Rounded Corners 77">
            <a:extLst>
              <a:ext uri="{FF2B5EF4-FFF2-40B4-BE49-F238E27FC236}">
                <a16:creationId xmlns:a16="http://schemas.microsoft.com/office/drawing/2014/main" id="{6971A10F-1818-2616-E448-BF0B527280C0}"/>
              </a:ext>
              <a:ext uri="{C183D7F6-B498-43B3-948B-1728B52AA6E4}">
                <adec:decorative xmlns:adec="http://schemas.microsoft.com/office/drawing/2017/decorative" val="1"/>
              </a:ext>
            </a:extLst>
          </p:cNvPr>
          <p:cNvSpPr/>
          <p:nvPr/>
        </p:nvSpPr>
        <p:spPr>
          <a:xfrm>
            <a:off x="7756711" y="2243804"/>
            <a:ext cx="117235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79" name="Rectangle: Rounded Corners 78">
            <a:extLst>
              <a:ext uri="{FF2B5EF4-FFF2-40B4-BE49-F238E27FC236}">
                <a16:creationId xmlns:a16="http://schemas.microsoft.com/office/drawing/2014/main" id="{BE1740F1-105E-2977-559C-8D917AE0D51F}"/>
              </a:ext>
              <a:ext uri="{C183D7F6-B498-43B3-948B-1728B52AA6E4}">
                <adec:decorative xmlns:adec="http://schemas.microsoft.com/office/drawing/2017/decorative" val="1"/>
              </a:ext>
            </a:extLst>
          </p:cNvPr>
          <p:cNvSpPr/>
          <p:nvPr/>
        </p:nvSpPr>
        <p:spPr>
          <a:xfrm>
            <a:off x="7808742" y="2464513"/>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80" name="Rectangle: Rounded Corners 79">
            <a:extLst>
              <a:ext uri="{FF2B5EF4-FFF2-40B4-BE49-F238E27FC236}">
                <a16:creationId xmlns:a16="http://schemas.microsoft.com/office/drawing/2014/main" id="{FD688B73-2EE8-86E9-2BDD-AC10460CF4F1}"/>
              </a:ext>
              <a:ext uri="{C183D7F6-B498-43B3-948B-1728B52AA6E4}">
                <adec:decorative xmlns:adec="http://schemas.microsoft.com/office/drawing/2017/decorative" val="1"/>
              </a:ext>
            </a:extLst>
          </p:cNvPr>
          <p:cNvSpPr/>
          <p:nvPr/>
        </p:nvSpPr>
        <p:spPr>
          <a:xfrm>
            <a:off x="7800501" y="268522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81" name="Rectangle: Rounded Corners 80">
            <a:extLst>
              <a:ext uri="{FF2B5EF4-FFF2-40B4-BE49-F238E27FC236}">
                <a16:creationId xmlns:a16="http://schemas.microsoft.com/office/drawing/2014/main" id="{5BBD3EF0-5466-33B1-70B0-E50BE1BC0B9C}"/>
              </a:ext>
              <a:ext uri="{C183D7F6-B498-43B3-948B-1728B52AA6E4}">
                <adec:decorative xmlns:adec="http://schemas.microsoft.com/office/drawing/2017/decorative" val="1"/>
              </a:ext>
            </a:extLst>
          </p:cNvPr>
          <p:cNvSpPr/>
          <p:nvPr/>
        </p:nvSpPr>
        <p:spPr>
          <a:xfrm>
            <a:off x="7828930" y="290593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82" name="Rectangle: Rounded Corners 81">
            <a:extLst>
              <a:ext uri="{FF2B5EF4-FFF2-40B4-BE49-F238E27FC236}">
                <a16:creationId xmlns:a16="http://schemas.microsoft.com/office/drawing/2014/main" id="{8AF931E3-ED4B-D53F-BD05-114433CDC26B}"/>
              </a:ext>
              <a:ext uri="{C183D7F6-B498-43B3-948B-1728B52AA6E4}">
                <adec:decorative xmlns:adec="http://schemas.microsoft.com/office/drawing/2017/decorative" val="1"/>
              </a:ext>
            </a:extLst>
          </p:cNvPr>
          <p:cNvSpPr/>
          <p:nvPr/>
        </p:nvSpPr>
        <p:spPr>
          <a:xfrm>
            <a:off x="10351977" y="2916128"/>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83" name="Rectangle: Rounded Corners 82">
            <a:extLst>
              <a:ext uri="{FF2B5EF4-FFF2-40B4-BE49-F238E27FC236}">
                <a16:creationId xmlns:a16="http://schemas.microsoft.com/office/drawing/2014/main" id="{0202DFB5-8C26-757A-64C0-D0F526C3E8C6}"/>
              </a:ext>
              <a:ext uri="{C183D7F6-B498-43B3-948B-1728B52AA6E4}">
                <adec:decorative xmlns:adec="http://schemas.microsoft.com/office/drawing/2017/decorative" val="1"/>
              </a:ext>
            </a:extLst>
          </p:cNvPr>
          <p:cNvSpPr/>
          <p:nvPr/>
        </p:nvSpPr>
        <p:spPr>
          <a:xfrm>
            <a:off x="10297624" y="206701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84" name="Rectangle: Rounded Corners 83">
            <a:extLst>
              <a:ext uri="{FF2B5EF4-FFF2-40B4-BE49-F238E27FC236}">
                <a16:creationId xmlns:a16="http://schemas.microsoft.com/office/drawing/2014/main" id="{28D3F47A-29D3-D69D-C78E-E7B58D083F44}"/>
              </a:ext>
              <a:ext uri="{C183D7F6-B498-43B3-948B-1728B52AA6E4}">
                <adec:decorative xmlns:adec="http://schemas.microsoft.com/office/drawing/2017/decorative" val="1"/>
              </a:ext>
            </a:extLst>
          </p:cNvPr>
          <p:cNvSpPr/>
          <p:nvPr/>
        </p:nvSpPr>
        <p:spPr>
          <a:xfrm>
            <a:off x="10417465" y="2273193"/>
            <a:ext cx="1036505"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2E6947AA-6B79-5BA1-5C41-CA02058EF21B}"/>
              </a:ext>
              <a:ext uri="{C183D7F6-B498-43B3-948B-1728B52AA6E4}">
                <adec:decorative xmlns:adec="http://schemas.microsoft.com/office/drawing/2017/decorative" val="1"/>
              </a:ext>
            </a:extLst>
          </p:cNvPr>
          <p:cNvSpPr/>
          <p:nvPr/>
        </p:nvSpPr>
        <p:spPr>
          <a:xfrm>
            <a:off x="10469495" y="249390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4BD589F5-2AC3-3775-DB18-627824E6BF46}"/>
              </a:ext>
              <a:ext uri="{C183D7F6-B498-43B3-948B-1728B52AA6E4}">
                <adec:decorative xmlns:adec="http://schemas.microsoft.com/office/drawing/2017/decorative" val="1"/>
              </a:ext>
            </a:extLst>
          </p:cNvPr>
          <p:cNvSpPr/>
          <p:nvPr/>
        </p:nvSpPr>
        <p:spPr>
          <a:xfrm>
            <a:off x="10477601" y="271461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89" name="Oval 88">
            <a:extLst>
              <a:ext uri="{FF2B5EF4-FFF2-40B4-BE49-F238E27FC236}">
                <a16:creationId xmlns:a16="http://schemas.microsoft.com/office/drawing/2014/main" id="{B46D2EAA-20C0-CC01-A1FE-00E5D4FF73CC}"/>
              </a:ext>
            </a:extLst>
          </p:cNvPr>
          <p:cNvSpPr/>
          <p:nvPr/>
        </p:nvSpPr>
        <p:spPr>
          <a:xfrm>
            <a:off x="8982921" y="1930309"/>
            <a:ext cx="1357740" cy="135774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0" name="Partial Circle 89">
            <a:extLst>
              <a:ext uri="{FF2B5EF4-FFF2-40B4-BE49-F238E27FC236}">
                <a16:creationId xmlns:a16="http://schemas.microsoft.com/office/drawing/2014/main" id="{8281BCE2-917D-F4BF-47D8-A1E1ADD0CA2B}"/>
              </a:ext>
            </a:extLst>
          </p:cNvPr>
          <p:cNvSpPr/>
          <p:nvPr/>
        </p:nvSpPr>
        <p:spPr>
          <a:xfrm>
            <a:off x="8983391" y="1930779"/>
            <a:ext cx="1356799" cy="1356800"/>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406D1E1C-5A4A-71F4-49C1-9174B4E61418}"/>
              </a:ext>
            </a:extLst>
          </p:cNvPr>
          <p:cNvGrpSpPr/>
          <p:nvPr/>
        </p:nvGrpSpPr>
        <p:grpSpPr>
          <a:xfrm>
            <a:off x="9320239" y="2267627"/>
            <a:ext cx="683103" cy="683105"/>
            <a:chOff x="5423663" y="2954553"/>
            <a:chExt cx="1061378" cy="1061380"/>
          </a:xfrm>
        </p:grpSpPr>
        <p:sp>
          <p:nvSpPr>
            <p:cNvPr id="92" name="Oval 91">
              <a:extLst>
                <a:ext uri="{FF2B5EF4-FFF2-40B4-BE49-F238E27FC236}">
                  <a16:creationId xmlns:a16="http://schemas.microsoft.com/office/drawing/2014/main" id="{7C86035C-0DE6-17D3-87C4-6B90C6566B31}"/>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93" name="Graphic 92" descr="Group of people">
              <a:extLst>
                <a:ext uri="{FF2B5EF4-FFF2-40B4-BE49-F238E27FC236}">
                  <a16:creationId xmlns:a16="http://schemas.microsoft.com/office/drawing/2014/main" id="{DA0A3BA7-D3D4-BFE4-D15D-D2E1DA2AED6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68398" y="3099286"/>
              <a:ext cx="771912" cy="771913"/>
            </a:xfrm>
            <a:prstGeom prst="rect">
              <a:avLst/>
            </a:prstGeom>
          </p:spPr>
        </p:pic>
      </p:grpSp>
      <p:grpSp>
        <p:nvGrpSpPr>
          <p:cNvPr id="94" name="Group 93">
            <a:extLst>
              <a:ext uri="{FF2B5EF4-FFF2-40B4-BE49-F238E27FC236}">
                <a16:creationId xmlns:a16="http://schemas.microsoft.com/office/drawing/2014/main" id="{F8C90D69-BAAB-5980-2B94-269A8F94414B}"/>
              </a:ext>
            </a:extLst>
          </p:cNvPr>
          <p:cNvGrpSpPr/>
          <p:nvPr/>
        </p:nvGrpSpPr>
        <p:grpSpPr>
          <a:xfrm>
            <a:off x="7364377" y="2024653"/>
            <a:ext cx="4395604" cy="1164794"/>
            <a:chOff x="2384724" y="2577031"/>
            <a:chExt cx="6829709" cy="1809808"/>
          </a:xfrm>
        </p:grpSpPr>
        <p:pic>
          <p:nvPicPr>
            <p:cNvPr id="95" name="Picture 94" descr="Microsoft Teams app icon">
              <a:extLst>
                <a:ext uri="{FF2B5EF4-FFF2-40B4-BE49-F238E27FC236}">
                  <a16:creationId xmlns:a16="http://schemas.microsoft.com/office/drawing/2014/main" id="{D0BCC678-EAC3-E68C-A11E-9F0047D55F67}"/>
                </a:ext>
              </a:extLst>
            </p:cNvPr>
            <p:cNvPicPr>
              <a:picLocks noChangeAspect="1"/>
            </p:cNvPicPr>
            <p:nvPr/>
          </p:nvPicPr>
          <p:blipFill>
            <a:blip r:embed="rId7"/>
            <a:stretch>
              <a:fillRect/>
            </a:stretch>
          </p:blipFill>
          <p:spPr>
            <a:xfrm>
              <a:off x="8659276" y="3780771"/>
              <a:ext cx="555157" cy="606068"/>
            </a:xfrm>
            <a:prstGeom prst="rect">
              <a:avLst/>
            </a:prstGeom>
          </p:spPr>
        </p:pic>
        <p:pic>
          <p:nvPicPr>
            <p:cNvPr id="96" name="Picture 2" descr="See the source image">
              <a:extLst>
                <a:ext uri="{FF2B5EF4-FFF2-40B4-BE49-F238E27FC236}">
                  <a16:creationId xmlns:a16="http://schemas.microsoft.com/office/drawing/2014/main" id="{BF57BD5D-F083-A3D8-C64E-23DB40FAD30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Viva Engage icon">
              <a:extLst>
                <a:ext uri="{FF2B5EF4-FFF2-40B4-BE49-F238E27FC236}">
                  <a16:creationId xmlns:a16="http://schemas.microsoft.com/office/drawing/2014/main" id="{13E32F27-60F4-28EA-7608-09A9597E84E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98" name="Picture 97" descr="Viva Engage icon">
              <a:extLst>
                <a:ext uri="{FF2B5EF4-FFF2-40B4-BE49-F238E27FC236}">
                  <a16:creationId xmlns:a16="http://schemas.microsoft.com/office/drawing/2014/main" id="{E04E04BA-8CA5-A735-4F3F-2891CB59BF80}"/>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99" name="Picture 98" descr="Viva Engage icon">
              <a:extLst>
                <a:ext uri="{FF2B5EF4-FFF2-40B4-BE49-F238E27FC236}">
                  <a16:creationId xmlns:a16="http://schemas.microsoft.com/office/drawing/2014/main" id="{5516BC6D-E2E9-51AF-3A12-D48EB5F8A27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100" name="Picture 99" descr="Viva Engage icon">
              <a:extLst>
                <a:ext uri="{FF2B5EF4-FFF2-40B4-BE49-F238E27FC236}">
                  <a16:creationId xmlns:a16="http://schemas.microsoft.com/office/drawing/2014/main" id="{9488A567-9A4E-FCB2-7FF7-98F43FCD5B2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101" name="Picture 100" descr="Viva Engage icon">
              <a:extLst>
                <a:ext uri="{FF2B5EF4-FFF2-40B4-BE49-F238E27FC236}">
                  <a16:creationId xmlns:a16="http://schemas.microsoft.com/office/drawing/2014/main" id="{1D266F80-1AD8-E087-7FFD-E65F99467C03}"/>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102" name="Picture 101" descr="Viva Topics Logo">
              <a:extLst>
                <a:ext uri="{FF2B5EF4-FFF2-40B4-BE49-F238E27FC236}">
                  <a16:creationId xmlns:a16="http://schemas.microsoft.com/office/drawing/2014/main" id="{55550852-0926-F2CB-C17B-0F993C92247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103" name="Picture 102" descr="Viva Engage icon">
              <a:extLst>
                <a:ext uri="{FF2B5EF4-FFF2-40B4-BE49-F238E27FC236}">
                  <a16:creationId xmlns:a16="http://schemas.microsoft.com/office/drawing/2014/main" id="{1F1500FE-C788-71AE-220A-326A3343F75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104" name="Picture 103" descr="Viva Engage icon">
              <a:extLst>
                <a:ext uri="{FF2B5EF4-FFF2-40B4-BE49-F238E27FC236}">
                  <a16:creationId xmlns:a16="http://schemas.microsoft.com/office/drawing/2014/main" id="{8F2DC19D-6005-B72E-25F4-149BA6EADE3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105" name="Picture 104" descr="Viva Engage icon">
              <a:extLst>
                <a:ext uri="{FF2B5EF4-FFF2-40B4-BE49-F238E27FC236}">
                  <a16:creationId xmlns:a16="http://schemas.microsoft.com/office/drawing/2014/main" id="{F7192531-2243-993C-8C04-1D46B21CCEB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cxnSp>
        <p:nvCxnSpPr>
          <p:cNvPr id="106" name="Connector: Elbow 105">
            <a:extLst>
              <a:ext uri="{FF2B5EF4-FFF2-40B4-BE49-F238E27FC236}">
                <a16:creationId xmlns:a16="http://schemas.microsoft.com/office/drawing/2014/main" id="{6BF94A9E-1CC7-323B-816B-0A9D175099E3}"/>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07" name="Rectangle: Rounded Corners 106">
            <a:extLst>
              <a:ext uri="{FF2B5EF4-FFF2-40B4-BE49-F238E27FC236}">
                <a16:creationId xmlns:a16="http://schemas.microsoft.com/office/drawing/2014/main" id="{2D54134B-51B3-2EFB-292F-8838B234E09C}"/>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126" name="Rectangle: Rounded Corners 125">
            <a:extLst>
              <a:ext uri="{FF2B5EF4-FFF2-40B4-BE49-F238E27FC236}">
                <a16:creationId xmlns:a16="http://schemas.microsoft.com/office/drawing/2014/main" id="{93F9A135-A5B8-E346-F010-B3FBAE1EAE4C}"/>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27" name="Rectangle: Rounded Corners 126">
            <a:extLst>
              <a:ext uri="{FF2B5EF4-FFF2-40B4-BE49-F238E27FC236}">
                <a16:creationId xmlns:a16="http://schemas.microsoft.com/office/drawing/2014/main" id="{9F931DBB-0CFE-D8BD-1F09-BEBB2B6D0805}"/>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28" name="Rectangle: Rounded Corners 127">
            <a:extLst>
              <a:ext uri="{FF2B5EF4-FFF2-40B4-BE49-F238E27FC236}">
                <a16:creationId xmlns:a16="http://schemas.microsoft.com/office/drawing/2014/main" id="{E29980F8-E229-5E61-02C8-E98BFFE38F84}"/>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29" name="Rectangle: Rounded Corners 128">
            <a:extLst>
              <a:ext uri="{FF2B5EF4-FFF2-40B4-BE49-F238E27FC236}">
                <a16:creationId xmlns:a16="http://schemas.microsoft.com/office/drawing/2014/main" id="{43ECAF7C-2DC6-6175-AABB-A65BF13CD096}"/>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30" name="Rectangle: Rounded Corners 129">
            <a:extLst>
              <a:ext uri="{FF2B5EF4-FFF2-40B4-BE49-F238E27FC236}">
                <a16:creationId xmlns:a16="http://schemas.microsoft.com/office/drawing/2014/main" id="{EB891314-3DAF-FB78-0283-131F0C710CBF}"/>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31" name="Rectangle: Rounded Corners 130">
            <a:extLst>
              <a:ext uri="{FF2B5EF4-FFF2-40B4-BE49-F238E27FC236}">
                <a16:creationId xmlns:a16="http://schemas.microsoft.com/office/drawing/2014/main" id="{9A4DD815-D9BD-94D5-1E81-2F36E37AA364}"/>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32" name="Rectangle: Rounded Corners 131">
            <a:extLst>
              <a:ext uri="{FF2B5EF4-FFF2-40B4-BE49-F238E27FC236}">
                <a16:creationId xmlns:a16="http://schemas.microsoft.com/office/drawing/2014/main" id="{13D7CAA9-9F92-AD26-05DB-C5B29A03F078}"/>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33" name="Rectangle: Rounded Corners 132">
            <a:extLst>
              <a:ext uri="{FF2B5EF4-FFF2-40B4-BE49-F238E27FC236}">
                <a16:creationId xmlns:a16="http://schemas.microsoft.com/office/drawing/2014/main" id="{517FE4FA-3216-2C19-6F67-3B2AFE58FC2E}"/>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34" name="Rectangle: Rounded Corners 133">
            <a:extLst>
              <a:ext uri="{FF2B5EF4-FFF2-40B4-BE49-F238E27FC236}">
                <a16:creationId xmlns:a16="http://schemas.microsoft.com/office/drawing/2014/main" id="{C7BAAAC8-1FAE-EA04-0091-CC0F72A006DE}"/>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35" name="Rectangle: Rounded Corners 134">
            <a:extLst>
              <a:ext uri="{FF2B5EF4-FFF2-40B4-BE49-F238E27FC236}">
                <a16:creationId xmlns:a16="http://schemas.microsoft.com/office/drawing/2014/main" id="{6603A0BE-9467-7C64-20EB-A9E28D771821}"/>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136" name="Rectangle: Rounded Corners 135">
            <a:extLst>
              <a:ext uri="{FF2B5EF4-FFF2-40B4-BE49-F238E27FC236}">
                <a16:creationId xmlns:a16="http://schemas.microsoft.com/office/drawing/2014/main" id="{78CF35C8-9006-D421-3804-894089ADE400}"/>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37" name="Rectangle: Rounded Corners 136">
            <a:extLst>
              <a:ext uri="{FF2B5EF4-FFF2-40B4-BE49-F238E27FC236}">
                <a16:creationId xmlns:a16="http://schemas.microsoft.com/office/drawing/2014/main" id="{BEBFC111-B5E4-B66A-4BE5-D5C0DC330970}"/>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grpSp>
        <p:nvGrpSpPr>
          <p:cNvPr id="138" name="Group 137">
            <a:extLst>
              <a:ext uri="{FF2B5EF4-FFF2-40B4-BE49-F238E27FC236}">
                <a16:creationId xmlns:a16="http://schemas.microsoft.com/office/drawing/2014/main" id="{68C02F41-581C-B108-07F2-C5292222DD97}"/>
              </a:ext>
            </a:extLst>
          </p:cNvPr>
          <p:cNvGrpSpPr/>
          <p:nvPr/>
        </p:nvGrpSpPr>
        <p:grpSpPr>
          <a:xfrm>
            <a:off x="39820" y="1780899"/>
            <a:ext cx="4812528" cy="1755052"/>
            <a:chOff x="2092762" y="2014213"/>
            <a:chExt cx="7519070" cy="2742085"/>
          </a:xfrm>
        </p:grpSpPr>
        <p:pic>
          <p:nvPicPr>
            <p:cNvPr id="139" name="Picture 138" descr="Microsoft Teams app icon">
              <a:extLst>
                <a:ext uri="{FF2B5EF4-FFF2-40B4-BE49-F238E27FC236}">
                  <a16:creationId xmlns:a16="http://schemas.microsoft.com/office/drawing/2014/main" id="{47F4E8B7-EF49-F501-019D-2B349B9CB193}"/>
                </a:ext>
              </a:extLst>
            </p:cNvPr>
            <p:cNvPicPr>
              <a:picLocks noChangeAspect="1"/>
            </p:cNvPicPr>
            <p:nvPr/>
          </p:nvPicPr>
          <p:blipFill>
            <a:blip r:embed="rId7"/>
            <a:stretch>
              <a:fillRect/>
            </a:stretch>
          </p:blipFill>
          <p:spPr>
            <a:xfrm>
              <a:off x="8591656" y="3805810"/>
              <a:ext cx="561859" cy="613386"/>
            </a:xfrm>
            <a:prstGeom prst="rect">
              <a:avLst/>
            </a:prstGeom>
          </p:spPr>
        </p:pic>
        <p:pic>
          <p:nvPicPr>
            <p:cNvPr id="140" name="Picture 139" descr="A close up of a logo&#10;&#10;Description automatically generated">
              <a:extLst>
                <a:ext uri="{FF2B5EF4-FFF2-40B4-BE49-F238E27FC236}">
                  <a16:creationId xmlns:a16="http://schemas.microsoft.com/office/drawing/2014/main" id="{38078212-6E38-2E2B-41AA-8FD2F9C73AA7}"/>
                </a:ext>
              </a:extLst>
            </p:cNvPr>
            <p:cNvPicPr>
              <a:picLocks noChangeAspect="1"/>
            </p:cNvPicPr>
            <p:nvPr/>
          </p:nvPicPr>
          <p:blipFill>
            <a:blip r:embed="rId27"/>
            <a:stretch>
              <a:fillRect/>
            </a:stretch>
          </p:blipFill>
          <p:spPr>
            <a:xfrm>
              <a:off x="2917514" y="4159644"/>
              <a:ext cx="583791" cy="583791"/>
            </a:xfrm>
            <a:prstGeom prst="rect">
              <a:avLst/>
            </a:prstGeom>
            <a:noFill/>
            <a:ln w="12700" cap="flat">
              <a:noFill/>
              <a:prstDash val="dash"/>
              <a:miter/>
            </a:ln>
          </p:spPr>
        </p:pic>
        <p:pic>
          <p:nvPicPr>
            <p:cNvPr id="141" name="Picture 140">
              <a:extLst>
                <a:ext uri="{FF2B5EF4-FFF2-40B4-BE49-F238E27FC236}">
                  <a16:creationId xmlns:a16="http://schemas.microsoft.com/office/drawing/2014/main" id="{8B53636F-3C24-F473-317D-1B305260D9B9}"/>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contrast="40000"/>
                      </a14:imgEffect>
                    </a14:imgLayer>
                  </a14:imgProps>
                </a:ext>
              </a:extLst>
            </a:blip>
            <a:stretch>
              <a:fillRect/>
            </a:stretch>
          </p:blipFill>
          <p:spPr>
            <a:xfrm>
              <a:off x="2690574" y="3965875"/>
              <a:ext cx="291288" cy="297485"/>
            </a:xfrm>
            <a:prstGeom prst="rect">
              <a:avLst/>
            </a:prstGeom>
          </p:spPr>
        </p:pic>
        <p:pic>
          <p:nvPicPr>
            <p:cNvPr id="142" name="Picture 141" descr="A picture containing clock, table, drawing&#10;&#10;Description automatically generated">
              <a:extLst>
                <a:ext uri="{FF2B5EF4-FFF2-40B4-BE49-F238E27FC236}">
                  <a16:creationId xmlns:a16="http://schemas.microsoft.com/office/drawing/2014/main" id="{BE1E823C-2458-9416-2BE4-DD05BB56373F}"/>
                </a:ext>
              </a:extLst>
            </p:cNvPr>
            <p:cNvPicPr>
              <a:picLocks noChangeAspect="1"/>
            </p:cNvPicPr>
            <p:nvPr/>
          </p:nvPicPr>
          <p:blipFill>
            <a:blip r:embed="rId30"/>
            <a:stretch>
              <a:fillRect/>
            </a:stretch>
          </p:blipFill>
          <p:spPr>
            <a:xfrm>
              <a:off x="2092762" y="3483630"/>
              <a:ext cx="567449" cy="567449"/>
            </a:xfrm>
            <a:prstGeom prst="rect">
              <a:avLst/>
            </a:prstGeom>
          </p:spPr>
        </p:pic>
        <p:pic>
          <p:nvPicPr>
            <p:cNvPr id="148" name="Picture 147" descr="Microsoft Teams app icon">
              <a:extLst>
                <a:ext uri="{FF2B5EF4-FFF2-40B4-BE49-F238E27FC236}">
                  <a16:creationId xmlns:a16="http://schemas.microsoft.com/office/drawing/2014/main" id="{CDA4E4D1-2CDE-D2C3-3FEE-740C7D788856}"/>
                </a:ext>
              </a:extLst>
            </p:cNvPr>
            <p:cNvPicPr>
              <a:picLocks noChangeAspect="1"/>
            </p:cNvPicPr>
            <p:nvPr/>
          </p:nvPicPr>
          <p:blipFill>
            <a:blip r:embed="rId7"/>
            <a:stretch>
              <a:fillRect/>
            </a:stretch>
          </p:blipFill>
          <p:spPr>
            <a:xfrm>
              <a:off x="2470688" y="3447975"/>
              <a:ext cx="561859" cy="613386"/>
            </a:xfrm>
            <a:prstGeom prst="rect">
              <a:avLst/>
            </a:prstGeom>
          </p:spPr>
        </p:pic>
        <p:pic>
          <p:nvPicPr>
            <p:cNvPr id="150" name="Picture 149" descr="Microsoft Teams app icon">
              <a:extLst>
                <a:ext uri="{FF2B5EF4-FFF2-40B4-BE49-F238E27FC236}">
                  <a16:creationId xmlns:a16="http://schemas.microsoft.com/office/drawing/2014/main" id="{B0BCC40D-8E46-00E7-5CDF-F8CFE1018AC5}"/>
                </a:ext>
              </a:extLst>
            </p:cNvPr>
            <p:cNvPicPr>
              <a:picLocks noChangeAspect="1"/>
            </p:cNvPicPr>
            <p:nvPr/>
          </p:nvPicPr>
          <p:blipFill>
            <a:blip r:embed="rId7"/>
            <a:stretch>
              <a:fillRect/>
            </a:stretch>
          </p:blipFill>
          <p:spPr>
            <a:xfrm>
              <a:off x="2495907" y="3102642"/>
              <a:ext cx="570112" cy="570110"/>
            </a:xfrm>
            <a:prstGeom prst="rect">
              <a:avLst/>
            </a:prstGeom>
          </p:spPr>
        </p:pic>
        <p:pic>
          <p:nvPicPr>
            <p:cNvPr id="151" name="Picture 150" descr="A picture containing table, clock&#10;&#10;Description automatically generated">
              <a:extLst>
                <a:ext uri="{FF2B5EF4-FFF2-40B4-BE49-F238E27FC236}">
                  <a16:creationId xmlns:a16="http://schemas.microsoft.com/office/drawing/2014/main" id="{8DA4478E-7488-02FA-EF02-58F43695B8B8}"/>
                </a:ext>
              </a:extLst>
            </p:cNvPr>
            <p:cNvPicPr>
              <a:picLocks noChangeAspect="1"/>
            </p:cNvPicPr>
            <p:nvPr/>
          </p:nvPicPr>
          <p:blipFill>
            <a:blip r:embed="rId31"/>
            <a:stretch>
              <a:fillRect/>
            </a:stretch>
          </p:blipFill>
          <p:spPr>
            <a:xfrm>
              <a:off x="2527625" y="2723079"/>
              <a:ext cx="640391" cy="640390"/>
            </a:xfrm>
            <a:prstGeom prst="rect">
              <a:avLst/>
            </a:prstGeom>
          </p:spPr>
        </p:pic>
        <p:pic>
          <p:nvPicPr>
            <p:cNvPr id="152" name="Picture 151" descr="OneNote app icon">
              <a:extLst>
                <a:ext uri="{FF2B5EF4-FFF2-40B4-BE49-F238E27FC236}">
                  <a16:creationId xmlns:a16="http://schemas.microsoft.com/office/drawing/2014/main" id="{B5658891-3AF1-08B4-592A-B590574128B7}"/>
                </a:ext>
              </a:extLst>
            </p:cNvPr>
            <p:cNvPicPr>
              <a:picLocks noChangeAspect="1"/>
            </p:cNvPicPr>
            <p:nvPr/>
          </p:nvPicPr>
          <p:blipFill>
            <a:blip r:embed="rId32"/>
            <a:stretch>
              <a:fillRect/>
            </a:stretch>
          </p:blipFill>
          <p:spPr>
            <a:xfrm>
              <a:off x="2841640" y="2419063"/>
              <a:ext cx="571368" cy="571368"/>
            </a:xfrm>
            <a:prstGeom prst="rect">
              <a:avLst/>
            </a:prstGeom>
          </p:spPr>
        </p:pic>
        <p:pic>
          <p:nvPicPr>
            <p:cNvPr id="165" name="Picture 164" descr="Microsoft Teams app icon">
              <a:extLst>
                <a:ext uri="{FF2B5EF4-FFF2-40B4-BE49-F238E27FC236}">
                  <a16:creationId xmlns:a16="http://schemas.microsoft.com/office/drawing/2014/main" id="{0163F1B2-7FF7-A2C8-EC2A-60CA4864FD7E}"/>
                </a:ext>
              </a:extLst>
            </p:cNvPr>
            <p:cNvPicPr>
              <a:picLocks noChangeAspect="1"/>
            </p:cNvPicPr>
            <p:nvPr/>
          </p:nvPicPr>
          <p:blipFill>
            <a:blip r:embed="rId7"/>
            <a:stretch>
              <a:fillRect/>
            </a:stretch>
          </p:blipFill>
          <p:spPr>
            <a:xfrm>
              <a:off x="3273820" y="2068411"/>
              <a:ext cx="570111" cy="570111"/>
            </a:xfrm>
            <a:prstGeom prst="rect">
              <a:avLst/>
            </a:prstGeom>
          </p:spPr>
        </p:pic>
        <p:pic>
          <p:nvPicPr>
            <p:cNvPr id="166" name="Picture 165" descr="Microsoft Teams app icon">
              <a:extLst>
                <a:ext uri="{FF2B5EF4-FFF2-40B4-BE49-F238E27FC236}">
                  <a16:creationId xmlns:a16="http://schemas.microsoft.com/office/drawing/2014/main" id="{4D3A0A85-61D3-BF6C-3AE6-A0CBDE34EF9E}"/>
                </a:ext>
              </a:extLst>
            </p:cNvPr>
            <p:cNvPicPr>
              <a:picLocks noChangeAspect="1"/>
            </p:cNvPicPr>
            <p:nvPr/>
          </p:nvPicPr>
          <p:blipFill>
            <a:blip r:embed="rId7"/>
            <a:stretch>
              <a:fillRect/>
            </a:stretch>
          </p:blipFill>
          <p:spPr>
            <a:xfrm>
              <a:off x="7996595" y="2014213"/>
              <a:ext cx="570111" cy="570111"/>
            </a:xfrm>
            <a:prstGeom prst="rect">
              <a:avLst/>
            </a:prstGeom>
          </p:spPr>
        </p:pic>
        <p:pic>
          <p:nvPicPr>
            <p:cNvPr id="167" name="Picture 166" descr="A close up of a logo&#10;&#10;Description automatically generated">
              <a:extLst>
                <a:ext uri="{FF2B5EF4-FFF2-40B4-BE49-F238E27FC236}">
                  <a16:creationId xmlns:a16="http://schemas.microsoft.com/office/drawing/2014/main" id="{EB39DCF8-A0EE-E206-B0A6-C8BCA0DCE607}"/>
                </a:ext>
              </a:extLst>
            </p:cNvPr>
            <p:cNvPicPr>
              <a:picLocks noChangeAspect="1"/>
            </p:cNvPicPr>
            <p:nvPr/>
          </p:nvPicPr>
          <p:blipFill>
            <a:blip r:embed="rId10"/>
            <a:stretch>
              <a:fillRect/>
            </a:stretch>
          </p:blipFill>
          <p:spPr>
            <a:xfrm>
              <a:off x="8430038" y="2369134"/>
              <a:ext cx="609425" cy="609425"/>
            </a:xfrm>
            <a:prstGeom prst="rect">
              <a:avLst/>
            </a:prstGeom>
          </p:spPr>
        </p:pic>
        <p:pic>
          <p:nvPicPr>
            <p:cNvPr id="168" name="Picture 167" descr="Microsoft Teams app icon">
              <a:extLst>
                <a:ext uri="{FF2B5EF4-FFF2-40B4-BE49-F238E27FC236}">
                  <a16:creationId xmlns:a16="http://schemas.microsoft.com/office/drawing/2014/main" id="{F06748D3-0108-46EE-4170-8A010829126F}"/>
                </a:ext>
              </a:extLst>
            </p:cNvPr>
            <p:cNvPicPr>
              <a:picLocks noChangeAspect="1"/>
            </p:cNvPicPr>
            <p:nvPr/>
          </p:nvPicPr>
          <p:blipFill>
            <a:blip r:embed="rId7"/>
            <a:stretch>
              <a:fillRect/>
            </a:stretch>
          </p:blipFill>
          <p:spPr>
            <a:xfrm>
              <a:off x="8671895" y="2732072"/>
              <a:ext cx="570111" cy="570111"/>
            </a:xfrm>
            <a:prstGeom prst="rect">
              <a:avLst/>
            </a:prstGeom>
          </p:spPr>
        </p:pic>
        <p:pic>
          <p:nvPicPr>
            <p:cNvPr id="169" name="Picture 2" descr="See the source image">
              <a:extLst>
                <a:ext uri="{FF2B5EF4-FFF2-40B4-BE49-F238E27FC236}">
                  <a16:creationId xmlns:a16="http://schemas.microsoft.com/office/drawing/2014/main" id="{3EFF0E4A-931C-1ACC-3D92-DD4E6DDF9C0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69" descr="PowerPoint app icon">
              <a:extLst>
                <a:ext uri="{FF2B5EF4-FFF2-40B4-BE49-F238E27FC236}">
                  <a16:creationId xmlns:a16="http://schemas.microsoft.com/office/drawing/2014/main" id="{16AC770B-3A4B-9F6B-A090-B1FA414B9902}"/>
                </a:ext>
              </a:extLst>
            </p:cNvPr>
            <p:cNvPicPr>
              <a:picLocks noChangeAspect="1"/>
            </p:cNvPicPr>
            <p:nvPr/>
          </p:nvPicPr>
          <p:blipFill>
            <a:blip r:embed="rId34"/>
            <a:stretch>
              <a:fillRect/>
            </a:stretch>
          </p:blipFill>
          <p:spPr>
            <a:xfrm>
              <a:off x="8388530" y="2024198"/>
              <a:ext cx="574195" cy="574193"/>
            </a:xfrm>
            <a:prstGeom prst="rect">
              <a:avLst/>
            </a:prstGeom>
            <a:noFill/>
            <a:ln w="12700" cap="flat">
              <a:noFill/>
              <a:prstDash val="dash"/>
              <a:miter/>
            </a:ln>
          </p:spPr>
        </p:pic>
        <p:pic>
          <p:nvPicPr>
            <p:cNvPr id="171" name="Picture 170" descr="Icon&#10;&#10;Description automatically generated">
              <a:extLst>
                <a:ext uri="{FF2B5EF4-FFF2-40B4-BE49-F238E27FC236}">
                  <a16:creationId xmlns:a16="http://schemas.microsoft.com/office/drawing/2014/main" id="{53F9C2D7-4B8B-7DEA-6683-1ABE22A1095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72" name="Picture 2" descr="Shape&#10;&#10;Description automatically generated">
              <a:extLst>
                <a:ext uri="{FF2B5EF4-FFF2-40B4-BE49-F238E27FC236}">
                  <a16:creationId xmlns:a16="http://schemas.microsoft.com/office/drawing/2014/main" id="{F417FD5E-7071-B392-5E42-731DE9D911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73" name="Picture 172" descr="Microsoft Teams app icon">
              <a:extLst>
                <a:ext uri="{FF2B5EF4-FFF2-40B4-BE49-F238E27FC236}">
                  <a16:creationId xmlns:a16="http://schemas.microsoft.com/office/drawing/2014/main" id="{AF8445E5-0DAE-EA29-3A1C-AF08F1AE3034}"/>
                </a:ext>
              </a:extLst>
            </p:cNvPr>
            <p:cNvPicPr>
              <a:picLocks noChangeAspect="1"/>
            </p:cNvPicPr>
            <p:nvPr/>
          </p:nvPicPr>
          <p:blipFill>
            <a:blip r:embed="rId7"/>
            <a:stretch>
              <a:fillRect/>
            </a:stretch>
          </p:blipFill>
          <p:spPr>
            <a:xfrm>
              <a:off x="2560710" y="4142912"/>
              <a:ext cx="561859" cy="613386"/>
            </a:xfrm>
            <a:prstGeom prst="rect">
              <a:avLst/>
            </a:prstGeom>
          </p:spPr>
        </p:pic>
        <p:pic>
          <p:nvPicPr>
            <p:cNvPr id="174" name="Picture 2">
              <a:extLst>
                <a:ext uri="{FF2B5EF4-FFF2-40B4-BE49-F238E27FC236}">
                  <a16:creationId xmlns:a16="http://schemas.microsoft.com/office/drawing/2014/main" id="{E83F3BF9-EBEC-3001-A1BA-EDFEB7911D6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descr="Viva Goals icon">
              <a:extLst>
                <a:ext uri="{FF2B5EF4-FFF2-40B4-BE49-F238E27FC236}">
                  <a16:creationId xmlns:a16="http://schemas.microsoft.com/office/drawing/2014/main" id="{1E2F7EE5-6322-3DFE-D7C0-D6F6D44FF56F}"/>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
        <p:nvSpPr>
          <p:cNvPr id="176" name="TextBox 175">
            <a:extLst>
              <a:ext uri="{FF2B5EF4-FFF2-40B4-BE49-F238E27FC236}">
                <a16:creationId xmlns:a16="http://schemas.microsoft.com/office/drawing/2014/main" id="{241C32AA-2EA8-FD85-5900-F7F99A076846}"/>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178" name="Group 177">
            <a:extLst>
              <a:ext uri="{FF2B5EF4-FFF2-40B4-BE49-F238E27FC236}">
                <a16:creationId xmlns:a16="http://schemas.microsoft.com/office/drawing/2014/main" id="{D0B8F875-8DAF-0D08-E021-AC5729579E7E}"/>
              </a:ext>
            </a:extLst>
          </p:cNvPr>
          <p:cNvGrpSpPr/>
          <p:nvPr/>
        </p:nvGrpSpPr>
        <p:grpSpPr>
          <a:xfrm>
            <a:off x="1840481" y="2057982"/>
            <a:ext cx="1318903" cy="1318903"/>
            <a:chOff x="4878589" y="2435726"/>
            <a:chExt cx="2109600" cy="2109600"/>
          </a:xfrm>
        </p:grpSpPr>
        <p:sp>
          <p:nvSpPr>
            <p:cNvPr id="179" name="Oval 178">
              <a:extLst>
                <a:ext uri="{FF2B5EF4-FFF2-40B4-BE49-F238E27FC236}">
                  <a16:creationId xmlns:a16="http://schemas.microsoft.com/office/drawing/2014/main" id="{C1710970-3D27-E1A8-230B-9A1E81295DD7}"/>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80" name="Graphic 179" descr="Users">
              <a:extLst>
                <a:ext uri="{FF2B5EF4-FFF2-40B4-BE49-F238E27FC236}">
                  <a16:creationId xmlns:a16="http://schemas.microsoft.com/office/drawing/2014/main" id="{D8901507-0D4E-8A83-5ADF-2E3F41717DD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245318" y="2802456"/>
              <a:ext cx="1376142" cy="1376140"/>
            </a:xfrm>
            <a:prstGeom prst="rect">
              <a:avLst/>
            </a:prstGeom>
          </p:spPr>
        </p:pic>
      </p:grpSp>
      <p:cxnSp>
        <p:nvCxnSpPr>
          <p:cNvPr id="230" name="Connector: Elbow 229">
            <a:extLst>
              <a:ext uri="{FF2B5EF4-FFF2-40B4-BE49-F238E27FC236}">
                <a16:creationId xmlns:a16="http://schemas.microsoft.com/office/drawing/2014/main" id="{D50C85FE-C51D-A703-D293-E740F0D7393F}"/>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31" name="Rectangle: Rounded Corners 230">
            <a:extLst>
              <a:ext uri="{FF2B5EF4-FFF2-40B4-BE49-F238E27FC236}">
                <a16:creationId xmlns:a16="http://schemas.microsoft.com/office/drawing/2014/main" id="{702EEC6D-B038-78AB-354D-C009796DF547}"/>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233" name="Rectangle: Rounded Corners 232">
            <a:extLst>
              <a:ext uri="{FF2B5EF4-FFF2-40B4-BE49-F238E27FC236}">
                <a16:creationId xmlns:a16="http://schemas.microsoft.com/office/drawing/2014/main" id="{817E21EE-C73A-F01F-CE57-D34C695CBF5A}"/>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41" name="Group 240">
            <a:extLst>
              <a:ext uri="{FF2B5EF4-FFF2-40B4-BE49-F238E27FC236}">
                <a16:creationId xmlns:a16="http://schemas.microsoft.com/office/drawing/2014/main" id="{2A258724-4765-0096-A28C-E17EE8FC4BAF}"/>
              </a:ext>
            </a:extLst>
          </p:cNvPr>
          <p:cNvGrpSpPr/>
          <p:nvPr/>
        </p:nvGrpSpPr>
        <p:grpSpPr>
          <a:xfrm>
            <a:off x="3031764" y="1614633"/>
            <a:ext cx="497283" cy="269640"/>
            <a:chOff x="7908561" y="717787"/>
            <a:chExt cx="897039" cy="486398"/>
          </a:xfrm>
        </p:grpSpPr>
        <p:pic>
          <p:nvPicPr>
            <p:cNvPr id="242" name="Picture 241">
              <a:extLst>
                <a:ext uri="{FF2B5EF4-FFF2-40B4-BE49-F238E27FC236}">
                  <a16:creationId xmlns:a16="http://schemas.microsoft.com/office/drawing/2014/main" id="{402720C3-5B2F-88CF-65CB-EBA6055660D0}"/>
                </a:ext>
              </a:extLst>
            </p:cNvPr>
            <p:cNvPicPr>
              <a:picLocks noChangeAspect="1"/>
            </p:cNvPicPr>
            <p:nvPr/>
          </p:nvPicPr>
          <p:blipFill>
            <a:blip r:embed="rId40"/>
            <a:stretch>
              <a:fillRect/>
            </a:stretch>
          </p:blipFill>
          <p:spPr>
            <a:xfrm>
              <a:off x="8526186" y="717787"/>
              <a:ext cx="279414" cy="184159"/>
            </a:xfrm>
            <a:prstGeom prst="rect">
              <a:avLst/>
            </a:prstGeom>
          </p:spPr>
        </p:pic>
        <p:pic>
          <p:nvPicPr>
            <p:cNvPr id="243" name="Picture 242" descr="Logo for Insights">
              <a:extLst>
                <a:ext uri="{FF2B5EF4-FFF2-40B4-BE49-F238E27FC236}">
                  <a16:creationId xmlns:a16="http://schemas.microsoft.com/office/drawing/2014/main" id="{B5835F5C-A54E-67F6-66C3-1AE983FFDD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44" name="Rectangle: Rounded Corners 243">
            <a:extLst>
              <a:ext uri="{FF2B5EF4-FFF2-40B4-BE49-F238E27FC236}">
                <a16:creationId xmlns:a16="http://schemas.microsoft.com/office/drawing/2014/main" id="{A1BA7905-CE67-3693-CF95-E0288C0AE592}"/>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45" name="Rectangle: Rounded Corners 244">
            <a:extLst>
              <a:ext uri="{FF2B5EF4-FFF2-40B4-BE49-F238E27FC236}">
                <a16:creationId xmlns:a16="http://schemas.microsoft.com/office/drawing/2014/main" id="{E0C8664A-1955-0E0C-600F-66998CE0659C}"/>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grpSp>
        <p:nvGrpSpPr>
          <p:cNvPr id="246" name="Group 245">
            <a:extLst>
              <a:ext uri="{FF2B5EF4-FFF2-40B4-BE49-F238E27FC236}">
                <a16:creationId xmlns:a16="http://schemas.microsoft.com/office/drawing/2014/main" id="{D2A56121-3506-7492-2990-3922E3C3A37E}"/>
              </a:ext>
            </a:extLst>
          </p:cNvPr>
          <p:cNvGrpSpPr/>
          <p:nvPr/>
        </p:nvGrpSpPr>
        <p:grpSpPr>
          <a:xfrm>
            <a:off x="5508130" y="3103390"/>
            <a:ext cx="1344052" cy="1344053"/>
            <a:chOff x="5508130" y="3103390"/>
            <a:chExt cx="1344052" cy="1344053"/>
          </a:xfrm>
        </p:grpSpPr>
        <p:sp>
          <p:nvSpPr>
            <p:cNvPr id="248" name="Oval 247" descr="The employee has their own identity">
              <a:extLst>
                <a:ext uri="{FF2B5EF4-FFF2-40B4-BE49-F238E27FC236}">
                  <a16:creationId xmlns:a16="http://schemas.microsoft.com/office/drawing/2014/main" id="{B63C7890-F586-63C0-C05B-096325D785DA}"/>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20" name="Partial Circle 319">
              <a:extLst>
                <a:ext uri="{FF2B5EF4-FFF2-40B4-BE49-F238E27FC236}">
                  <a16:creationId xmlns:a16="http://schemas.microsoft.com/office/drawing/2014/main" id="{17FF3B8D-898C-06A8-E57E-AF89D1EBD678}"/>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Partial Circle 320">
              <a:extLst>
                <a:ext uri="{FF2B5EF4-FFF2-40B4-BE49-F238E27FC236}">
                  <a16:creationId xmlns:a16="http://schemas.microsoft.com/office/drawing/2014/main" id="{E99CBCA8-99F4-31DA-F7BB-802D9E8E1486}"/>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Partial Circle 321">
              <a:extLst>
                <a:ext uri="{FF2B5EF4-FFF2-40B4-BE49-F238E27FC236}">
                  <a16:creationId xmlns:a16="http://schemas.microsoft.com/office/drawing/2014/main" id="{9A68782D-5590-1B02-0624-12703B0EC21F}"/>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Partial Circle 322">
              <a:extLst>
                <a:ext uri="{FF2B5EF4-FFF2-40B4-BE49-F238E27FC236}">
                  <a16:creationId xmlns:a16="http://schemas.microsoft.com/office/drawing/2014/main" id="{A7ECC669-C50B-A109-B12C-C70E147EB213}"/>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4" name="TextBox 323">
            <a:extLst>
              <a:ext uri="{FF2B5EF4-FFF2-40B4-BE49-F238E27FC236}">
                <a16:creationId xmlns:a16="http://schemas.microsoft.com/office/drawing/2014/main" id="{119C7E8D-251A-E5E6-C2A3-C14BA659BAB0}"/>
              </a:ext>
            </a:extLst>
          </p:cNvPr>
          <p:cNvSpPr txBox="1"/>
          <p:nvPr/>
        </p:nvSpPr>
        <p:spPr>
          <a:xfrm>
            <a:off x="5055900" y="2755616"/>
            <a:ext cx="1011812"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325" name="Rectangle: Rounded Corners 324">
            <a:extLst>
              <a:ext uri="{FF2B5EF4-FFF2-40B4-BE49-F238E27FC236}">
                <a16:creationId xmlns:a16="http://schemas.microsoft.com/office/drawing/2014/main" id="{47AB6910-172B-2ABC-BE64-F5F0FB7B6296}"/>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326" name="Rectangle: Rounded Corners 325">
            <a:extLst>
              <a:ext uri="{FF2B5EF4-FFF2-40B4-BE49-F238E27FC236}">
                <a16:creationId xmlns:a16="http://schemas.microsoft.com/office/drawing/2014/main" id="{9E77CA84-5562-BDA3-06FC-C0EBE10B63BA}"/>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327" name="Rectangle: Rounded Corners 326">
            <a:extLst>
              <a:ext uri="{FF2B5EF4-FFF2-40B4-BE49-F238E27FC236}">
                <a16:creationId xmlns:a16="http://schemas.microsoft.com/office/drawing/2014/main" id="{144E8C2E-6549-41E1-78BD-2EB5AAAA8013}"/>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328" name="Rectangle: Rounded Corners 327">
            <a:extLst>
              <a:ext uri="{FF2B5EF4-FFF2-40B4-BE49-F238E27FC236}">
                <a16:creationId xmlns:a16="http://schemas.microsoft.com/office/drawing/2014/main" id="{DE7110E3-4BA3-9D8F-27FF-FB53ACCB1E0F}"/>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329" name="Rectangle: Rounded Corners 328">
            <a:extLst>
              <a:ext uri="{FF2B5EF4-FFF2-40B4-BE49-F238E27FC236}">
                <a16:creationId xmlns:a16="http://schemas.microsoft.com/office/drawing/2014/main" id="{18FF8D18-17EA-18C4-A814-67FE7E2F2A82}"/>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330" name="Rectangle: Rounded Corners 329">
            <a:extLst>
              <a:ext uri="{FF2B5EF4-FFF2-40B4-BE49-F238E27FC236}">
                <a16:creationId xmlns:a16="http://schemas.microsoft.com/office/drawing/2014/main" id="{6002497C-598A-CDBF-4788-32427B1CC6C7}"/>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331" name="TextBox 330">
            <a:extLst>
              <a:ext uri="{FF2B5EF4-FFF2-40B4-BE49-F238E27FC236}">
                <a16:creationId xmlns:a16="http://schemas.microsoft.com/office/drawing/2014/main" id="{5651EB08-33B0-A383-B175-59B028BD917B}"/>
              </a:ext>
            </a:extLst>
          </p:cNvPr>
          <p:cNvSpPr txBox="1"/>
          <p:nvPr/>
        </p:nvSpPr>
        <p:spPr>
          <a:xfrm>
            <a:off x="4787452" y="4181241"/>
            <a:ext cx="9506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332" name="Rectangle: Rounded Corners 331">
            <a:extLst>
              <a:ext uri="{FF2B5EF4-FFF2-40B4-BE49-F238E27FC236}">
                <a16:creationId xmlns:a16="http://schemas.microsoft.com/office/drawing/2014/main" id="{F3A6F1B7-F1F3-886D-951E-D96498B0F99B}"/>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pic>
        <p:nvPicPr>
          <p:cNvPr id="333" name="Picture 2" descr="Using Azure">
            <a:extLst>
              <a:ext uri="{FF2B5EF4-FFF2-40B4-BE49-F238E27FC236}">
                <a16:creationId xmlns:a16="http://schemas.microsoft.com/office/drawing/2014/main" id="{7B1F6D1D-F60F-0CDC-60B7-8FDF5B99F61C}"/>
              </a:ext>
            </a:extLst>
          </p:cNvPr>
          <p:cNvPicPr>
            <a:picLocks noChangeAspect="1" noChangeArrowheads="1"/>
          </p:cNvPicPr>
          <p:nvPr/>
        </p:nvPicPr>
        <p:blipFill rotWithShape="1">
          <a:blip r:embed="rId41">
            <a:extLst>
              <a:ext uri="{BEBA8EAE-BF5A-486C-A8C5-ECC9F3942E4B}">
                <a14:imgProps xmlns:a14="http://schemas.microsoft.com/office/drawing/2010/main">
                  <a14:imgLayer r:embed="rId42">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5890016" y="4183106"/>
            <a:ext cx="161442" cy="154594"/>
          </a:xfrm>
          <a:prstGeom prst="rect">
            <a:avLst/>
          </a:prstGeom>
          <a:noFill/>
          <a:extLst>
            <a:ext uri="{909E8E84-426E-40DD-AFC4-6F175D3DCCD1}">
              <a14:hiddenFill xmlns:a14="http://schemas.microsoft.com/office/drawing/2010/main">
                <a:solidFill>
                  <a:srgbClr val="FFFFFF"/>
                </a:solidFill>
              </a14:hiddenFill>
            </a:ext>
          </a:extLst>
        </p:spPr>
      </p:pic>
      <p:sp>
        <p:nvSpPr>
          <p:cNvPr id="334" name="TextBox 333">
            <a:extLst>
              <a:ext uri="{FF2B5EF4-FFF2-40B4-BE49-F238E27FC236}">
                <a16:creationId xmlns:a16="http://schemas.microsoft.com/office/drawing/2014/main" id="{7B269EF2-E248-2772-BA0C-B1BF1AB6CB3A}"/>
              </a:ext>
            </a:extLst>
          </p:cNvPr>
          <p:cNvSpPr txBox="1"/>
          <p:nvPr/>
        </p:nvSpPr>
        <p:spPr>
          <a:xfrm>
            <a:off x="6842707" y="3699815"/>
            <a:ext cx="10411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335" name="Rectangle: Rounded Corners 334">
            <a:extLst>
              <a:ext uri="{FF2B5EF4-FFF2-40B4-BE49-F238E27FC236}">
                <a16:creationId xmlns:a16="http://schemas.microsoft.com/office/drawing/2014/main" id="{BBF56D83-5983-3116-5417-B16F6BD2C7E4}"/>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336" name="Rectangle: Rounded Corners 335">
            <a:extLst>
              <a:ext uri="{FF2B5EF4-FFF2-40B4-BE49-F238E27FC236}">
                <a16:creationId xmlns:a16="http://schemas.microsoft.com/office/drawing/2014/main" id="{28ED887D-C361-7770-998A-6A950C9D1A18}"/>
              </a:ext>
              <a:ext uri="{C183D7F6-B498-43B3-948B-1728B52AA6E4}">
                <adec:decorative xmlns:adec="http://schemas.microsoft.com/office/drawing/2017/decorative" val="1"/>
              </a:ext>
            </a:extLst>
          </p:cNvPr>
          <p:cNvSpPr/>
          <p:nvPr/>
        </p:nvSpPr>
        <p:spPr>
          <a:xfrm>
            <a:off x="6829153" y="4081355"/>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337" name="Rectangle: Rounded Corners 336">
            <a:extLst>
              <a:ext uri="{FF2B5EF4-FFF2-40B4-BE49-F238E27FC236}">
                <a16:creationId xmlns:a16="http://schemas.microsoft.com/office/drawing/2014/main" id="{1879E969-C309-C02B-7FD7-F7A143A90323}"/>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338" name="Picture 337" descr="A person smiling for the camera&#10;&#10;Description automatically generated with medium confidence">
            <a:extLst>
              <a:ext uri="{FF2B5EF4-FFF2-40B4-BE49-F238E27FC236}">
                <a16:creationId xmlns:a16="http://schemas.microsoft.com/office/drawing/2014/main" id="{5D50ABA8-1DE2-565C-8B6E-7EDEE294ABBC}"/>
              </a:ext>
              <a:ext uri="{C183D7F6-B498-43B3-948B-1728B52AA6E4}">
                <adec:decorative xmlns:adec="http://schemas.microsoft.com/office/drawing/2017/decorative" val="1"/>
              </a:ext>
            </a:extLst>
          </p:cNvPr>
          <p:cNvPicPr>
            <a:picLocks noChangeAspect="1"/>
          </p:cNvPicPr>
          <p:nvPr/>
        </p:nvPicPr>
        <p:blipFill rotWithShape="1">
          <a:blip r:embed="rId43" cstate="print">
            <a:extLst>
              <a:ext uri="{BEBA8EAE-BF5A-486C-A8C5-ECC9F3942E4B}">
                <a14:imgProps xmlns:a14="http://schemas.microsoft.com/office/drawing/2010/main">
                  <a14:imgLayer r:embed="rId44">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chemeClr val="bg1"/>
            </a:solidFill>
          </a:ln>
          <a:effectLst>
            <a:outerShdw blurRad="203200" dist="63500" dir="2700000" algn="ctr" rotWithShape="0">
              <a:prstClr val="black">
                <a:alpha val="25000"/>
              </a:prstClr>
            </a:outerShdw>
          </a:effectLst>
        </p:spPr>
      </p:pic>
      <p:sp>
        <p:nvSpPr>
          <p:cNvPr id="339" name="TextBox 338">
            <a:extLst>
              <a:ext uri="{FF2B5EF4-FFF2-40B4-BE49-F238E27FC236}">
                <a16:creationId xmlns:a16="http://schemas.microsoft.com/office/drawing/2014/main" id="{ABC8BB76-E3C1-D886-B8D9-6247F5A30D05}"/>
              </a:ext>
            </a:extLst>
          </p:cNvPr>
          <p:cNvSpPr txBox="1"/>
          <p:nvPr/>
        </p:nvSpPr>
        <p:spPr>
          <a:xfrm>
            <a:off x="6488467" y="2946371"/>
            <a:ext cx="1041200"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340" name="Rectangle: Rounded Corners 339">
            <a:extLst>
              <a:ext uri="{FF2B5EF4-FFF2-40B4-BE49-F238E27FC236}">
                <a16:creationId xmlns:a16="http://schemas.microsoft.com/office/drawing/2014/main" id="{03FCE971-F614-6119-A06C-AFCEA398B4A2}"/>
              </a:ext>
            </a:extLst>
          </p:cNvPr>
          <p:cNvSpPr/>
          <p:nvPr/>
        </p:nvSpPr>
        <p:spPr>
          <a:xfrm>
            <a:off x="6741572" y="3171457"/>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341" name="Rectangle: Rounded Corners 340">
            <a:extLst>
              <a:ext uri="{FF2B5EF4-FFF2-40B4-BE49-F238E27FC236}">
                <a16:creationId xmlns:a16="http://schemas.microsoft.com/office/drawing/2014/main" id="{9B17460F-0B55-9C87-8A55-6E083140BB50}"/>
              </a:ext>
            </a:extLst>
          </p:cNvPr>
          <p:cNvSpPr/>
          <p:nvPr/>
        </p:nvSpPr>
        <p:spPr>
          <a:xfrm>
            <a:off x="6857952" y="3351161"/>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342" name="Rectangle: Rounded Corners 341">
            <a:extLst>
              <a:ext uri="{FF2B5EF4-FFF2-40B4-BE49-F238E27FC236}">
                <a16:creationId xmlns:a16="http://schemas.microsoft.com/office/drawing/2014/main" id="{C61E9BC7-E19E-ADFE-6AF5-7C18D9C047EF}"/>
              </a:ext>
            </a:extLst>
          </p:cNvPr>
          <p:cNvSpPr/>
          <p:nvPr/>
        </p:nvSpPr>
        <p:spPr>
          <a:xfrm>
            <a:off x="6899346" y="3544018"/>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343" name="TextBox 342">
            <a:extLst>
              <a:ext uri="{FF2B5EF4-FFF2-40B4-BE49-F238E27FC236}">
                <a16:creationId xmlns:a16="http://schemas.microsoft.com/office/drawing/2014/main" id="{0D98A3F9-3BD0-3DBF-D297-90C748D90AF4}"/>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Person</a:t>
            </a:r>
          </a:p>
        </p:txBody>
      </p:sp>
      <p:grpSp>
        <p:nvGrpSpPr>
          <p:cNvPr id="344" name="Group 343">
            <a:extLst>
              <a:ext uri="{FF2B5EF4-FFF2-40B4-BE49-F238E27FC236}">
                <a16:creationId xmlns:a16="http://schemas.microsoft.com/office/drawing/2014/main" id="{C4A5C4DD-1D56-5B06-DCF5-49C18E40C0EB}"/>
              </a:ext>
            </a:extLst>
          </p:cNvPr>
          <p:cNvGrpSpPr/>
          <p:nvPr/>
        </p:nvGrpSpPr>
        <p:grpSpPr>
          <a:xfrm>
            <a:off x="6296601" y="3821303"/>
            <a:ext cx="473060" cy="486922"/>
            <a:chOff x="6680045" y="3380453"/>
            <a:chExt cx="901021" cy="927425"/>
          </a:xfrm>
        </p:grpSpPr>
        <p:pic>
          <p:nvPicPr>
            <p:cNvPr id="345" name="Picture 344">
              <a:extLst>
                <a:ext uri="{FF2B5EF4-FFF2-40B4-BE49-F238E27FC236}">
                  <a16:creationId xmlns:a16="http://schemas.microsoft.com/office/drawing/2014/main" id="{38E482C0-11D8-983D-3511-A123F69117A4}"/>
                </a:ext>
              </a:extLst>
            </p:cNvPr>
            <p:cNvPicPr>
              <a:picLocks noChangeAspect="1"/>
            </p:cNvPicPr>
            <p:nvPr/>
          </p:nvPicPr>
          <p:blipFill>
            <a:blip r:embed="rId45">
              <a:extLst>
                <a:ext uri="{BEBA8EAE-BF5A-486C-A8C5-ECC9F3942E4B}">
                  <a14:imgProps xmlns:a14="http://schemas.microsoft.com/office/drawing/2010/main">
                    <a14:imgLayer r:embed="rId46">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346" name="Picture 2" descr="See the source image">
              <a:extLst>
                <a:ext uri="{FF2B5EF4-FFF2-40B4-BE49-F238E27FC236}">
                  <a16:creationId xmlns:a16="http://schemas.microsoft.com/office/drawing/2014/main" id="{D730B4C4-BFA6-6526-DA7F-3B65F6C334C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346" descr="Viva Engage icon">
              <a:extLst>
                <a:ext uri="{FF2B5EF4-FFF2-40B4-BE49-F238E27FC236}">
                  <a16:creationId xmlns:a16="http://schemas.microsoft.com/office/drawing/2014/main" id="{50B3124B-6FD6-B9B4-C814-85BB9008CB4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348" name="Picture 347">
            <a:extLst>
              <a:ext uri="{FF2B5EF4-FFF2-40B4-BE49-F238E27FC236}">
                <a16:creationId xmlns:a16="http://schemas.microsoft.com/office/drawing/2014/main" id="{2BF0F990-91CD-F286-365B-C1144E821DB1}"/>
              </a:ext>
            </a:extLst>
          </p:cNvPr>
          <p:cNvPicPr>
            <a:picLocks noChangeAspect="1"/>
          </p:cNvPicPr>
          <p:nvPr/>
        </p:nvPicPr>
        <p:blipFill>
          <a:blip r:embed="rId48"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sp>
        <p:nvSpPr>
          <p:cNvPr id="2" name="TextBox 1">
            <a:extLst>
              <a:ext uri="{FF2B5EF4-FFF2-40B4-BE49-F238E27FC236}">
                <a16:creationId xmlns:a16="http://schemas.microsoft.com/office/drawing/2014/main" id="{667C40C9-0629-E8CE-4EFF-4BCA2C8E24CE}"/>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3" name="Rectangle: Rounded Corners 2" descr="Linked In and Viva Learned">
            <a:extLst>
              <a:ext uri="{FF2B5EF4-FFF2-40B4-BE49-F238E27FC236}">
                <a16:creationId xmlns:a16="http://schemas.microsoft.com/office/drawing/2014/main" id="{298D2ABC-673C-83DC-0525-1B01B8869561}"/>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9FA9FE19-F58F-9B9D-E813-250C9EE1DC3E}"/>
              </a:ext>
            </a:extLst>
          </p:cNvPr>
          <p:cNvGrpSpPr/>
          <p:nvPr/>
        </p:nvGrpSpPr>
        <p:grpSpPr>
          <a:xfrm>
            <a:off x="6721312" y="62825"/>
            <a:ext cx="484462" cy="212019"/>
            <a:chOff x="7936392" y="1002210"/>
            <a:chExt cx="764489" cy="334570"/>
          </a:xfrm>
        </p:grpSpPr>
        <p:pic>
          <p:nvPicPr>
            <p:cNvPr id="5" name="Picture 2" descr="See the source image">
              <a:extLst>
                <a:ext uri="{FF2B5EF4-FFF2-40B4-BE49-F238E27FC236}">
                  <a16:creationId xmlns:a16="http://schemas.microsoft.com/office/drawing/2014/main" id="{F4B1AAF3-612E-96B0-AB72-318F27DA843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CA32C6AB-76AB-6B53-D20C-133FE95B0A7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3A94D3CD-CD36-510C-C950-95DE42007B6E}"/>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92BF92C-6E0F-3D57-04DF-98D09F13753D}"/>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B5E1EA11-B1B9-AEB3-9005-27C0BD86533C}"/>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10" name="Rectangle: Rounded Corners 9">
            <a:extLst>
              <a:ext uri="{FF2B5EF4-FFF2-40B4-BE49-F238E27FC236}">
                <a16:creationId xmlns:a16="http://schemas.microsoft.com/office/drawing/2014/main" id="{E87E8238-1B30-FF5F-8F0D-641D7EC6113F}"/>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035D3353-187E-8775-4EF9-FA24FB940C29}"/>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5E3A5812-D3B6-4635-3367-774406A909C9}"/>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0" name="Rectangle: Rounded Corners 49">
            <a:extLst>
              <a:ext uri="{FF2B5EF4-FFF2-40B4-BE49-F238E27FC236}">
                <a16:creationId xmlns:a16="http://schemas.microsoft.com/office/drawing/2014/main" id="{88724E5F-6744-7B50-16C1-A64B7E428285}"/>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53" name="Rectangle: Rounded Corners 52">
            <a:extLst>
              <a:ext uri="{FF2B5EF4-FFF2-40B4-BE49-F238E27FC236}">
                <a16:creationId xmlns:a16="http://schemas.microsoft.com/office/drawing/2014/main" id="{6B676067-669F-2B87-9837-58C23F133F71}"/>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56" name="Rectangle: Rounded Corners 55">
            <a:extLst>
              <a:ext uri="{FF2B5EF4-FFF2-40B4-BE49-F238E27FC236}">
                <a16:creationId xmlns:a16="http://schemas.microsoft.com/office/drawing/2014/main" id="{40FCBADF-19EF-D6D7-9DD5-5173A858DFEE}"/>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57" name="Rectangle: Rounded Corners 56">
            <a:extLst>
              <a:ext uri="{FF2B5EF4-FFF2-40B4-BE49-F238E27FC236}">
                <a16:creationId xmlns:a16="http://schemas.microsoft.com/office/drawing/2014/main" id="{DB756160-D190-7D3F-CC68-1C145F277273}"/>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58" name="Rectangle: Rounded Corners 57">
            <a:extLst>
              <a:ext uri="{FF2B5EF4-FFF2-40B4-BE49-F238E27FC236}">
                <a16:creationId xmlns:a16="http://schemas.microsoft.com/office/drawing/2014/main" id="{2F121248-63D6-5E76-5B1D-D14BB2D6D662}"/>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6F7D67A8-5213-416D-8FB9-AA887E2F3412}"/>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60" name="Rectangle: Rounded Corners 59">
            <a:extLst>
              <a:ext uri="{FF2B5EF4-FFF2-40B4-BE49-F238E27FC236}">
                <a16:creationId xmlns:a16="http://schemas.microsoft.com/office/drawing/2014/main" id="{87EA4868-C325-ECF7-7CDF-AADB55D3E630}"/>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61" name="Rectangle: Rounded Corners 60">
            <a:extLst>
              <a:ext uri="{FF2B5EF4-FFF2-40B4-BE49-F238E27FC236}">
                <a16:creationId xmlns:a16="http://schemas.microsoft.com/office/drawing/2014/main" id="{8B39CE02-ACC1-F843-0154-5D3F0C553C31}"/>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62" name="Rectangle: Rounded Corners 61">
            <a:extLst>
              <a:ext uri="{FF2B5EF4-FFF2-40B4-BE49-F238E27FC236}">
                <a16:creationId xmlns:a16="http://schemas.microsoft.com/office/drawing/2014/main" id="{846C17F2-7A62-B1F7-6FF7-777A8635BA01}"/>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63" name="Graphic 62" descr="User">
            <a:extLst>
              <a:ext uri="{FF2B5EF4-FFF2-40B4-BE49-F238E27FC236}">
                <a16:creationId xmlns:a16="http://schemas.microsoft.com/office/drawing/2014/main" id="{67F87403-B9CD-FA52-6B74-B894C4AE53D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938173" y="775820"/>
            <a:ext cx="620909" cy="620911"/>
          </a:xfrm>
          <a:prstGeom prst="rect">
            <a:avLst/>
          </a:prstGeom>
        </p:spPr>
      </p:pic>
      <p:sp>
        <p:nvSpPr>
          <p:cNvPr id="64" name="Oval 63">
            <a:extLst>
              <a:ext uri="{FF2B5EF4-FFF2-40B4-BE49-F238E27FC236}">
                <a16:creationId xmlns:a16="http://schemas.microsoft.com/office/drawing/2014/main" id="{CCBEADAF-EE80-05C3-0BCE-9175D57CFC1E}"/>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65" name="Picture 64" descr="Copilot icon">
            <a:extLst>
              <a:ext uri="{FF2B5EF4-FFF2-40B4-BE49-F238E27FC236}">
                <a16:creationId xmlns:a16="http://schemas.microsoft.com/office/drawing/2014/main" id="{73323DC3-BD5B-0E95-CB11-661CEBB2A534}"/>
              </a:ext>
            </a:extLst>
          </p:cNvPr>
          <p:cNvPicPr>
            <a:picLocks noChangeAspect="1"/>
          </p:cNvPicPr>
          <p:nvPr/>
        </p:nvPicPr>
        <p:blipFill>
          <a:blip r:embed="rId23"/>
          <a:stretch>
            <a:fillRect/>
          </a:stretch>
        </p:blipFill>
        <p:spPr>
          <a:xfrm>
            <a:off x="6128715" y="1455990"/>
            <a:ext cx="231193" cy="254059"/>
          </a:xfrm>
          <a:prstGeom prst="rect">
            <a:avLst/>
          </a:prstGeom>
        </p:spPr>
      </p:pic>
      <p:grpSp>
        <p:nvGrpSpPr>
          <p:cNvPr id="66" name="Group 65">
            <a:extLst>
              <a:ext uri="{FF2B5EF4-FFF2-40B4-BE49-F238E27FC236}">
                <a16:creationId xmlns:a16="http://schemas.microsoft.com/office/drawing/2014/main" id="{D3524EFD-90C6-49C1-8CC1-447CE767D5EE}"/>
              </a:ext>
            </a:extLst>
          </p:cNvPr>
          <p:cNvGrpSpPr/>
          <p:nvPr/>
        </p:nvGrpSpPr>
        <p:grpSpPr>
          <a:xfrm>
            <a:off x="3830472" y="154676"/>
            <a:ext cx="5832143" cy="1756011"/>
            <a:chOff x="2238580" y="2081454"/>
            <a:chExt cx="8912407" cy="2721591"/>
          </a:xfrm>
        </p:grpSpPr>
        <p:pic>
          <p:nvPicPr>
            <p:cNvPr id="67" name="Picture 66" descr="A close up of a logo&#10;&#10;Description automatically generated">
              <a:extLst>
                <a:ext uri="{FF2B5EF4-FFF2-40B4-BE49-F238E27FC236}">
                  <a16:creationId xmlns:a16="http://schemas.microsoft.com/office/drawing/2014/main" id="{D82C484E-3ECE-9C24-E86A-99D3599A2390}"/>
                </a:ext>
              </a:extLst>
            </p:cNvPr>
            <p:cNvPicPr>
              <a:picLocks noChangeAspect="1"/>
            </p:cNvPicPr>
            <p:nvPr/>
          </p:nvPicPr>
          <p:blipFill>
            <a:blip r:embed="rId27"/>
            <a:stretch>
              <a:fillRect/>
            </a:stretch>
          </p:blipFill>
          <p:spPr>
            <a:xfrm>
              <a:off x="2993169" y="4183210"/>
              <a:ext cx="574770" cy="574770"/>
            </a:xfrm>
            <a:prstGeom prst="rect">
              <a:avLst/>
            </a:prstGeom>
            <a:noFill/>
            <a:ln w="12700" cap="flat">
              <a:noFill/>
              <a:prstDash val="dash"/>
              <a:miter/>
            </a:ln>
          </p:spPr>
        </p:pic>
        <p:pic>
          <p:nvPicPr>
            <p:cNvPr id="68" name="Picture 67" descr="A picture containing businesscard, text&#10;&#10;Description automatically generated">
              <a:extLst>
                <a:ext uri="{FF2B5EF4-FFF2-40B4-BE49-F238E27FC236}">
                  <a16:creationId xmlns:a16="http://schemas.microsoft.com/office/drawing/2014/main" id="{D650FE0F-F0EA-6A60-E294-B60FB8E1D464}"/>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69" name="Picture 68" descr="A close up of a logo&#10;&#10;Description automatically generated">
              <a:extLst>
                <a:ext uri="{FF2B5EF4-FFF2-40B4-BE49-F238E27FC236}">
                  <a16:creationId xmlns:a16="http://schemas.microsoft.com/office/drawing/2014/main" id="{4CA7542B-FD2F-E2DE-322F-00A3CD2BEA24}"/>
                </a:ext>
              </a:extLst>
            </p:cNvPr>
            <p:cNvPicPr>
              <a:picLocks noChangeAspect="1"/>
            </p:cNvPicPr>
            <p:nvPr/>
          </p:nvPicPr>
          <p:blipFill>
            <a:blip r:embed="rId52"/>
            <a:stretch>
              <a:fillRect/>
            </a:stretch>
          </p:blipFill>
          <p:spPr>
            <a:xfrm>
              <a:off x="2483890" y="3463667"/>
              <a:ext cx="676555" cy="676551"/>
            </a:xfrm>
            <a:prstGeom prst="rect">
              <a:avLst/>
            </a:prstGeom>
            <a:noFill/>
            <a:ln w="12700" cap="flat">
              <a:noFill/>
              <a:prstDash val="dash"/>
              <a:miter/>
            </a:ln>
          </p:spPr>
        </p:pic>
        <p:pic>
          <p:nvPicPr>
            <p:cNvPr id="70" name="Picture 69" descr="A picture containing object&#10;&#10;Description automatically generated">
              <a:extLst>
                <a:ext uri="{FF2B5EF4-FFF2-40B4-BE49-F238E27FC236}">
                  <a16:creationId xmlns:a16="http://schemas.microsoft.com/office/drawing/2014/main" id="{256F75BA-8452-640D-31B3-1D08C146168A}"/>
                </a:ext>
              </a:extLst>
            </p:cNvPr>
            <p:cNvPicPr>
              <a:picLocks noChangeAspect="1"/>
            </p:cNvPicPr>
            <p:nvPr/>
          </p:nvPicPr>
          <p:blipFill>
            <a:blip r:embed="rId53"/>
            <a:stretch>
              <a:fillRect/>
            </a:stretch>
          </p:blipFill>
          <p:spPr>
            <a:xfrm>
              <a:off x="2238580" y="3165413"/>
              <a:ext cx="574770" cy="574770"/>
            </a:xfrm>
            <a:prstGeom prst="rect">
              <a:avLst/>
            </a:prstGeom>
            <a:noFill/>
            <a:ln w="12700" cap="flat">
              <a:noFill/>
              <a:prstDash val="dash"/>
              <a:miter/>
            </a:ln>
          </p:spPr>
        </p:pic>
        <p:pic>
          <p:nvPicPr>
            <p:cNvPr id="71" name="Picture 70">
              <a:extLst>
                <a:ext uri="{FF2B5EF4-FFF2-40B4-BE49-F238E27FC236}">
                  <a16:creationId xmlns:a16="http://schemas.microsoft.com/office/drawing/2014/main" id="{DD9313E9-2193-A498-0F50-86586119D91B}"/>
                </a:ext>
              </a:extLst>
            </p:cNvPr>
            <p:cNvPicPr>
              <a:picLocks noChangeAspect="1"/>
            </p:cNvPicPr>
            <p:nvPr/>
          </p:nvPicPr>
          <p:blipFill>
            <a:blip r:embed="rId54"/>
            <a:stretch>
              <a:fillRect/>
            </a:stretch>
          </p:blipFill>
          <p:spPr>
            <a:xfrm>
              <a:off x="2698798" y="3298380"/>
              <a:ext cx="324632" cy="287175"/>
            </a:xfrm>
            <a:prstGeom prst="rect">
              <a:avLst/>
            </a:prstGeom>
          </p:spPr>
        </p:pic>
        <p:pic>
          <p:nvPicPr>
            <p:cNvPr id="87" name="Picture 86" descr="Microsoft Teams app icon">
              <a:extLst>
                <a:ext uri="{FF2B5EF4-FFF2-40B4-BE49-F238E27FC236}">
                  <a16:creationId xmlns:a16="http://schemas.microsoft.com/office/drawing/2014/main" id="{EE1B8BEB-0FAD-AC47-A4FF-4F26C5BE1596}"/>
                </a:ext>
              </a:extLst>
            </p:cNvPr>
            <p:cNvPicPr>
              <a:picLocks noChangeAspect="1"/>
            </p:cNvPicPr>
            <p:nvPr/>
          </p:nvPicPr>
          <p:blipFill>
            <a:blip r:embed="rId7"/>
            <a:stretch>
              <a:fillRect/>
            </a:stretch>
          </p:blipFill>
          <p:spPr>
            <a:xfrm>
              <a:off x="8513200" y="2473487"/>
              <a:ext cx="574770" cy="574770"/>
            </a:xfrm>
            <a:prstGeom prst="rect">
              <a:avLst/>
            </a:prstGeom>
            <a:noFill/>
            <a:ln w="12700" cap="flat">
              <a:noFill/>
              <a:prstDash val="dash"/>
              <a:miter/>
            </a:ln>
          </p:spPr>
        </p:pic>
        <p:pic>
          <p:nvPicPr>
            <p:cNvPr id="88" name="Picture 87" descr="Excel app icon">
              <a:extLst>
                <a:ext uri="{FF2B5EF4-FFF2-40B4-BE49-F238E27FC236}">
                  <a16:creationId xmlns:a16="http://schemas.microsoft.com/office/drawing/2014/main" id="{05D10DF1-37EC-6DD6-01E8-37B7E104A5C2}"/>
                </a:ext>
              </a:extLst>
            </p:cNvPr>
            <p:cNvPicPr>
              <a:picLocks noChangeAspect="1"/>
            </p:cNvPicPr>
            <p:nvPr/>
          </p:nvPicPr>
          <p:blipFill>
            <a:blip r:embed="rId55"/>
            <a:stretch>
              <a:fillRect/>
            </a:stretch>
          </p:blipFill>
          <p:spPr>
            <a:xfrm>
              <a:off x="8035760" y="2127055"/>
              <a:ext cx="574195" cy="574193"/>
            </a:xfrm>
            <a:prstGeom prst="rect">
              <a:avLst/>
            </a:prstGeom>
            <a:noFill/>
            <a:ln w="12700" cap="flat">
              <a:noFill/>
              <a:prstDash val="dash"/>
              <a:miter/>
            </a:ln>
          </p:spPr>
        </p:pic>
        <p:pic>
          <p:nvPicPr>
            <p:cNvPr id="143" name="Picture 142" descr="OneNote app icon">
              <a:extLst>
                <a:ext uri="{FF2B5EF4-FFF2-40B4-BE49-F238E27FC236}">
                  <a16:creationId xmlns:a16="http://schemas.microsoft.com/office/drawing/2014/main" id="{16870BB0-A2F1-2A02-B8B5-175409D684CC}"/>
                </a:ext>
              </a:extLst>
            </p:cNvPr>
            <p:cNvPicPr>
              <a:picLocks noChangeAspect="1"/>
            </p:cNvPicPr>
            <p:nvPr/>
          </p:nvPicPr>
          <p:blipFill>
            <a:blip r:embed="rId32"/>
            <a:stretch>
              <a:fillRect/>
            </a:stretch>
          </p:blipFill>
          <p:spPr>
            <a:xfrm>
              <a:off x="8470249" y="2127055"/>
              <a:ext cx="574195" cy="574193"/>
            </a:xfrm>
            <a:prstGeom prst="rect">
              <a:avLst/>
            </a:prstGeom>
            <a:noFill/>
            <a:ln w="12700" cap="flat">
              <a:noFill/>
              <a:prstDash val="dash"/>
              <a:miter/>
            </a:ln>
          </p:spPr>
        </p:pic>
        <p:pic>
          <p:nvPicPr>
            <p:cNvPr id="144" name="Picture 143" descr="PowerPoint app icon">
              <a:extLst>
                <a:ext uri="{FF2B5EF4-FFF2-40B4-BE49-F238E27FC236}">
                  <a16:creationId xmlns:a16="http://schemas.microsoft.com/office/drawing/2014/main" id="{8EF7BC72-FB47-69C7-2591-E1CFEEF088DE}"/>
                </a:ext>
              </a:extLst>
            </p:cNvPr>
            <p:cNvPicPr>
              <a:picLocks noChangeAspect="1"/>
            </p:cNvPicPr>
            <p:nvPr/>
          </p:nvPicPr>
          <p:blipFill>
            <a:blip r:embed="rId34"/>
            <a:stretch>
              <a:fillRect/>
            </a:stretch>
          </p:blipFill>
          <p:spPr>
            <a:xfrm>
              <a:off x="9282358" y="2127055"/>
              <a:ext cx="574195" cy="574193"/>
            </a:xfrm>
            <a:prstGeom prst="rect">
              <a:avLst/>
            </a:prstGeom>
            <a:noFill/>
            <a:ln w="12700" cap="flat">
              <a:noFill/>
              <a:prstDash val="dash"/>
              <a:miter/>
            </a:ln>
          </p:spPr>
        </p:pic>
        <p:pic>
          <p:nvPicPr>
            <p:cNvPr id="145" name="Picture 144" descr="A close up of a logo&#10;&#10;Description automatically generated">
              <a:extLst>
                <a:ext uri="{FF2B5EF4-FFF2-40B4-BE49-F238E27FC236}">
                  <a16:creationId xmlns:a16="http://schemas.microsoft.com/office/drawing/2014/main" id="{6726D9AB-B9B7-B4CE-21A7-D519747D746F}"/>
                </a:ext>
              </a:extLst>
            </p:cNvPr>
            <p:cNvPicPr>
              <a:picLocks noChangeAspect="1"/>
            </p:cNvPicPr>
            <p:nvPr/>
          </p:nvPicPr>
          <p:blipFill>
            <a:blip r:embed="rId56"/>
            <a:stretch>
              <a:fillRect/>
            </a:stretch>
          </p:blipFill>
          <p:spPr>
            <a:xfrm>
              <a:off x="8880292" y="2127055"/>
              <a:ext cx="574195" cy="574193"/>
            </a:xfrm>
            <a:prstGeom prst="rect">
              <a:avLst/>
            </a:prstGeom>
            <a:noFill/>
            <a:ln w="12700" cap="flat">
              <a:noFill/>
              <a:prstDash val="dash"/>
              <a:miter/>
            </a:ln>
          </p:spPr>
        </p:pic>
        <p:pic>
          <p:nvPicPr>
            <p:cNvPr id="146" name="Picture 145" descr="A picture containing table&#10;&#10;Description automatically generated">
              <a:extLst>
                <a:ext uri="{FF2B5EF4-FFF2-40B4-BE49-F238E27FC236}">
                  <a16:creationId xmlns:a16="http://schemas.microsoft.com/office/drawing/2014/main" id="{B8464CF1-1893-6F61-7FC7-C4DE9FAA630E}"/>
                </a:ext>
              </a:extLst>
            </p:cNvPr>
            <p:cNvPicPr>
              <a:picLocks noChangeAspect="1"/>
            </p:cNvPicPr>
            <p:nvPr/>
          </p:nvPicPr>
          <p:blipFill>
            <a:blip r:embed="rId57"/>
            <a:stretch>
              <a:fillRect/>
            </a:stretch>
          </p:blipFill>
          <p:spPr>
            <a:xfrm>
              <a:off x="10054712" y="2081454"/>
              <a:ext cx="617357" cy="617357"/>
            </a:xfrm>
            <a:prstGeom prst="rect">
              <a:avLst/>
            </a:prstGeom>
          </p:spPr>
        </p:pic>
        <p:pic>
          <p:nvPicPr>
            <p:cNvPr id="147" name="Picture 146" descr="A close up of a logo&#10;&#10;Description automatically generated">
              <a:extLst>
                <a:ext uri="{FF2B5EF4-FFF2-40B4-BE49-F238E27FC236}">
                  <a16:creationId xmlns:a16="http://schemas.microsoft.com/office/drawing/2014/main" id="{7B4326AB-C10B-7910-67EF-A3D9F070E2E8}"/>
                </a:ext>
              </a:extLst>
            </p:cNvPr>
            <p:cNvPicPr>
              <a:picLocks noChangeAspect="1"/>
            </p:cNvPicPr>
            <p:nvPr/>
          </p:nvPicPr>
          <p:blipFill>
            <a:blip r:embed="rId9"/>
            <a:stretch>
              <a:fillRect/>
            </a:stretch>
          </p:blipFill>
          <p:spPr>
            <a:xfrm>
              <a:off x="9643411" y="2083891"/>
              <a:ext cx="617357" cy="617357"/>
            </a:xfrm>
            <a:prstGeom prst="rect">
              <a:avLst/>
            </a:prstGeom>
          </p:spPr>
        </p:pic>
        <p:pic>
          <p:nvPicPr>
            <p:cNvPr id="149" name="Picture 148" descr="A close up of a logo&#10;&#10;Description automatically generated">
              <a:extLst>
                <a:ext uri="{FF2B5EF4-FFF2-40B4-BE49-F238E27FC236}">
                  <a16:creationId xmlns:a16="http://schemas.microsoft.com/office/drawing/2014/main" id="{61F1D70A-5BD6-4FCA-C328-1D676E02CBA0}"/>
                </a:ext>
              </a:extLst>
            </p:cNvPr>
            <p:cNvPicPr>
              <a:picLocks noChangeAspect="1"/>
            </p:cNvPicPr>
            <p:nvPr/>
          </p:nvPicPr>
          <p:blipFill>
            <a:blip r:embed="rId58"/>
            <a:stretch>
              <a:fillRect/>
            </a:stretch>
          </p:blipFill>
          <p:spPr>
            <a:xfrm>
              <a:off x="10533630" y="2094899"/>
              <a:ext cx="617357" cy="617357"/>
            </a:xfrm>
            <a:prstGeom prst="rect">
              <a:avLst/>
            </a:prstGeom>
          </p:spPr>
        </p:pic>
        <p:pic>
          <p:nvPicPr>
            <p:cNvPr id="153" name="Picture 152">
              <a:extLst>
                <a:ext uri="{FF2B5EF4-FFF2-40B4-BE49-F238E27FC236}">
                  <a16:creationId xmlns:a16="http://schemas.microsoft.com/office/drawing/2014/main" id="{3B971F35-47EA-FCFB-14B1-E5B88CA6CEEB}"/>
                </a:ext>
              </a:extLst>
            </p:cNvPr>
            <p:cNvPicPr>
              <a:picLocks noChangeAspect="1"/>
            </p:cNvPicPr>
            <p:nvPr/>
          </p:nvPicPr>
          <p:blipFill>
            <a:blip r:embed="rId59"/>
            <a:stretch>
              <a:fillRect/>
            </a:stretch>
          </p:blipFill>
          <p:spPr>
            <a:xfrm>
              <a:off x="2822191" y="2937624"/>
              <a:ext cx="367364" cy="321442"/>
            </a:xfrm>
            <a:prstGeom prst="rect">
              <a:avLst/>
            </a:prstGeom>
          </p:spPr>
        </p:pic>
        <p:pic>
          <p:nvPicPr>
            <p:cNvPr id="154" name="Picture 153" descr="Logo&#10;&#10;Description automatically generated">
              <a:extLst>
                <a:ext uri="{FF2B5EF4-FFF2-40B4-BE49-F238E27FC236}">
                  <a16:creationId xmlns:a16="http://schemas.microsoft.com/office/drawing/2014/main" id="{EF3A91F4-B7B8-F700-C5E3-C11A0BCBBF0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155" name="Picture 2" descr="Shape&#10;&#10;Description automatically generated">
              <a:extLst>
                <a:ext uri="{FF2B5EF4-FFF2-40B4-BE49-F238E27FC236}">
                  <a16:creationId xmlns:a16="http://schemas.microsoft.com/office/drawing/2014/main" id="{2D71B08D-1C3E-81B3-0A02-FFC486F124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156" name="Picture 155" descr="Logo for Insights">
              <a:extLst>
                <a:ext uri="{FF2B5EF4-FFF2-40B4-BE49-F238E27FC236}">
                  <a16:creationId xmlns:a16="http://schemas.microsoft.com/office/drawing/2014/main" id="{8A545B12-7448-B277-6AC4-506C09F2EEF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157" name="Picture 2">
              <a:extLst>
                <a:ext uri="{FF2B5EF4-FFF2-40B4-BE49-F238E27FC236}">
                  <a16:creationId xmlns:a16="http://schemas.microsoft.com/office/drawing/2014/main" id="{DE8FA988-06B2-563B-896F-7A13120E4A5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Viva Goals icon">
              <a:extLst>
                <a:ext uri="{FF2B5EF4-FFF2-40B4-BE49-F238E27FC236}">
                  <a16:creationId xmlns:a16="http://schemas.microsoft.com/office/drawing/2014/main" id="{5F65B158-3BFA-983D-C74C-DCAA037FA9F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59" name="Picture 158" descr="Logo for Insights">
              <a:extLst>
                <a:ext uri="{FF2B5EF4-FFF2-40B4-BE49-F238E27FC236}">
                  <a16:creationId xmlns:a16="http://schemas.microsoft.com/office/drawing/2014/main" id="{99EE2A3C-3C38-5D39-1DD7-96B047DC66C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160" name="Object 159">
              <a:extLst>
                <a:ext uri="{FF2B5EF4-FFF2-40B4-BE49-F238E27FC236}">
                  <a16:creationId xmlns:a16="http://schemas.microsoft.com/office/drawing/2014/main" id="{3466B0AC-632D-140A-C210-B784C10BFE11}"/>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61" imgW="304355" imgH="304467" progId="AcroExch.Document.DC">
                    <p:embed/>
                  </p:oleObj>
                </mc:Choice>
                <mc:Fallback>
                  <p:oleObj name="Acrobat Document" r:id="rId61" imgW="304355" imgH="304467" progId="AcroExch.Document.DC">
                    <p:embed/>
                    <p:pic>
                      <p:nvPicPr>
                        <p:cNvPr id="160" name="Object 159">
                          <a:extLst>
                            <a:ext uri="{FF2B5EF4-FFF2-40B4-BE49-F238E27FC236}">
                              <a16:creationId xmlns:a16="http://schemas.microsoft.com/office/drawing/2014/main" id="{3466B0AC-632D-140A-C210-B784C10BFE11}"/>
                            </a:ext>
                          </a:extLst>
                        </p:cNvPr>
                        <p:cNvPicPr/>
                        <p:nvPr/>
                      </p:nvPicPr>
                      <p:blipFill>
                        <a:blip r:embed="rId62"/>
                        <a:stretch>
                          <a:fillRect/>
                        </a:stretch>
                      </p:blipFill>
                      <p:spPr>
                        <a:xfrm>
                          <a:off x="2748499" y="3949906"/>
                          <a:ext cx="375863" cy="375863"/>
                        </a:xfrm>
                        <a:prstGeom prst="rect">
                          <a:avLst/>
                        </a:prstGeom>
                      </p:spPr>
                    </p:pic>
                  </p:oleObj>
                </mc:Fallback>
              </mc:AlternateContent>
            </a:graphicData>
          </a:graphic>
        </p:graphicFrame>
        <p:pic>
          <p:nvPicPr>
            <p:cNvPr id="161" name="Picture 160" descr="Copilot icon">
              <a:extLst>
                <a:ext uri="{FF2B5EF4-FFF2-40B4-BE49-F238E27FC236}">
                  <a16:creationId xmlns:a16="http://schemas.microsoft.com/office/drawing/2014/main" id="{7616B95C-334D-47BB-F5BA-AA5FE0CC47DC}"/>
                </a:ext>
              </a:extLst>
            </p:cNvPr>
            <p:cNvPicPr>
              <a:picLocks noChangeAspect="1"/>
            </p:cNvPicPr>
            <p:nvPr/>
          </p:nvPicPr>
          <p:blipFill>
            <a:blip r:embed="rId23"/>
            <a:stretch>
              <a:fillRect/>
            </a:stretch>
          </p:blipFill>
          <p:spPr>
            <a:xfrm>
              <a:off x="8791284" y="2920960"/>
              <a:ext cx="283518" cy="311560"/>
            </a:xfrm>
            <a:prstGeom prst="rect">
              <a:avLst/>
            </a:prstGeom>
          </p:spPr>
        </p:pic>
        <p:pic>
          <p:nvPicPr>
            <p:cNvPr id="162" name="Picture 2">
              <a:extLst>
                <a:ext uri="{FF2B5EF4-FFF2-40B4-BE49-F238E27FC236}">
                  <a16:creationId xmlns:a16="http://schemas.microsoft.com/office/drawing/2014/main" id="{8CE8D64F-5052-FAD2-A662-56ADAFD8C9E0}"/>
                </a:ext>
              </a:extLst>
            </p:cNvPr>
            <p:cNvPicPr>
              <a:picLocks noChangeAspect="1" noChangeArrowheads="1"/>
            </p:cNvPicPr>
            <p:nvPr/>
          </p:nvPicPr>
          <p:blipFill rotWithShape="1">
            <a:blip r:embed="rId63">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6854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E714E-1883-494F-9ADD-A3CFCC49A8A2}"/>
              </a:ext>
            </a:extLst>
          </p:cNvPr>
          <p:cNvSpPr>
            <a:spLocks noGrp="1"/>
          </p:cNvSpPr>
          <p:nvPr>
            <p:ph type="title"/>
          </p:nvPr>
        </p:nvSpPr>
        <p:spPr/>
        <p:txBody>
          <a:bodyPr/>
          <a:lstStyle/>
          <a:p>
            <a:r>
              <a:rPr lang="en-US"/>
              <a:t>Thank you.</a:t>
            </a:r>
            <a:br>
              <a:rPr lang="en-US"/>
            </a:br>
            <a:br>
              <a:rPr lang="en-US"/>
            </a:br>
            <a:r>
              <a:rPr lang="en-US" sz="2353">
                <a:latin typeface="+mn-lt"/>
              </a:rPr>
              <a:t>http://aka.ms/MOCA</a:t>
            </a:r>
            <a:br>
              <a:rPr lang="en-US"/>
            </a:br>
            <a:endParaRPr lang="en-US"/>
          </a:p>
        </p:txBody>
      </p:sp>
    </p:spTree>
    <p:extLst>
      <p:ext uri="{BB962C8B-B14F-4D97-AF65-F5344CB8AC3E}">
        <p14:creationId xmlns:p14="http://schemas.microsoft.com/office/powerpoint/2010/main" val="18769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Finding balance</a:t>
            </a:r>
          </a:p>
        </p:txBody>
      </p:sp>
      <p:sp>
        <p:nvSpPr>
          <p:cNvPr id="7" name="TextBox 6">
            <a:extLst>
              <a:ext uri="{FF2B5EF4-FFF2-40B4-BE49-F238E27FC236}">
                <a16:creationId xmlns:a16="http://schemas.microsoft.com/office/drawing/2014/main" id="{A88400DF-35C4-4F53-82DD-8741070679D2}"/>
              </a:ext>
            </a:extLst>
          </p:cNvPr>
          <p:cNvSpPr txBox="1"/>
          <p:nvPr/>
        </p:nvSpPr>
        <p:spPr>
          <a:xfrm>
            <a:off x="4457240" y="4951468"/>
            <a:ext cx="391149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a:ln>
                  <a:noFill/>
                </a:ln>
                <a:solidFill>
                  <a:srgbClr val="4472C4"/>
                </a:solidFill>
                <a:effectLst/>
                <a:uLnTx/>
                <a:uFillTx/>
                <a:latin typeface="Calibri Light" panose="020F0302020204030204"/>
                <a:ea typeface="+mn-ea"/>
                <a:cs typeface="+mn-cs"/>
              </a:rPr>
              <a:t>Julie</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289768" y="2594545"/>
            <a:ext cx="1885866" cy="189439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276071" y="2569956"/>
            <a:ext cx="1932560" cy="1941302"/>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4837843" y="2129746"/>
            <a:ext cx="2809016" cy="2821722"/>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051727" y="2343608"/>
            <a:ext cx="2383218" cy="2393998"/>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3775267" y="2765573"/>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4042703" y="4711162"/>
            <a:ext cx="169336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00" name="TextBox 199">
            <a:extLst>
              <a:ext uri="{FF2B5EF4-FFF2-40B4-BE49-F238E27FC236}">
                <a16:creationId xmlns:a16="http://schemas.microsoft.com/office/drawing/2014/main" id="{DD37FFF6-2521-4A51-BBFD-5F9F16CDD4A1}"/>
              </a:ext>
            </a:extLst>
          </p:cNvPr>
          <p:cNvSpPr txBox="1"/>
          <p:nvPr/>
        </p:nvSpPr>
        <p:spPr>
          <a:xfrm>
            <a:off x="7330378" y="3015871"/>
            <a:ext cx="19289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548983" y="2869802"/>
            <a:ext cx="1377151" cy="1383379"/>
          </a:xfrm>
          <a:prstGeom prst="ellipse">
            <a:avLst/>
          </a:prstGeom>
          <a:ln>
            <a:solidFill>
              <a:schemeClr val="bg1"/>
            </a:solidFill>
          </a:ln>
          <a:effectLst>
            <a:outerShdw blurRad="203200" dist="63500" dir="2700000" algn="ctr" rotWithShape="0">
              <a:prstClr val="black">
                <a:alpha val="25000"/>
              </a:prstClr>
            </a:outerShdw>
          </a:effectLst>
        </p:spPr>
      </p:pic>
      <p:sp>
        <p:nvSpPr>
          <p:cNvPr id="48" name="TextBox 47">
            <a:extLst>
              <a:ext uri="{FF2B5EF4-FFF2-40B4-BE49-F238E27FC236}">
                <a16:creationId xmlns:a16="http://schemas.microsoft.com/office/drawing/2014/main" id="{33638698-546E-4C92-A07D-42C110B41845}"/>
              </a:ext>
            </a:extLst>
          </p:cNvPr>
          <p:cNvSpPr txBox="1"/>
          <p:nvPr/>
        </p:nvSpPr>
        <p:spPr>
          <a:xfrm>
            <a:off x="5731040" y="2032926"/>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Devices</a:t>
            </a:r>
          </a:p>
        </p:txBody>
      </p:sp>
      <p:sp>
        <p:nvSpPr>
          <p:cNvPr id="4" name="TextBox 3">
            <a:extLst>
              <a:ext uri="{FF2B5EF4-FFF2-40B4-BE49-F238E27FC236}">
                <a16:creationId xmlns:a16="http://schemas.microsoft.com/office/drawing/2014/main" id="{30F7B61D-650B-43F6-9931-7FCF238EF2D4}"/>
              </a:ext>
            </a:extLst>
          </p:cNvPr>
          <p:cNvSpPr txBox="1"/>
          <p:nvPr/>
        </p:nvSpPr>
        <p:spPr>
          <a:xfrm>
            <a:off x="3374421" y="3627257"/>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Work-life balance</a:t>
            </a:r>
          </a:p>
        </p:txBody>
      </p:sp>
      <p:sp>
        <p:nvSpPr>
          <p:cNvPr id="5" name="TextBox 4">
            <a:extLst>
              <a:ext uri="{FF2B5EF4-FFF2-40B4-BE49-F238E27FC236}">
                <a16:creationId xmlns:a16="http://schemas.microsoft.com/office/drawing/2014/main" id="{E820C901-8219-4E89-B135-23AE83F60B11}"/>
              </a:ext>
            </a:extLst>
          </p:cNvPr>
          <p:cNvSpPr txBox="1"/>
          <p:nvPr/>
        </p:nvSpPr>
        <p:spPr>
          <a:xfrm>
            <a:off x="3247536" y="2293771"/>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Family life</a:t>
            </a:r>
          </a:p>
        </p:txBody>
      </p:sp>
      <p:sp>
        <p:nvSpPr>
          <p:cNvPr id="55" name="TextBox 54">
            <a:extLst>
              <a:ext uri="{FF2B5EF4-FFF2-40B4-BE49-F238E27FC236}">
                <a16:creationId xmlns:a16="http://schemas.microsoft.com/office/drawing/2014/main" id="{210B0BB5-BA05-4308-8F0B-79E8361B1361}"/>
              </a:ext>
            </a:extLst>
          </p:cNvPr>
          <p:cNvSpPr txBox="1"/>
          <p:nvPr/>
        </p:nvSpPr>
        <p:spPr>
          <a:xfrm>
            <a:off x="2700751" y="2605283"/>
            <a:ext cx="12266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Satisfaction</a:t>
            </a:r>
          </a:p>
        </p:txBody>
      </p:sp>
      <p:sp>
        <p:nvSpPr>
          <p:cNvPr id="9" name="TextBox 8">
            <a:extLst>
              <a:ext uri="{FF2B5EF4-FFF2-40B4-BE49-F238E27FC236}">
                <a16:creationId xmlns:a16="http://schemas.microsoft.com/office/drawing/2014/main" id="{6A515AAE-3F84-4934-8CD1-13795F5EC946}"/>
              </a:ext>
            </a:extLst>
          </p:cNvPr>
          <p:cNvSpPr txBox="1"/>
          <p:nvPr/>
        </p:nvSpPr>
        <p:spPr>
          <a:xfrm>
            <a:off x="8119067" y="2555176"/>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Making a difference</a:t>
            </a:r>
          </a:p>
        </p:txBody>
      </p:sp>
      <p:sp>
        <p:nvSpPr>
          <p:cNvPr id="58" name="TextBox 57">
            <a:extLst>
              <a:ext uri="{FF2B5EF4-FFF2-40B4-BE49-F238E27FC236}">
                <a16:creationId xmlns:a16="http://schemas.microsoft.com/office/drawing/2014/main" id="{4BB9DE5B-89BD-4C2C-8894-E588F432F62D}"/>
              </a:ext>
            </a:extLst>
          </p:cNvPr>
          <p:cNvSpPr txBox="1"/>
          <p:nvPr/>
        </p:nvSpPr>
        <p:spPr>
          <a:xfrm>
            <a:off x="8840037" y="3354425"/>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Collaboration</a:t>
            </a:r>
          </a:p>
        </p:txBody>
      </p:sp>
      <p:sp>
        <p:nvSpPr>
          <p:cNvPr id="59" name="TextBox 58">
            <a:extLst>
              <a:ext uri="{FF2B5EF4-FFF2-40B4-BE49-F238E27FC236}">
                <a16:creationId xmlns:a16="http://schemas.microsoft.com/office/drawing/2014/main" id="{A40C4A7B-E69E-4735-94A6-C4A1AB2F26B8}"/>
              </a:ext>
            </a:extLst>
          </p:cNvPr>
          <p:cNvSpPr txBox="1"/>
          <p:nvPr/>
        </p:nvSpPr>
        <p:spPr>
          <a:xfrm>
            <a:off x="5139055" y="1463003"/>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Work devices</a:t>
            </a:r>
          </a:p>
        </p:txBody>
      </p:sp>
      <p:sp>
        <p:nvSpPr>
          <p:cNvPr id="10" name="TextBox 9">
            <a:extLst>
              <a:ext uri="{FF2B5EF4-FFF2-40B4-BE49-F238E27FC236}">
                <a16:creationId xmlns:a16="http://schemas.microsoft.com/office/drawing/2014/main" id="{CC962334-656B-4A65-B631-E3C32E7A0742}"/>
              </a:ext>
            </a:extLst>
          </p:cNvPr>
          <p:cNvSpPr txBox="1"/>
          <p:nvPr/>
        </p:nvSpPr>
        <p:spPr>
          <a:xfrm>
            <a:off x="6316846" y="1530551"/>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Personal devices</a:t>
            </a:r>
          </a:p>
        </p:txBody>
      </p:sp>
      <p:sp>
        <p:nvSpPr>
          <p:cNvPr id="62" name="TextBox 61">
            <a:extLst>
              <a:ext uri="{FF2B5EF4-FFF2-40B4-BE49-F238E27FC236}">
                <a16:creationId xmlns:a16="http://schemas.microsoft.com/office/drawing/2014/main" id="{13C03F63-CD99-47B4-81ED-95B90042ADA3}"/>
              </a:ext>
            </a:extLst>
          </p:cNvPr>
          <p:cNvSpPr txBox="1"/>
          <p:nvPr/>
        </p:nvSpPr>
        <p:spPr>
          <a:xfrm>
            <a:off x="8119066" y="3688812"/>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Expert</a:t>
            </a:r>
          </a:p>
        </p:txBody>
      </p:sp>
    </p:spTree>
    <p:extLst>
      <p:ext uri="{BB962C8B-B14F-4D97-AF65-F5344CB8AC3E}">
        <p14:creationId xmlns:p14="http://schemas.microsoft.com/office/powerpoint/2010/main" val="305116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0" name="Straight Connector 99">
            <a:extLst>
              <a:ext uri="{FF2B5EF4-FFF2-40B4-BE49-F238E27FC236}">
                <a16:creationId xmlns:a16="http://schemas.microsoft.com/office/drawing/2014/main" id="{E967457B-2B6C-41E1-B99C-38474B354AA2}"/>
              </a:ext>
            </a:extLst>
          </p:cNvPr>
          <p:cNvCxnSpPr/>
          <p:nvPr/>
        </p:nvCxnSpPr>
        <p:spPr>
          <a:xfrm>
            <a:off x="9495888" y="-202673"/>
            <a:ext cx="1996205" cy="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5">
            <a:extLst>
              <a:ext uri="{FF2B5EF4-FFF2-40B4-BE49-F238E27FC236}">
                <a16:creationId xmlns:a16="http://schemas.microsoft.com/office/drawing/2014/main" id="{B107233B-0743-4BAB-AF43-2AE5DD62A40B}"/>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Icon key</a:t>
            </a:r>
          </a:p>
        </p:txBody>
      </p:sp>
      <p:grpSp>
        <p:nvGrpSpPr>
          <p:cNvPr id="16" name="Group 15">
            <a:extLst>
              <a:ext uri="{FF2B5EF4-FFF2-40B4-BE49-F238E27FC236}">
                <a16:creationId xmlns:a16="http://schemas.microsoft.com/office/drawing/2014/main" id="{C7E6B6DB-6922-4A5D-B453-31AAF6DADBF4}"/>
              </a:ext>
            </a:extLst>
          </p:cNvPr>
          <p:cNvGrpSpPr/>
          <p:nvPr/>
        </p:nvGrpSpPr>
        <p:grpSpPr>
          <a:xfrm>
            <a:off x="-24694" y="5230628"/>
            <a:ext cx="3495854" cy="1355497"/>
            <a:chOff x="708815" y="5341828"/>
            <a:chExt cx="2867631" cy="1355497"/>
          </a:xfrm>
        </p:grpSpPr>
        <p:sp>
          <p:nvSpPr>
            <p:cNvPr id="8" name="Flowchart: Terminator 7">
              <a:extLst>
                <a:ext uri="{FF2B5EF4-FFF2-40B4-BE49-F238E27FC236}">
                  <a16:creationId xmlns:a16="http://schemas.microsoft.com/office/drawing/2014/main" id="{05AAEA29-6053-4C7A-914C-9860DD60E759}"/>
                </a:ext>
              </a:extLst>
            </p:cNvPr>
            <p:cNvSpPr/>
            <p:nvPr/>
          </p:nvSpPr>
          <p:spPr>
            <a:xfrm>
              <a:off x="775682" y="5341828"/>
              <a:ext cx="2800764" cy="1355497"/>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bject 7">
              <a:extLst>
                <a:ext uri="{FF2B5EF4-FFF2-40B4-BE49-F238E27FC236}">
                  <a16:creationId xmlns:a16="http://schemas.microsoft.com/office/drawing/2014/main" id="{5838A0F7-2038-4F85-84F9-4B9EB572F30A}"/>
                </a:ext>
              </a:extLst>
            </p:cNvPr>
            <p:cNvSpPr txBox="1"/>
            <p:nvPr/>
          </p:nvSpPr>
          <p:spPr>
            <a:xfrm>
              <a:off x="1656977" y="6069823"/>
              <a:ext cx="810075" cy="415749"/>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sp>
          <p:nvSpPr>
            <p:cNvPr id="122" name="object 7">
              <a:extLst>
                <a:ext uri="{FF2B5EF4-FFF2-40B4-BE49-F238E27FC236}">
                  <a16:creationId xmlns:a16="http://schemas.microsoft.com/office/drawing/2014/main" id="{B0D68A70-7759-435C-9567-FFBCBB9FD04E}"/>
                </a:ext>
              </a:extLst>
            </p:cNvPr>
            <p:cNvSpPr txBox="1"/>
            <p:nvPr/>
          </p:nvSpPr>
          <p:spPr>
            <a:xfrm>
              <a:off x="2812464" y="6083117"/>
              <a:ext cx="276106" cy="180947"/>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Topics</a:t>
              </a:r>
            </a:p>
          </p:txBody>
        </p:sp>
        <p:sp>
          <p:nvSpPr>
            <p:cNvPr id="133" name="object 7">
              <a:extLst>
                <a:ext uri="{FF2B5EF4-FFF2-40B4-BE49-F238E27FC236}">
                  <a16:creationId xmlns:a16="http://schemas.microsoft.com/office/drawing/2014/main" id="{A8342279-4664-4DA5-8FD7-D59506777874}"/>
                </a:ext>
              </a:extLst>
            </p:cNvPr>
            <p:cNvSpPr txBox="1"/>
            <p:nvPr/>
          </p:nvSpPr>
          <p:spPr>
            <a:xfrm>
              <a:off x="2343041" y="6064914"/>
              <a:ext cx="339704" cy="180947"/>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Learning</a:t>
              </a:r>
            </a:p>
          </p:txBody>
        </p:sp>
        <p:sp>
          <p:nvSpPr>
            <p:cNvPr id="125" name="object 7">
              <a:extLst>
                <a:ext uri="{FF2B5EF4-FFF2-40B4-BE49-F238E27FC236}">
                  <a16:creationId xmlns:a16="http://schemas.microsoft.com/office/drawing/2014/main" id="{52E78779-EB1D-4BC5-A24E-291313D79145}"/>
                </a:ext>
              </a:extLst>
            </p:cNvPr>
            <p:cNvSpPr txBox="1"/>
            <p:nvPr/>
          </p:nvSpPr>
          <p:spPr>
            <a:xfrm>
              <a:off x="708815" y="6082587"/>
              <a:ext cx="978696" cy="415750"/>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Connections</a:t>
              </a:r>
            </a:p>
          </p:txBody>
        </p:sp>
        <p:sp>
          <p:nvSpPr>
            <p:cNvPr id="10" name="TextBox 9">
              <a:extLst>
                <a:ext uri="{FF2B5EF4-FFF2-40B4-BE49-F238E27FC236}">
                  <a16:creationId xmlns:a16="http://schemas.microsoft.com/office/drawing/2014/main" id="{7DEAAC2F-FB04-46C7-A2BD-54D3B0760B0A}"/>
                </a:ext>
              </a:extLst>
            </p:cNvPr>
            <p:cNvSpPr txBox="1"/>
            <p:nvPr/>
          </p:nvSpPr>
          <p:spPr>
            <a:xfrm>
              <a:off x="962377" y="5381504"/>
              <a:ext cx="84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VIVA</a:t>
              </a:r>
            </a:p>
          </p:txBody>
        </p:sp>
      </p:grpSp>
      <p:grpSp>
        <p:nvGrpSpPr>
          <p:cNvPr id="12" name="Group 11">
            <a:extLst>
              <a:ext uri="{FF2B5EF4-FFF2-40B4-BE49-F238E27FC236}">
                <a16:creationId xmlns:a16="http://schemas.microsoft.com/office/drawing/2014/main" id="{E6BCF27B-9993-4520-8D34-49CE9995DE99}"/>
              </a:ext>
            </a:extLst>
          </p:cNvPr>
          <p:cNvGrpSpPr/>
          <p:nvPr/>
        </p:nvGrpSpPr>
        <p:grpSpPr>
          <a:xfrm>
            <a:off x="83744" y="1205051"/>
            <a:ext cx="5878950" cy="3767162"/>
            <a:chOff x="4699794" y="4123555"/>
            <a:chExt cx="5878950" cy="3767162"/>
          </a:xfrm>
        </p:grpSpPr>
        <p:grpSp>
          <p:nvGrpSpPr>
            <p:cNvPr id="6" name="Group 5">
              <a:extLst>
                <a:ext uri="{FF2B5EF4-FFF2-40B4-BE49-F238E27FC236}">
                  <a16:creationId xmlns:a16="http://schemas.microsoft.com/office/drawing/2014/main" id="{31FE349A-9F9F-49AB-964D-38416721482C}"/>
                </a:ext>
              </a:extLst>
            </p:cNvPr>
            <p:cNvGrpSpPr/>
            <p:nvPr/>
          </p:nvGrpSpPr>
          <p:grpSpPr>
            <a:xfrm>
              <a:off x="4699794" y="4123555"/>
              <a:ext cx="5878950" cy="3767162"/>
              <a:chOff x="4699794" y="4123555"/>
              <a:chExt cx="5878950" cy="3767162"/>
            </a:xfrm>
          </p:grpSpPr>
          <p:sp>
            <p:nvSpPr>
              <p:cNvPr id="3" name="Flowchart: Terminator 2">
                <a:extLst>
                  <a:ext uri="{FF2B5EF4-FFF2-40B4-BE49-F238E27FC236}">
                    <a16:creationId xmlns:a16="http://schemas.microsoft.com/office/drawing/2014/main" id="{80B96FC9-F8D6-4012-8559-B3C90002DD12}"/>
                  </a:ext>
                </a:extLst>
              </p:cNvPr>
              <p:cNvSpPr/>
              <p:nvPr/>
            </p:nvSpPr>
            <p:spPr>
              <a:xfrm>
                <a:off x="4699794" y="4123555"/>
                <a:ext cx="5878950" cy="3658617"/>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5" name="Group 334">
                <a:extLst>
                  <a:ext uri="{FF2B5EF4-FFF2-40B4-BE49-F238E27FC236}">
                    <a16:creationId xmlns:a16="http://schemas.microsoft.com/office/drawing/2014/main" id="{E6C1827C-5DA6-4EDE-A07A-E437C3DF5B35}"/>
                  </a:ext>
                </a:extLst>
              </p:cNvPr>
              <p:cNvGrpSpPr/>
              <p:nvPr/>
            </p:nvGrpSpPr>
            <p:grpSpPr>
              <a:xfrm>
                <a:off x="7988503" y="4592858"/>
                <a:ext cx="746527" cy="718385"/>
                <a:chOff x="3723717" y="4284910"/>
                <a:chExt cx="359815" cy="346251"/>
              </a:xfrm>
            </p:grpSpPr>
            <p:sp>
              <p:nvSpPr>
                <p:cNvPr id="336" name="object 7">
                  <a:extLst>
                    <a:ext uri="{FF2B5EF4-FFF2-40B4-BE49-F238E27FC236}">
                      <a16:creationId xmlns:a16="http://schemas.microsoft.com/office/drawing/2014/main" id="{44461408-6D7F-4330-964C-73111245CE0B}"/>
                    </a:ext>
                  </a:extLst>
                </p:cNvPr>
                <p:cNvSpPr txBox="1"/>
                <p:nvPr/>
              </p:nvSpPr>
              <p:spPr>
                <a:xfrm>
                  <a:off x="3723717"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Excel</a:t>
                  </a:r>
                </a:p>
              </p:txBody>
            </p:sp>
            <p:pic>
              <p:nvPicPr>
                <p:cNvPr id="337" name="Graphic 336">
                  <a:extLst>
                    <a:ext uri="{FF2B5EF4-FFF2-40B4-BE49-F238E27FC236}">
                      <a16:creationId xmlns:a16="http://schemas.microsoft.com/office/drawing/2014/main" id="{639B8245-810D-4D93-88B7-D4E9B935119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887" t="25834" r="24712" b="23767"/>
                <a:stretch/>
              </p:blipFill>
              <p:spPr>
                <a:xfrm>
                  <a:off x="3807612" y="4284910"/>
                  <a:ext cx="192024" cy="192024"/>
                </a:xfrm>
                <a:prstGeom prst="rect">
                  <a:avLst/>
                </a:prstGeom>
              </p:spPr>
            </p:pic>
          </p:grpSp>
          <p:grpSp>
            <p:nvGrpSpPr>
              <p:cNvPr id="338" name="Group 337">
                <a:extLst>
                  <a:ext uri="{FF2B5EF4-FFF2-40B4-BE49-F238E27FC236}">
                    <a16:creationId xmlns:a16="http://schemas.microsoft.com/office/drawing/2014/main" id="{E48BD296-2867-40E5-8418-8A4A88FA535B}"/>
                  </a:ext>
                </a:extLst>
              </p:cNvPr>
              <p:cNvGrpSpPr/>
              <p:nvPr/>
            </p:nvGrpSpPr>
            <p:grpSpPr>
              <a:xfrm>
                <a:off x="6124503" y="4600595"/>
                <a:ext cx="746527" cy="702886"/>
                <a:chOff x="4104429" y="4292380"/>
                <a:chExt cx="359815" cy="338781"/>
              </a:xfrm>
            </p:grpSpPr>
            <p:sp>
              <p:nvSpPr>
                <p:cNvPr id="339" name="object 7">
                  <a:extLst>
                    <a:ext uri="{FF2B5EF4-FFF2-40B4-BE49-F238E27FC236}">
                      <a16:creationId xmlns:a16="http://schemas.microsoft.com/office/drawing/2014/main" id="{28F36E88-332C-4EFC-AA0F-3D349A5555E1}"/>
                    </a:ext>
                  </a:extLst>
                </p:cNvPr>
                <p:cNvSpPr txBox="1"/>
                <p:nvPr/>
              </p:nvSpPr>
              <p:spPr>
                <a:xfrm>
                  <a:off x="4104429"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Word</a:t>
                  </a:r>
                </a:p>
              </p:txBody>
            </p:sp>
            <p:pic>
              <p:nvPicPr>
                <p:cNvPr id="340" name="Graphic 339">
                  <a:extLst>
                    <a:ext uri="{FF2B5EF4-FFF2-40B4-BE49-F238E27FC236}">
                      <a16:creationId xmlns:a16="http://schemas.microsoft.com/office/drawing/2014/main" id="{DB39F592-668B-4B63-8F2E-64007FDDFDB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4535" t="26250" r="24174" b="26857"/>
                <a:stretch/>
              </p:blipFill>
              <p:spPr>
                <a:xfrm>
                  <a:off x="4188324" y="4292380"/>
                  <a:ext cx="192024" cy="175560"/>
                </a:xfrm>
                <a:prstGeom prst="rect">
                  <a:avLst/>
                </a:prstGeom>
              </p:spPr>
            </p:pic>
          </p:grpSp>
          <p:grpSp>
            <p:nvGrpSpPr>
              <p:cNvPr id="341" name="Group 340">
                <a:extLst>
                  <a:ext uri="{FF2B5EF4-FFF2-40B4-BE49-F238E27FC236}">
                    <a16:creationId xmlns:a16="http://schemas.microsoft.com/office/drawing/2014/main" id="{70CC2D13-9C5D-4434-9568-1DA8C7FEA0C7}"/>
                  </a:ext>
                </a:extLst>
              </p:cNvPr>
              <p:cNvGrpSpPr/>
              <p:nvPr/>
            </p:nvGrpSpPr>
            <p:grpSpPr>
              <a:xfrm>
                <a:off x="7008704" y="4597495"/>
                <a:ext cx="842125" cy="709111"/>
                <a:chOff x="4460520" y="4289380"/>
                <a:chExt cx="405892" cy="341781"/>
              </a:xfrm>
            </p:grpSpPr>
            <p:sp>
              <p:nvSpPr>
                <p:cNvPr id="342" name="object 7">
                  <a:extLst>
                    <a:ext uri="{FF2B5EF4-FFF2-40B4-BE49-F238E27FC236}">
                      <a16:creationId xmlns:a16="http://schemas.microsoft.com/office/drawing/2014/main" id="{7C6F277F-7F6C-4E9D-AAFD-4FD8CF14C4E5}"/>
                    </a:ext>
                  </a:extLst>
                </p:cNvPr>
                <p:cNvSpPr txBox="1"/>
                <p:nvPr/>
              </p:nvSpPr>
              <p:spPr>
                <a:xfrm>
                  <a:off x="4460520" y="4446495"/>
                  <a:ext cx="405892"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PowerPoint</a:t>
                  </a:r>
                </a:p>
              </p:txBody>
            </p:sp>
            <p:pic>
              <p:nvPicPr>
                <p:cNvPr id="343" name="Graphic 342">
                  <a:extLst>
                    <a:ext uri="{FF2B5EF4-FFF2-40B4-BE49-F238E27FC236}">
                      <a16:creationId xmlns:a16="http://schemas.microsoft.com/office/drawing/2014/main" id="{6721E88B-5438-4272-A7A9-04B8F5C8BA4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4887" t="26251" r="24712" b="25832"/>
                <a:stretch/>
              </p:blipFill>
              <p:spPr>
                <a:xfrm>
                  <a:off x="4567454" y="4289380"/>
                  <a:ext cx="192024" cy="182564"/>
                </a:xfrm>
                <a:prstGeom prst="rect">
                  <a:avLst/>
                </a:prstGeom>
              </p:spPr>
            </p:pic>
          </p:grpSp>
          <p:grpSp>
            <p:nvGrpSpPr>
              <p:cNvPr id="344" name="Group 343">
                <a:extLst>
                  <a:ext uri="{FF2B5EF4-FFF2-40B4-BE49-F238E27FC236}">
                    <a16:creationId xmlns:a16="http://schemas.microsoft.com/office/drawing/2014/main" id="{EB641BE3-955D-4D91-998B-AA3742932074}"/>
                  </a:ext>
                </a:extLst>
              </p:cNvPr>
              <p:cNvGrpSpPr/>
              <p:nvPr/>
            </p:nvGrpSpPr>
            <p:grpSpPr>
              <a:xfrm>
                <a:off x="8872703" y="4596123"/>
                <a:ext cx="746527" cy="711858"/>
                <a:chOff x="4546278" y="4288056"/>
                <a:chExt cx="359815" cy="343105"/>
              </a:xfrm>
            </p:grpSpPr>
            <p:sp>
              <p:nvSpPr>
                <p:cNvPr id="345" name="object 7">
                  <a:extLst>
                    <a:ext uri="{FF2B5EF4-FFF2-40B4-BE49-F238E27FC236}">
                      <a16:creationId xmlns:a16="http://schemas.microsoft.com/office/drawing/2014/main" id="{2EEC42D4-4985-454E-A597-56C8760EEB43}"/>
                    </a:ext>
                  </a:extLst>
                </p:cNvPr>
                <p:cNvSpPr txBox="1"/>
                <p:nvPr/>
              </p:nvSpPr>
              <p:spPr>
                <a:xfrm>
                  <a:off x="4546278"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OneNote</a:t>
                  </a:r>
                </a:p>
              </p:txBody>
            </p:sp>
            <p:pic>
              <p:nvPicPr>
                <p:cNvPr id="346" name="Graphic 345">
                  <a:extLst>
                    <a:ext uri="{FF2B5EF4-FFF2-40B4-BE49-F238E27FC236}">
                      <a16:creationId xmlns:a16="http://schemas.microsoft.com/office/drawing/2014/main" id="{CA060F9A-26AA-46CC-BFF4-B812B977EF0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3750" t="26251" r="23750" b="26249"/>
                <a:stretch/>
              </p:blipFill>
              <p:spPr>
                <a:xfrm>
                  <a:off x="4626173" y="4288056"/>
                  <a:ext cx="200025" cy="180976"/>
                </a:xfrm>
                <a:prstGeom prst="rect">
                  <a:avLst/>
                </a:prstGeom>
              </p:spPr>
            </p:pic>
          </p:grpSp>
          <p:grpSp>
            <p:nvGrpSpPr>
              <p:cNvPr id="347" name="Group 346">
                <a:extLst>
                  <a:ext uri="{FF2B5EF4-FFF2-40B4-BE49-F238E27FC236}">
                    <a16:creationId xmlns:a16="http://schemas.microsoft.com/office/drawing/2014/main" id="{A24B2572-D9F7-409F-B68E-813FE5FF9B59}"/>
                  </a:ext>
                </a:extLst>
              </p:cNvPr>
              <p:cNvGrpSpPr/>
              <p:nvPr/>
            </p:nvGrpSpPr>
            <p:grpSpPr>
              <a:xfrm>
                <a:off x="6159496" y="5265838"/>
                <a:ext cx="746527" cy="676551"/>
                <a:chOff x="5634939" y="4305073"/>
                <a:chExt cx="359815" cy="326088"/>
              </a:xfrm>
            </p:grpSpPr>
            <p:sp>
              <p:nvSpPr>
                <p:cNvPr id="348" name="object 7">
                  <a:extLst>
                    <a:ext uri="{FF2B5EF4-FFF2-40B4-BE49-F238E27FC236}">
                      <a16:creationId xmlns:a16="http://schemas.microsoft.com/office/drawing/2014/main" id="{BA1ADBF9-4B37-465D-A24E-7A6CF198BF60}"/>
                    </a:ext>
                  </a:extLst>
                </p:cNvPr>
                <p:cNvSpPr txBox="1"/>
                <p:nvPr/>
              </p:nvSpPr>
              <p:spPr>
                <a:xfrm>
                  <a:off x="5634939"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OneDrive</a:t>
                  </a:r>
                </a:p>
              </p:txBody>
            </p:sp>
            <p:pic>
              <p:nvPicPr>
                <p:cNvPr id="349" name="Graphic 348">
                  <a:extLst>
                    <a:ext uri="{FF2B5EF4-FFF2-40B4-BE49-F238E27FC236}">
                      <a16:creationId xmlns:a16="http://schemas.microsoft.com/office/drawing/2014/main" id="{1E5DBCF5-8F49-481F-9241-404CE04C6806}"/>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3333" t="31250" r="23749" b="33750"/>
                <a:stretch/>
              </p:blipFill>
              <p:spPr>
                <a:xfrm>
                  <a:off x="5721818" y="4305073"/>
                  <a:ext cx="201613" cy="133351"/>
                </a:xfrm>
                <a:prstGeom prst="rect">
                  <a:avLst/>
                </a:prstGeom>
              </p:spPr>
            </p:pic>
          </p:grpSp>
          <p:grpSp>
            <p:nvGrpSpPr>
              <p:cNvPr id="350" name="Group 349">
                <a:extLst>
                  <a:ext uri="{FF2B5EF4-FFF2-40B4-BE49-F238E27FC236}">
                    <a16:creationId xmlns:a16="http://schemas.microsoft.com/office/drawing/2014/main" id="{141D2888-8757-45D6-B9D3-86C974ECC375}"/>
                  </a:ext>
                </a:extLst>
              </p:cNvPr>
              <p:cNvGrpSpPr/>
              <p:nvPr/>
            </p:nvGrpSpPr>
            <p:grpSpPr>
              <a:xfrm>
                <a:off x="5240302" y="4599022"/>
                <a:ext cx="746527" cy="706059"/>
                <a:chOff x="5982265" y="4290851"/>
                <a:chExt cx="359815" cy="340310"/>
              </a:xfrm>
            </p:grpSpPr>
            <p:sp>
              <p:nvSpPr>
                <p:cNvPr id="351" name="object 7">
                  <a:extLst>
                    <a:ext uri="{FF2B5EF4-FFF2-40B4-BE49-F238E27FC236}">
                      <a16:creationId xmlns:a16="http://schemas.microsoft.com/office/drawing/2014/main" id="{91A3E47F-8403-4A3B-9201-5C901C23AB35}"/>
                    </a:ext>
                  </a:extLst>
                </p:cNvPr>
                <p:cNvSpPr txBox="1"/>
                <p:nvPr/>
              </p:nvSpPr>
              <p:spPr>
                <a:xfrm>
                  <a:off x="5982265"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Outlook</a:t>
                  </a:r>
                </a:p>
              </p:txBody>
            </p:sp>
            <p:pic>
              <p:nvPicPr>
                <p:cNvPr id="352" name="Graphic 351">
                  <a:extLst>
                    <a:ext uri="{FF2B5EF4-FFF2-40B4-BE49-F238E27FC236}">
                      <a16:creationId xmlns:a16="http://schemas.microsoft.com/office/drawing/2014/main" id="{04973290-6C9D-4C0B-B8FA-A6CE9181D5A9}"/>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3750" t="26250" r="23750" b="26666"/>
                <a:stretch/>
              </p:blipFill>
              <p:spPr>
                <a:xfrm>
                  <a:off x="6071755" y="4290851"/>
                  <a:ext cx="192024" cy="172214"/>
                </a:xfrm>
                <a:prstGeom prst="rect">
                  <a:avLst/>
                </a:prstGeom>
              </p:spPr>
            </p:pic>
          </p:grpSp>
          <p:grpSp>
            <p:nvGrpSpPr>
              <p:cNvPr id="353" name="Group 352">
                <a:extLst>
                  <a:ext uri="{FF2B5EF4-FFF2-40B4-BE49-F238E27FC236}">
                    <a16:creationId xmlns:a16="http://schemas.microsoft.com/office/drawing/2014/main" id="{03EE5C9A-71BC-4D11-910A-B35772F91C8D}"/>
                  </a:ext>
                </a:extLst>
              </p:cNvPr>
              <p:cNvGrpSpPr/>
              <p:nvPr/>
            </p:nvGrpSpPr>
            <p:grpSpPr>
              <a:xfrm>
                <a:off x="5258706" y="5207976"/>
                <a:ext cx="746527" cy="590111"/>
                <a:chOff x="4892176" y="1591846"/>
                <a:chExt cx="359815" cy="284425"/>
              </a:xfrm>
            </p:grpSpPr>
            <p:sp>
              <p:nvSpPr>
                <p:cNvPr id="354" name="object 7">
                  <a:extLst>
                    <a:ext uri="{FF2B5EF4-FFF2-40B4-BE49-F238E27FC236}">
                      <a16:creationId xmlns:a16="http://schemas.microsoft.com/office/drawing/2014/main" id="{FD02046D-A261-4B2D-978C-9CA1F4309A6A}"/>
                    </a:ext>
                  </a:extLst>
                </p:cNvPr>
                <p:cNvSpPr txBox="1"/>
                <p:nvPr/>
              </p:nvSpPr>
              <p:spPr>
                <a:xfrm>
                  <a:off x="4892176" y="1789057"/>
                  <a:ext cx="359815" cy="87214"/>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Microsoft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To Do</a:t>
                  </a:r>
                </a:p>
              </p:txBody>
            </p:sp>
            <p:pic>
              <p:nvPicPr>
                <p:cNvPr id="355" name="Graphic 354">
                  <a:extLst>
                    <a:ext uri="{FF2B5EF4-FFF2-40B4-BE49-F238E27FC236}">
                      <a16:creationId xmlns:a16="http://schemas.microsoft.com/office/drawing/2014/main" id="{078AE5AA-B09A-4A39-880B-259FC6A685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76833" y="1591846"/>
                  <a:ext cx="190500" cy="190500"/>
                </a:xfrm>
                <a:prstGeom prst="rect">
                  <a:avLst/>
                </a:prstGeom>
              </p:spPr>
            </p:pic>
          </p:grpSp>
          <p:grpSp>
            <p:nvGrpSpPr>
              <p:cNvPr id="357" name="Group 356">
                <a:extLst>
                  <a:ext uri="{FF2B5EF4-FFF2-40B4-BE49-F238E27FC236}">
                    <a16:creationId xmlns:a16="http://schemas.microsoft.com/office/drawing/2014/main" id="{CA6D5F13-02A2-4F1E-A067-727EAAD387B9}"/>
                  </a:ext>
                </a:extLst>
              </p:cNvPr>
              <p:cNvGrpSpPr/>
              <p:nvPr/>
            </p:nvGrpSpPr>
            <p:grpSpPr>
              <a:xfrm>
                <a:off x="6102465" y="5884287"/>
                <a:ext cx="868741" cy="751890"/>
                <a:chOff x="3206013" y="4270646"/>
                <a:chExt cx="417068" cy="360970"/>
              </a:xfrm>
            </p:grpSpPr>
            <p:sp>
              <p:nvSpPr>
                <p:cNvPr id="358" name="object 7">
                  <a:extLst>
                    <a:ext uri="{FF2B5EF4-FFF2-40B4-BE49-F238E27FC236}">
                      <a16:creationId xmlns:a16="http://schemas.microsoft.com/office/drawing/2014/main" id="{45A43317-85B6-4526-86C2-49765E5C8FB9}"/>
                    </a:ext>
                  </a:extLst>
                </p:cNvPr>
                <p:cNvSpPr txBox="1"/>
                <p:nvPr/>
              </p:nvSpPr>
              <p:spPr>
                <a:xfrm>
                  <a:off x="3206013" y="4446950"/>
                  <a:ext cx="417068"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Whiteboard</a:t>
                  </a:r>
                </a:p>
              </p:txBody>
            </p:sp>
            <p:pic>
              <p:nvPicPr>
                <p:cNvPr id="359" name="Graphic 358">
                  <a:extLst>
                    <a:ext uri="{FF2B5EF4-FFF2-40B4-BE49-F238E27FC236}">
                      <a16:creationId xmlns:a16="http://schemas.microsoft.com/office/drawing/2014/main" id="{3A8A1CA0-ADA4-4EA1-8DA3-822DE702DAEB}"/>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18143" t="17314" r="14843" b="22100"/>
                <a:stretch/>
              </p:blipFill>
              <p:spPr>
                <a:xfrm>
                  <a:off x="3308349" y="4270646"/>
                  <a:ext cx="212397" cy="192024"/>
                </a:xfrm>
                <a:prstGeom prst="rect">
                  <a:avLst/>
                </a:prstGeom>
              </p:spPr>
            </p:pic>
          </p:grpSp>
          <p:grpSp>
            <p:nvGrpSpPr>
              <p:cNvPr id="360" name="Group 359">
                <a:extLst>
                  <a:ext uri="{FF2B5EF4-FFF2-40B4-BE49-F238E27FC236}">
                    <a16:creationId xmlns:a16="http://schemas.microsoft.com/office/drawing/2014/main" id="{76D6AFE0-6028-4015-934F-CFA6664AF257}"/>
                  </a:ext>
                </a:extLst>
              </p:cNvPr>
              <p:cNvGrpSpPr/>
              <p:nvPr/>
            </p:nvGrpSpPr>
            <p:grpSpPr>
              <a:xfrm>
                <a:off x="8867783" y="5188691"/>
                <a:ext cx="749485" cy="830898"/>
                <a:chOff x="2981762" y="4278476"/>
                <a:chExt cx="359815" cy="398897"/>
              </a:xfrm>
            </p:grpSpPr>
            <p:sp>
              <p:nvSpPr>
                <p:cNvPr id="361" name="object 7">
                  <a:extLst>
                    <a:ext uri="{FF2B5EF4-FFF2-40B4-BE49-F238E27FC236}">
                      <a16:creationId xmlns:a16="http://schemas.microsoft.com/office/drawing/2014/main" id="{4AFC5FD6-0B28-40FB-B4DC-A17DFA45FD53}"/>
                    </a:ext>
                  </a:extLst>
                </p:cNvPr>
                <p:cNvSpPr txBox="1"/>
                <p:nvPr/>
              </p:nvSpPr>
              <p:spPr>
                <a:xfrm>
                  <a:off x="2981762" y="4492707"/>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Microsoft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Stream</a:t>
                  </a:r>
                </a:p>
              </p:txBody>
            </p:sp>
            <p:pic>
              <p:nvPicPr>
                <p:cNvPr id="362" name="Graphic 361">
                  <a:extLst>
                    <a:ext uri="{FF2B5EF4-FFF2-40B4-BE49-F238E27FC236}">
                      <a16:creationId xmlns:a16="http://schemas.microsoft.com/office/drawing/2014/main" id="{5441C91C-F024-41EE-90F2-C69258DE0941}"/>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5834" t="25834" r="24712" b="25698"/>
                <a:stretch/>
              </p:blipFill>
              <p:spPr>
                <a:xfrm>
                  <a:off x="3059040" y="4278476"/>
                  <a:ext cx="205258" cy="201168"/>
                </a:xfrm>
                <a:prstGeom prst="rect">
                  <a:avLst/>
                </a:prstGeom>
              </p:spPr>
            </p:pic>
          </p:grpSp>
          <p:grpSp>
            <p:nvGrpSpPr>
              <p:cNvPr id="363" name="Group 362">
                <a:extLst>
                  <a:ext uri="{FF2B5EF4-FFF2-40B4-BE49-F238E27FC236}">
                    <a16:creationId xmlns:a16="http://schemas.microsoft.com/office/drawing/2014/main" id="{AE3DB77F-18BD-4439-8F56-3E4B7F2CE30B}"/>
                  </a:ext>
                </a:extLst>
              </p:cNvPr>
              <p:cNvGrpSpPr/>
              <p:nvPr/>
            </p:nvGrpSpPr>
            <p:grpSpPr>
              <a:xfrm>
                <a:off x="7060286" y="5236889"/>
                <a:ext cx="749485" cy="734504"/>
                <a:chOff x="3321550" y="4278538"/>
                <a:chExt cx="359815" cy="352623"/>
              </a:xfrm>
            </p:grpSpPr>
            <p:sp>
              <p:nvSpPr>
                <p:cNvPr id="364" name="object 7">
                  <a:extLst>
                    <a:ext uri="{FF2B5EF4-FFF2-40B4-BE49-F238E27FC236}">
                      <a16:creationId xmlns:a16="http://schemas.microsoft.com/office/drawing/2014/main" id="{03EB1D38-C14A-468A-AFD6-634FB3047165}"/>
                    </a:ext>
                  </a:extLst>
                </p:cNvPr>
                <p:cNvSpPr txBox="1"/>
                <p:nvPr/>
              </p:nvSpPr>
              <p:spPr>
                <a:xfrm>
                  <a:off x="3321550"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Visio</a:t>
                  </a:r>
                </a:p>
              </p:txBody>
            </p:sp>
            <p:pic>
              <p:nvPicPr>
                <p:cNvPr id="365" name="Graphic 364">
                  <a:extLst>
                    <a:ext uri="{FF2B5EF4-FFF2-40B4-BE49-F238E27FC236}">
                      <a16:creationId xmlns:a16="http://schemas.microsoft.com/office/drawing/2014/main" id="{CBB5EE92-322A-4874-9CA6-385EA61290E9}"/>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24887" t="23333" r="24713" b="23751"/>
                <a:stretch/>
              </p:blipFill>
              <p:spPr>
                <a:xfrm>
                  <a:off x="3405445" y="4278538"/>
                  <a:ext cx="192025" cy="201612"/>
                </a:xfrm>
                <a:prstGeom prst="rect">
                  <a:avLst/>
                </a:prstGeom>
              </p:spPr>
            </p:pic>
          </p:grpSp>
          <p:grpSp>
            <p:nvGrpSpPr>
              <p:cNvPr id="366" name="Group 365">
                <a:extLst>
                  <a:ext uri="{FF2B5EF4-FFF2-40B4-BE49-F238E27FC236}">
                    <a16:creationId xmlns:a16="http://schemas.microsoft.com/office/drawing/2014/main" id="{DBB2995F-94F0-442D-B487-53C66A42F604}"/>
                  </a:ext>
                </a:extLst>
              </p:cNvPr>
              <p:cNvGrpSpPr/>
              <p:nvPr/>
            </p:nvGrpSpPr>
            <p:grpSpPr>
              <a:xfrm>
                <a:off x="7964034" y="5251466"/>
                <a:ext cx="749485" cy="705298"/>
                <a:chOff x="5598758" y="4292559"/>
                <a:chExt cx="359815" cy="338602"/>
              </a:xfrm>
            </p:grpSpPr>
            <p:sp>
              <p:nvSpPr>
                <p:cNvPr id="367" name="object 7">
                  <a:extLst>
                    <a:ext uri="{FF2B5EF4-FFF2-40B4-BE49-F238E27FC236}">
                      <a16:creationId xmlns:a16="http://schemas.microsoft.com/office/drawing/2014/main" id="{1896F7F2-BDCD-4F7E-A3D8-1638C5D125B6}"/>
                    </a:ext>
                  </a:extLst>
                </p:cNvPr>
                <p:cNvSpPr txBox="1"/>
                <p:nvPr/>
              </p:nvSpPr>
              <p:spPr>
                <a:xfrm>
                  <a:off x="5598758"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Delve</a:t>
                  </a:r>
                </a:p>
              </p:txBody>
            </p:sp>
            <p:pic>
              <p:nvPicPr>
                <p:cNvPr id="368" name="Graphic 367">
                  <a:extLst>
                    <a:ext uri="{FF2B5EF4-FFF2-40B4-BE49-F238E27FC236}">
                      <a16:creationId xmlns:a16="http://schemas.microsoft.com/office/drawing/2014/main" id="{58C2B280-09BF-4566-9862-E2D45D037835}"/>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24167" t="26251" r="23748" b="26249"/>
                <a:stretch/>
              </p:blipFill>
              <p:spPr>
                <a:xfrm>
                  <a:off x="5683994" y="4292559"/>
                  <a:ext cx="192024" cy="175127"/>
                </a:xfrm>
                <a:prstGeom prst="rect">
                  <a:avLst/>
                </a:prstGeom>
              </p:spPr>
            </p:pic>
          </p:grpSp>
          <p:grpSp>
            <p:nvGrpSpPr>
              <p:cNvPr id="369" name="Group 368">
                <a:extLst>
                  <a:ext uri="{FF2B5EF4-FFF2-40B4-BE49-F238E27FC236}">
                    <a16:creationId xmlns:a16="http://schemas.microsoft.com/office/drawing/2014/main" id="{A0AF1491-459E-4760-A617-31689DE0C193}"/>
                  </a:ext>
                </a:extLst>
              </p:cNvPr>
              <p:cNvGrpSpPr/>
              <p:nvPr/>
            </p:nvGrpSpPr>
            <p:grpSpPr>
              <a:xfrm>
                <a:off x="5237427" y="5949174"/>
                <a:ext cx="749485" cy="706665"/>
                <a:chOff x="5983576" y="4291903"/>
                <a:chExt cx="359815" cy="339258"/>
              </a:xfrm>
            </p:grpSpPr>
            <p:sp>
              <p:nvSpPr>
                <p:cNvPr id="370" name="object 7">
                  <a:extLst>
                    <a:ext uri="{FF2B5EF4-FFF2-40B4-BE49-F238E27FC236}">
                      <a16:creationId xmlns:a16="http://schemas.microsoft.com/office/drawing/2014/main" id="{5D528FA8-0623-4ADB-AFEA-65637A262B9A}"/>
                    </a:ext>
                  </a:extLst>
                </p:cNvPr>
                <p:cNvSpPr txBox="1"/>
                <p:nvPr/>
              </p:nvSpPr>
              <p:spPr>
                <a:xfrm>
                  <a:off x="5983576"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Sway</a:t>
                  </a:r>
                </a:p>
              </p:txBody>
            </p:sp>
            <p:pic>
              <p:nvPicPr>
                <p:cNvPr id="371" name="Graphic 370">
                  <a:extLst>
                    <a:ext uri="{FF2B5EF4-FFF2-40B4-BE49-F238E27FC236}">
                      <a16:creationId xmlns:a16="http://schemas.microsoft.com/office/drawing/2014/main" id="{19B4CDEA-C6AA-47A2-BA18-C55E8584A807}"/>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23750" t="26251" r="23750" b="26249"/>
                <a:stretch/>
              </p:blipFill>
              <p:spPr>
                <a:xfrm>
                  <a:off x="6070370" y="4291903"/>
                  <a:ext cx="192024" cy="173737"/>
                </a:xfrm>
                <a:prstGeom prst="rect">
                  <a:avLst/>
                </a:prstGeom>
              </p:spPr>
            </p:pic>
          </p:grpSp>
          <p:sp>
            <p:nvSpPr>
              <p:cNvPr id="373" name="object 7">
                <a:extLst>
                  <a:ext uri="{FF2B5EF4-FFF2-40B4-BE49-F238E27FC236}">
                    <a16:creationId xmlns:a16="http://schemas.microsoft.com/office/drawing/2014/main" id="{638F5063-A3BA-4B34-AA49-A3BD6DC8C566}"/>
                  </a:ext>
                </a:extLst>
              </p:cNvPr>
              <p:cNvSpPr txBox="1"/>
              <p:nvPr/>
            </p:nvSpPr>
            <p:spPr>
              <a:xfrm>
                <a:off x="7093828" y="6279949"/>
                <a:ext cx="749485" cy="384654"/>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Forms</a:t>
                </a:r>
              </a:p>
            </p:txBody>
          </p:sp>
          <p:grpSp>
            <p:nvGrpSpPr>
              <p:cNvPr id="375" name="Group 374">
                <a:extLst>
                  <a:ext uri="{FF2B5EF4-FFF2-40B4-BE49-F238E27FC236}">
                    <a16:creationId xmlns:a16="http://schemas.microsoft.com/office/drawing/2014/main" id="{6D466B22-5B94-4079-A43E-95269F32AED4}"/>
                  </a:ext>
                </a:extLst>
              </p:cNvPr>
              <p:cNvGrpSpPr/>
              <p:nvPr/>
            </p:nvGrpSpPr>
            <p:grpSpPr>
              <a:xfrm>
                <a:off x="6970092" y="6540795"/>
                <a:ext cx="865504" cy="782380"/>
                <a:chOff x="4173539" y="4283688"/>
                <a:chExt cx="384390" cy="347473"/>
              </a:xfrm>
            </p:grpSpPr>
            <p:sp>
              <p:nvSpPr>
                <p:cNvPr id="376" name="object 7">
                  <a:extLst>
                    <a:ext uri="{FF2B5EF4-FFF2-40B4-BE49-F238E27FC236}">
                      <a16:creationId xmlns:a16="http://schemas.microsoft.com/office/drawing/2014/main" id="{1239E128-CC16-4903-AD53-229B8BBA0E75}"/>
                    </a:ext>
                  </a:extLst>
                </p:cNvPr>
                <p:cNvSpPr txBox="1"/>
                <p:nvPr/>
              </p:nvSpPr>
              <p:spPr>
                <a:xfrm>
                  <a:off x="4173539" y="4446495"/>
                  <a:ext cx="384390"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SharePoint</a:t>
                  </a:r>
                </a:p>
              </p:txBody>
            </p:sp>
            <p:pic>
              <p:nvPicPr>
                <p:cNvPr id="377" name="Graphic 376">
                  <a:extLst>
                    <a:ext uri="{FF2B5EF4-FFF2-40B4-BE49-F238E27FC236}">
                      <a16:creationId xmlns:a16="http://schemas.microsoft.com/office/drawing/2014/main" id="{F1F936B5-CD35-49C8-887E-E08054A6F8A0}"/>
                    </a:ext>
                  </a:extLst>
                </p:cNvPr>
                <p:cNvPicPr>
                  <a:picLocks noChangeAspect="1"/>
                </p:cNvPicPr>
                <p:nvPr/>
              </p:nvPicPr>
              <p:blipFill rotWithShape="1">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l="24166" t="23333" r="24712" b="23749"/>
                <a:stretch/>
              </p:blipFill>
              <p:spPr>
                <a:xfrm>
                  <a:off x="4289523" y="4283688"/>
                  <a:ext cx="185506" cy="192024"/>
                </a:xfrm>
                <a:prstGeom prst="rect">
                  <a:avLst/>
                </a:prstGeom>
              </p:spPr>
            </p:pic>
          </p:grpSp>
          <p:grpSp>
            <p:nvGrpSpPr>
              <p:cNvPr id="378" name="Group 377">
                <a:extLst>
                  <a:ext uri="{FF2B5EF4-FFF2-40B4-BE49-F238E27FC236}">
                    <a16:creationId xmlns:a16="http://schemas.microsoft.com/office/drawing/2014/main" id="{C76FBB7B-0617-42C8-AA63-F6587DBA355A}"/>
                  </a:ext>
                </a:extLst>
              </p:cNvPr>
              <p:cNvGrpSpPr/>
              <p:nvPr/>
            </p:nvGrpSpPr>
            <p:grpSpPr>
              <a:xfrm>
                <a:off x="7933689" y="6542667"/>
                <a:ext cx="865504" cy="606981"/>
                <a:chOff x="5623395" y="4284910"/>
                <a:chExt cx="384390" cy="269575"/>
              </a:xfrm>
            </p:grpSpPr>
            <p:sp>
              <p:nvSpPr>
                <p:cNvPr id="379" name="object 7">
                  <a:extLst>
                    <a:ext uri="{FF2B5EF4-FFF2-40B4-BE49-F238E27FC236}">
                      <a16:creationId xmlns:a16="http://schemas.microsoft.com/office/drawing/2014/main" id="{994035A8-DA98-480D-96F0-90A26C85E3A9}"/>
                    </a:ext>
                  </a:extLst>
                </p:cNvPr>
                <p:cNvSpPr txBox="1"/>
                <p:nvPr/>
              </p:nvSpPr>
              <p:spPr>
                <a:xfrm>
                  <a:off x="5623395" y="4474122"/>
                  <a:ext cx="384390" cy="80363"/>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Yammer logo </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(now Viva Engage)</a:t>
                  </a:r>
                </a:p>
              </p:txBody>
            </p:sp>
            <p:pic>
              <p:nvPicPr>
                <p:cNvPr id="380" name="Graphic 379">
                  <a:extLst>
                    <a:ext uri="{FF2B5EF4-FFF2-40B4-BE49-F238E27FC236}">
                      <a16:creationId xmlns:a16="http://schemas.microsoft.com/office/drawing/2014/main" id="{1941164C-77F8-4C8E-BE12-6E576FED783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711865" y="4284910"/>
                  <a:ext cx="190500" cy="190500"/>
                </a:xfrm>
                <a:prstGeom prst="rect">
                  <a:avLst/>
                </a:prstGeom>
              </p:spPr>
            </p:pic>
          </p:grpSp>
          <p:grpSp>
            <p:nvGrpSpPr>
              <p:cNvPr id="381" name="Group 380">
                <a:extLst>
                  <a:ext uri="{FF2B5EF4-FFF2-40B4-BE49-F238E27FC236}">
                    <a16:creationId xmlns:a16="http://schemas.microsoft.com/office/drawing/2014/main" id="{E233F532-2985-42EC-B2DE-E49FA0E314D1}"/>
                  </a:ext>
                </a:extLst>
              </p:cNvPr>
              <p:cNvGrpSpPr/>
              <p:nvPr/>
            </p:nvGrpSpPr>
            <p:grpSpPr>
              <a:xfrm>
                <a:off x="5187908" y="6550317"/>
                <a:ext cx="810170" cy="768474"/>
                <a:chOff x="6352465" y="4290782"/>
                <a:chExt cx="359815" cy="341297"/>
              </a:xfrm>
            </p:grpSpPr>
            <p:sp>
              <p:nvSpPr>
                <p:cNvPr id="382" name="object 7">
                  <a:extLst>
                    <a:ext uri="{FF2B5EF4-FFF2-40B4-BE49-F238E27FC236}">
                      <a16:creationId xmlns:a16="http://schemas.microsoft.com/office/drawing/2014/main" id="{41D5BC9B-0645-49FC-ACDF-620637148B65}"/>
                    </a:ext>
                  </a:extLst>
                </p:cNvPr>
                <p:cNvSpPr txBox="1"/>
                <p:nvPr/>
              </p:nvSpPr>
              <p:spPr>
                <a:xfrm>
                  <a:off x="6352465" y="4447413"/>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Teams</a:t>
                  </a:r>
                </a:p>
              </p:txBody>
            </p:sp>
            <p:pic>
              <p:nvPicPr>
                <p:cNvPr id="383" name="Graphic 382">
                  <a:extLst>
                    <a:ext uri="{FF2B5EF4-FFF2-40B4-BE49-F238E27FC236}">
                      <a16:creationId xmlns:a16="http://schemas.microsoft.com/office/drawing/2014/main" id="{6940912D-9289-4F20-A2F2-99C06CD15882}"/>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l="23751" t="25529" r="24711" b="26001"/>
                <a:stretch/>
              </p:blipFill>
              <p:spPr>
                <a:xfrm>
                  <a:off x="6436360" y="4290782"/>
                  <a:ext cx="192024" cy="180591"/>
                </a:xfrm>
                <a:prstGeom prst="rect">
                  <a:avLst/>
                </a:prstGeom>
              </p:spPr>
            </p:pic>
          </p:grpSp>
          <p:grpSp>
            <p:nvGrpSpPr>
              <p:cNvPr id="384" name="Group 383">
                <a:extLst>
                  <a:ext uri="{FF2B5EF4-FFF2-40B4-BE49-F238E27FC236}">
                    <a16:creationId xmlns:a16="http://schemas.microsoft.com/office/drawing/2014/main" id="{F6A430CA-C374-4B13-B008-584A5DC60805}"/>
                  </a:ext>
                </a:extLst>
              </p:cNvPr>
              <p:cNvGrpSpPr/>
              <p:nvPr/>
            </p:nvGrpSpPr>
            <p:grpSpPr>
              <a:xfrm>
                <a:off x="6061828" y="6461616"/>
                <a:ext cx="810170" cy="989867"/>
                <a:chOff x="5840572" y="4177211"/>
                <a:chExt cx="359815" cy="439623"/>
              </a:xfrm>
            </p:grpSpPr>
            <p:sp>
              <p:nvSpPr>
                <p:cNvPr id="385" name="object 7">
                  <a:extLst>
                    <a:ext uri="{FF2B5EF4-FFF2-40B4-BE49-F238E27FC236}">
                      <a16:creationId xmlns:a16="http://schemas.microsoft.com/office/drawing/2014/main" id="{DF69AC1B-1026-4AF8-9A67-6DC1C6134923}"/>
                    </a:ext>
                  </a:extLst>
                </p:cNvPr>
                <p:cNvSpPr txBox="1"/>
                <p:nvPr/>
              </p:nvSpPr>
              <p:spPr>
                <a:xfrm>
                  <a:off x="5840572" y="4432168"/>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Teams </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for Life</a:t>
                  </a:r>
                </a:p>
              </p:txBody>
            </p:sp>
            <p:pic>
              <p:nvPicPr>
                <p:cNvPr id="386" name="Picture 385">
                  <a:extLst>
                    <a:ext uri="{FF2B5EF4-FFF2-40B4-BE49-F238E27FC236}">
                      <a16:creationId xmlns:a16="http://schemas.microsoft.com/office/drawing/2014/main" id="{117B98FE-E8DE-4F9F-A303-C0624EE588A1}"/>
                    </a:ext>
                  </a:extLst>
                </p:cNvPr>
                <p:cNvPicPr>
                  <a:picLocks noChangeAspect="1"/>
                </p:cNvPicPr>
                <p:nvPr/>
              </p:nvPicPr>
              <p:blipFill rotWithShape="1">
                <a:blip r:embed="rId33"/>
                <a:srcRect l="4447" t="5864" b="5864"/>
                <a:stretch/>
              </p:blipFill>
              <p:spPr>
                <a:xfrm>
                  <a:off x="5871371" y="4177211"/>
                  <a:ext cx="298217" cy="274320"/>
                </a:xfrm>
                <a:prstGeom prst="rect">
                  <a:avLst/>
                </a:prstGeom>
              </p:spPr>
            </p:pic>
          </p:grpSp>
          <p:pic>
            <p:nvPicPr>
              <p:cNvPr id="387" name="Picture 386" descr="Logo&#10;&#10;Description automatically generated">
                <a:extLst>
                  <a:ext uri="{FF2B5EF4-FFF2-40B4-BE49-F238E27FC236}">
                    <a16:creationId xmlns:a16="http://schemas.microsoft.com/office/drawing/2014/main" id="{E9EC9F23-D57E-4F4A-B852-95C7CEF5D476}"/>
                  </a:ext>
                </a:extLst>
              </p:cNvPr>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6655026" y="7252102"/>
                <a:ext cx="1721943" cy="382610"/>
              </a:xfrm>
              <a:prstGeom prst="rect">
                <a:avLst/>
              </a:prstGeom>
            </p:spPr>
          </p:pic>
          <p:grpSp>
            <p:nvGrpSpPr>
              <p:cNvPr id="388" name="Group 387">
                <a:extLst>
                  <a:ext uri="{FF2B5EF4-FFF2-40B4-BE49-F238E27FC236}">
                    <a16:creationId xmlns:a16="http://schemas.microsoft.com/office/drawing/2014/main" id="{5DF81AC8-6309-4F73-8BC8-0309B824782A}"/>
                  </a:ext>
                </a:extLst>
              </p:cNvPr>
              <p:cNvGrpSpPr/>
              <p:nvPr/>
            </p:nvGrpSpPr>
            <p:grpSpPr>
              <a:xfrm>
                <a:off x="8971073" y="7200713"/>
                <a:ext cx="716936" cy="690004"/>
                <a:chOff x="4406551" y="4284863"/>
                <a:chExt cx="359815" cy="346298"/>
              </a:xfrm>
            </p:grpSpPr>
            <p:sp>
              <p:nvSpPr>
                <p:cNvPr id="389" name="object 7">
                  <a:extLst>
                    <a:ext uri="{FF2B5EF4-FFF2-40B4-BE49-F238E27FC236}">
                      <a16:creationId xmlns:a16="http://schemas.microsoft.com/office/drawing/2014/main" id="{43EF9868-4BE5-4194-8B0B-98519A578997}"/>
                    </a:ext>
                  </a:extLst>
                </p:cNvPr>
                <p:cNvSpPr txBox="1"/>
                <p:nvPr/>
              </p:nvSpPr>
              <p:spPr>
                <a:xfrm>
                  <a:off x="4406551"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Cortana</a:t>
                  </a:r>
                </a:p>
              </p:txBody>
            </p:sp>
            <p:pic>
              <p:nvPicPr>
                <p:cNvPr id="390" name="Graphic 389">
                  <a:extLst>
                    <a:ext uri="{FF2B5EF4-FFF2-40B4-BE49-F238E27FC236}">
                      <a16:creationId xmlns:a16="http://schemas.microsoft.com/office/drawing/2014/main" id="{A901D637-AA3D-4199-AFBE-FBC06ED72DC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490446" y="4284863"/>
                  <a:ext cx="192024" cy="192024"/>
                </a:xfrm>
                <a:prstGeom prst="rect">
                  <a:avLst/>
                </a:prstGeom>
              </p:spPr>
            </p:pic>
          </p:grpSp>
        </p:grpSp>
        <p:sp>
          <p:nvSpPr>
            <p:cNvPr id="11" name="TextBox 10">
              <a:extLst>
                <a:ext uri="{FF2B5EF4-FFF2-40B4-BE49-F238E27FC236}">
                  <a16:creationId xmlns:a16="http://schemas.microsoft.com/office/drawing/2014/main" id="{9B5F904B-CC39-473F-A711-49214F109AE5}"/>
                </a:ext>
              </a:extLst>
            </p:cNvPr>
            <p:cNvSpPr txBox="1"/>
            <p:nvPr/>
          </p:nvSpPr>
          <p:spPr>
            <a:xfrm>
              <a:off x="5498382" y="4146654"/>
              <a:ext cx="19987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MICROSOFT 365</a:t>
              </a:r>
            </a:p>
          </p:txBody>
        </p:sp>
      </p:grpSp>
      <p:grpSp>
        <p:nvGrpSpPr>
          <p:cNvPr id="15" name="Group 14">
            <a:extLst>
              <a:ext uri="{FF2B5EF4-FFF2-40B4-BE49-F238E27FC236}">
                <a16:creationId xmlns:a16="http://schemas.microsoft.com/office/drawing/2014/main" id="{ABA686C7-E661-48AF-A05A-8A4BFC27C2A6}"/>
              </a:ext>
            </a:extLst>
          </p:cNvPr>
          <p:cNvGrpSpPr/>
          <p:nvPr/>
        </p:nvGrpSpPr>
        <p:grpSpPr>
          <a:xfrm>
            <a:off x="3760919" y="5374907"/>
            <a:ext cx="1541331" cy="1142396"/>
            <a:chOff x="3646577" y="3316827"/>
            <a:chExt cx="1541331" cy="1142396"/>
          </a:xfrm>
        </p:grpSpPr>
        <p:sp>
          <p:nvSpPr>
            <p:cNvPr id="13" name="Flowchart: Terminator 12">
              <a:extLst>
                <a:ext uri="{FF2B5EF4-FFF2-40B4-BE49-F238E27FC236}">
                  <a16:creationId xmlns:a16="http://schemas.microsoft.com/office/drawing/2014/main" id="{8059DFE3-8C58-44EF-A099-42C565E3299B}"/>
                </a:ext>
              </a:extLst>
            </p:cNvPr>
            <p:cNvSpPr/>
            <p:nvPr/>
          </p:nvSpPr>
          <p:spPr>
            <a:xfrm>
              <a:off x="3646577" y="3316827"/>
              <a:ext cx="1541331" cy="1083922"/>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C6BEECC-0584-47BD-A5E4-D3AD0882DD0A}"/>
                </a:ext>
              </a:extLst>
            </p:cNvPr>
            <p:cNvSpPr txBox="1"/>
            <p:nvPr/>
          </p:nvSpPr>
          <p:spPr>
            <a:xfrm>
              <a:off x="3688600" y="3342066"/>
              <a:ext cx="1150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LINKEDIN</a:t>
              </a:r>
            </a:p>
          </p:txBody>
        </p:sp>
        <p:grpSp>
          <p:nvGrpSpPr>
            <p:cNvPr id="9" name="Group 8">
              <a:extLst>
                <a:ext uri="{FF2B5EF4-FFF2-40B4-BE49-F238E27FC236}">
                  <a16:creationId xmlns:a16="http://schemas.microsoft.com/office/drawing/2014/main" id="{48F394FA-EF36-40E2-9376-F38DDA4C7001}"/>
                </a:ext>
              </a:extLst>
            </p:cNvPr>
            <p:cNvGrpSpPr/>
            <p:nvPr/>
          </p:nvGrpSpPr>
          <p:grpSpPr>
            <a:xfrm>
              <a:off x="4124500" y="3851327"/>
              <a:ext cx="598279" cy="607896"/>
              <a:chOff x="4494544" y="4904727"/>
              <a:chExt cx="359815" cy="365600"/>
            </a:xfrm>
          </p:grpSpPr>
          <p:pic>
            <p:nvPicPr>
              <p:cNvPr id="5" name="Picture 4" descr="A picture containing text, clipart&#10;&#10;Description automatically generated">
                <a:extLst>
                  <a:ext uri="{FF2B5EF4-FFF2-40B4-BE49-F238E27FC236}">
                    <a16:creationId xmlns:a16="http://schemas.microsoft.com/office/drawing/2014/main" id="{BE0486F9-72E9-4E84-8BA0-6AC85858B5CA}"/>
                  </a:ext>
                </a:extLst>
              </p:cNvPr>
              <p:cNvPicPr>
                <a:picLocks noChangeAspect="1"/>
              </p:cNvPicPr>
              <p:nvPr/>
            </p:nvPicPr>
            <p:blipFill>
              <a:blip r:embed="rId37"/>
              <a:stretch>
                <a:fillRect/>
              </a:stretch>
            </p:blipFill>
            <p:spPr>
              <a:xfrm>
                <a:off x="4578439" y="4904727"/>
                <a:ext cx="192024" cy="192024"/>
              </a:xfrm>
              <a:prstGeom prst="rect">
                <a:avLst/>
              </a:prstGeom>
            </p:spPr>
          </p:pic>
          <p:sp>
            <p:nvSpPr>
              <p:cNvPr id="281" name="object 7">
                <a:extLst>
                  <a:ext uri="{FF2B5EF4-FFF2-40B4-BE49-F238E27FC236}">
                    <a16:creationId xmlns:a16="http://schemas.microsoft.com/office/drawing/2014/main" id="{8EEC9DD6-F1F9-4D01-A39D-0BD22A7A31EF}"/>
                  </a:ext>
                </a:extLst>
              </p:cNvPr>
              <p:cNvSpPr txBox="1"/>
              <p:nvPr/>
            </p:nvSpPr>
            <p:spPr>
              <a:xfrm>
                <a:off x="4494544" y="5085661"/>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LinkedIn</a:t>
                </a:r>
              </a:p>
            </p:txBody>
          </p:sp>
        </p:grpSp>
      </p:grpSp>
      <p:grpSp>
        <p:nvGrpSpPr>
          <p:cNvPr id="20" name="Group 19">
            <a:extLst>
              <a:ext uri="{FF2B5EF4-FFF2-40B4-BE49-F238E27FC236}">
                <a16:creationId xmlns:a16="http://schemas.microsoft.com/office/drawing/2014/main" id="{91023C10-1E1B-4D62-805D-D14CEBE14EAF}"/>
              </a:ext>
            </a:extLst>
          </p:cNvPr>
          <p:cNvGrpSpPr/>
          <p:nvPr/>
        </p:nvGrpSpPr>
        <p:grpSpPr>
          <a:xfrm>
            <a:off x="5550336" y="4473514"/>
            <a:ext cx="2873012" cy="2090181"/>
            <a:chOff x="5093922" y="4829446"/>
            <a:chExt cx="2873012" cy="2090181"/>
          </a:xfrm>
        </p:grpSpPr>
        <p:sp>
          <p:nvSpPr>
            <p:cNvPr id="17" name="Flowchart: Terminator 16">
              <a:extLst>
                <a:ext uri="{FF2B5EF4-FFF2-40B4-BE49-F238E27FC236}">
                  <a16:creationId xmlns:a16="http://schemas.microsoft.com/office/drawing/2014/main" id="{C39E8C86-4182-43B5-B4A0-88BEB0723AD6}"/>
                </a:ext>
              </a:extLst>
            </p:cNvPr>
            <p:cNvSpPr/>
            <p:nvPr/>
          </p:nvSpPr>
          <p:spPr>
            <a:xfrm>
              <a:off x="5093922" y="4829446"/>
              <a:ext cx="2873012" cy="1916259"/>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12D1C9B-76E5-40FB-A331-36F1788F1C84}"/>
                </a:ext>
              </a:extLst>
            </p:cNvPr>
            <p:cNvGrpSpPr/>
            <p:nvPr/>
          </p:nvGrpSpPr>
          <p:grpSpPr>
            <a:xfrm>
              <a:off x="6945546" y="6112297"/>
              <a:ext cx="731462" cy="807330"/>
              <a:chOff x="5933540" y="4705887"/>
              <a:chExt cx="359815" cy="397136"/>
            </a:xfrm>
          </p:grpSpPr>
          <p:sp>
            <p:nvSpPr>
              <p:cNvPr id="115" name="object 7">
                <a:extLst>
                  <a:ext uri="{FF2B5EF4-FFF2-40B4-BE49-F238E27FC236}">
                    <a16:creationId xmlns:a16="http://schemas.microsoft.com/office/drawing/2014/main" id="{0297B2B9-0DA7-48A9-93E8-8D41432674D5}"/>
                  </a:ext>
                </a:extLst>
              </p:cNvPr>
              <p:cNvSpPr txBox="1"/>
              <p:nvPr/>
            </p:nvSpPr>
            <p:spPr>
              <a:xfrm>
                <a:off x="5933540" y="4918357"/>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Visual</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Studio</a:t>
                </a:r>
              </a:p>
            </p:txBody>
          </p:sp>
          <p:pic>
            <p:nvPicPr>
              <p:cNvPr id="4" name="グラフィックス 25">
                <a:extLst>
                  <a:ext uri="{FF2B5EF4-FFF2-40B4-BE49-F238E27FC236}">
                    <a16:creationId xmlns:a16="http://schemas.microsoft.com/office/drawing/2014/main" id="{FBF2467B-8F06-4167-B736-C8B993B43FF7}"/>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028086" y="4705887"/>
                <a:ext cx="192024" cy="192024"/>
              </a:xfrm>
              <a:prstGeom prst="rect">
                <a:avLst/>
              </a:prstGeom>
            </p:spPr>
          </p:pic>
        </p:grpSp>
        <p:grpSp>
          <p:nvGrpSpPr>
            <p:cNvPr id="67" name="Group 66">
              <a:extLst>
                <a:ext uri="{FF2B5EF4-FFF2-40B4-BE49-F238E27FC236}">
                  <a16:creationId xmlns:a16="http://schemas.microsoft.com/office/drawing/2014/main" id="{DEB57C6D-E4B6-4101-80B0-52EF7A76D450}"/>
                </a:ext>
              </a:extLst>
            </p:cNvPr>
            <p:cNvGrpSpPr/>
            <p:nvPr/>
          </p:nvGrpSpPr>
          <p:grpSpPr>
            <a:xfrm>
              <a:off x="7005317" y="5198260"/>
              <a:ext cx="731463" cy="819123"/>
              <a:chOff x="3644569" y="4283386"/>
              <a:chExt cx="359815" cy="402937"/>
            </a:xfrm>
          </p:grpSpPr>
          <p:pic>
            <p:nvPicPr>
              <p:cNvPr id="38" name="Graphic 37">
                <a:extLst>
                  <a:ext uri="{FF2B5EF4-FFF2-40B4-BE49-F238E27FC236}">
                    <a16:creationId xmlns:a16="http://schemas.microsoft.com/office/drawing/2014/main" id="{2E5CC938-008B-4F2D-854A-63839B281F07}"/>
                  </a:ext>
                </a:extLst>
              </p:cNvPr>
              <p:cNvPicPr>
                <a:picLocks noChangeAspect="1"/>
              </p:cNvPicPr>
              <p:nvPr/>
            </p:nvPicPr>
            <p:blipFill rotWithShape="1">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l="26451" t="23623" r="27735" b="25343"/>
              <a:stretch/>
            </p:blipFill>
            <p:spPr>
              <a:xfrm>
                <a:off x="3738285" y="4283386"/>
                <a:ext cx="172383" cy="192024"/>
              </a:xfrm>
              <a:prstGeom prst="rect">
                <a:avLst/>
              </a:prstGeom>
            </p:spPr>
          </p:pic>
          <p:sp>
            <p:nvSpPr>
              <p:cNvPr id="143" name="object 7">
                <a:extLst>
                  <a:ext uri="{FF2B5EF4-FFF2-40B4-BE49-F238E27FC236}">
                    <a16:creationId xmlns:a16="http://schemas.microsoft.com/office/drawing/2014/main" id="{97374A93-CFEF-4BAE-8E95-6444094E1F72}"/>
                  </a:ext>
                </a:extLst>
              </p:cNvPr>
              <p:cNvSpPr txBox="1"/>
              <p:nvPr/>
            </p:nvSpPr>
            <p:spPr>
              <a:xfrm>
                <a:off x="3644569" y="4501657"/>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Power BI</a:t>
                </a:r>
              </a:p>
            </p:txBody>
          </p:sp>
        </p:grpSp>
        <p:grpSp>
          <p:nvGrpSpPr>
            <p:cNvPr id="68" name="Group 67">
              <a:extLst>
                <a:ext uri="{FF2B5EF4-FFF2-40B4-BE49-F238E27FC236}">
                  <a16:creationId xmlns:a16="http://schemas.microsoft.com/office/drawing/2014/main" id="{47F615BD-5D43-4895-B61D-325FCA1CE1A8}"/>
                </a:ext>
              </a:extLst>
            </p:cNvPr>
            <p:cNvGrpSpPr/>
            <p:nvPr/>
          </p:nvGrpSpPr>
          <p:grpSpPr>
            <a:xfrm>
              <a:off x="6430736" y="6092621"/>
              <a:ext cx="731463" cy="821191"/>
              <a:chOff x="3903934" y="4287622"/>
              <a:chExt cx="359815" cy="403953"/>
            </a:xfrm>
          </p:grpSpPr>
          <p:pic>
            <p:nvPicPr>
              <p:cNvPr id="51" name="Picture 2" descr="Icon&#10;&#10;Description automatically generated">
                <a:extLst>
                  <a:ext uri="{FF2B5EF4-FFF2-40B4-BE49-F238E27FC236}">
                    <a16:creationId xmlns:a16="http://schemas.microsoft.com/office/drawing/2014/main" id="{1E96D7D8-EDC1-42B6-8036-59D7391714D4}"/>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007584" y="4287622"/>
                <a:ext cx="189959" cy="192024"/>
              </a:xfrm>
              <a:prstGeom prst="rect">
                <a:avLst/>
              </a:prstGeom>
              <a:noFill/>
            </p:spPr>
          </p:pic>
          <p:sp>
            <p:nvSpPr>
              <p:cNvPr id="145" name="object 7">
                <a:extLst>
                  <a:ext uri="{FF2B5EF4-FFF2-40B4-BE49-F238E27FC236}">
                    <a16:creationId xmlns:a16="http://schemas.microsoft.com/office/drawing/2014/main" id="{D6DECE15-FAAF-412B-B73A-CCBB35C1E019}"/>
                  </a:ext>
                </a:extLst>
              </p:cNvPr>
              <p:cNvSpPr txBox="1"/>
              <p:nvPr/>
            </p:nvSpPr>
            <p:spPr>
              <a:xfrm>
                <a:off x="3903934" y="4506909"/>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Azure</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DevOps</a:t>
                </a:r>
              </a:p>
            </p:txBody>
          </p:sp>
        </p:grpSp>
        <p:grpSp>
          <p:nvGrpSpPr>
            <p:cNvPr id="1052" name="Group 1051">
              <a:extLst>
                <a:ext uri="{FF2B5EF4-FFF2-40B4-BE49-F238E27FC236}">
                  <a16:creationId xmlns:a16="http://schemas.microsoft.com/office/drawing/2014/main" id="{1B979191-28DC-4A1A-8714-D530D91E2F58}"/>
                </a:ext>
              </a:extLst>
            </p:cNvPr>
            <p:cNvGrpSpPr/>
            <p:nvPr/>
          </p:nvGrpSpPr>
          <p:grpSpPr>
            <a:xfrm>
              <a:off x="5898762" y="6142649"/>
              <a:ext cx="731463" cy="703887"/>
              <a:chOff x="4781759" y="4284910"/>
              <a:chExt cx="359815" cy="346251"/>
            </a:xfrm>
          </p:grpSpPr>
          <p:sp>
            <p:nvSpPr>
              <p:cNvPr id="111" name="object 7">
                <a:extLst>
                  <a:ext uri="{FF2B5EF4-FFF2-40B4-BE49-F238E27FC236}">
                    <a16:creationId xmlns:a16="http://schemas.microsoft.com/office/drawing/2014/main" id="{887811CA-B17A-4FE4-B8CC-692A036E55C9}"/>
                  </a:ext>
                </a:extLst>
              </p:cNvPr>
              <p:cNvSpPr txBox="1"/>
              <p:nvPr/>
            </p:nvSpPr>
            <p:spPr>
              <a:xfrm>
                <a:off x="4781759"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GitHub</a:t>
                </a:r>
              </a:p>
            </p:txBody>
          </p:sp>
          <p:pic>
            <p:nvPicPr>
              <p:cNvPr id="1051" name="Picture 1050" descr="Shape&#10;&#10;Description automatically generated with medium confidence">
                <a:extLst>
                  <a:ext uri="{FF2B5EF4-FFF2-40B4-BE49-F238E27FC236}">
                    <a16:creationId xmlns:a16="http://schemas.microsoft.com/office/drawing/2014/main" id="{5CE01637-66BE-4735-860F-DBC96C4D683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864196" y="4284910"/>
                <a:ext cx="194941" cy="192024"/>
              </a:xfrm>
              <a:prstGeom prst="rect">
                <a:avLst/>
              </a:prstGeom>
            </p:spPr>
          </p:pic>
        </p:grpSp>
        <p:grpSp>
          <p:nvGrpSpPr>
            <p:cNvPr id="1070" name="Group 1069">
              <a:extLst>
                <a:ext uri="{FF2B5EF4-FFF2-40B4-BE49-F238E27FC236}">
                  <a16:creationId xmlns:a16="http://schemas.microsoft.com/office/drawing/2014/main" id="{19DC8DC5-714B-4388-98D5-DC868B72775C}"/>
                </a:ext>
              </a:extLst>
            </p:cNvPr>
            <p:cNvGrpSpPr/>
            <p:nvPr/>
          </p:nvGrpSpPr>
          <p:grpSpPr>
            <a:xfrm>
              <a:off x="5322662" y="6112549"/>
              <a:ext cx="731463" cy="706985"/>
              <a:chOff x="5248551" y="4283386"/>
              <a:chExt cx="359815" cy="347775"/>
            </a:xfrm>
          </p:grpSpPr>
          <p:sp>
            <p:nvSpPr>
              <p:cNvPr id="113" name="object 7">
                <a:extLst>
                  <a:ext uri="{FF2B5EF4-FFF2-40B4-BE49-F238E27FC236}">
                    <a16:creationId xmlns:a16="http://schemas.microsoft.com/office/drawing/2014/main" id="{0EF37E26-F36C-4344-82D6-9D3BE0C68DA3}"/>
                  </a:ext>
                </a:extLst>
              </p:cNvPr>
              <p:cNvSpPr txBox="1"/>
              <p:nvPr/>
            </p:nvSpPr>
            <p:spPr>
              <a:xfrm>
                <a:off x="5248551" y="4446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.NET</a:t>
                </a:r>
              </a:p>
            </p:txBody>
          </p:sp>
          <p:pic>
            <p:nvPicPr>
              <p:cNvPr id="1069" name="Picture 1068" descr="Icon&#10;&#10;Description automatically generated">
                <a:extLst>
                  <a:ext uri="{FF2B5EF4-FFF2-40B4-BE49-F238E27FC236}">
                    <a16:creationId xmlns:a16="http://schemas.microsoft.com/office/drawing/2014/main" id="{AAEBD5C4-581C-4D89-B463-42FEA86B1DED}"/>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331999" y="4283386"/>
                <a:ext cx="192919" cy="192024"/>
              </a:xfrm>
              <a:prstGeom prst="rect">
                <a:avLst/>
              </a:prstGeom>
            </p:spPr>
          </p:pic>
        </p:grpSp>
        <p:grpSp>
          <p:nvGrpSpPr>
            <p:cNvPr id="1087" name="Group 1086">
              <a:extLst>
                <a:ext uri="{FF2B5EF4-FFF2-40B4-BE49-F238E27FC236}">
                  <a16:creationId xmlns:a16="http://schemas.microsoft.com/office/drawing/2014/main" id="{8090FE4B-EE24-481F-8C20-35A5AA47C7AE}"/>
                </a:ext>
              </a:extLst>
            </p:cNvPr>
            <p:cNvGrpSpPr/>
            <p:nvPr/>
          </p:nvGrpSpPr>
          <p:grpSpPr>
            <a:xfrm>
              <a:off x="5812670" y="5259932"/>
              <a:ext cx="731463" cy="837061"/>
              <a:chOff x="4579484" y="4284910"/>
              <a:chExt cx="359815" cy="411761"/>
            </a:xfrm>
          </p:grpSpPr>
          <p:sp>
            <p:nvSpPr>
              <p:cNvPr id="257" name="object 7">
                <a:extLst>
                  <a:ext uri="{FF2B5EF4-FFF2-40B4-BE49-F238E27FC236}">
                    <a16:creationId xmlns:a16="http://schemas.microsoft.com/office/drawing/2014/main" id="{D8282088-B5FB-467B-9696-15FE15147E91}"/>
                  </a:ext>
                </a:extLst>
              </p:cNvPr>
              <p:cNvSpPr txBox="1"/>
              <p:nvPr/>
            </p:nvSpPr>
            <p:spPr>
              <a:xfrm>
                <a:off x="4579484" y="451200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Power</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Automate</a:t>
                </a:r>
              </a:p>
            </p:txBody>
          </p:sp>
          <p:pic>
            <p:nvPicPr>
              <p:cNvPr id="1086" name="Graphic 1085">
                <a:extLst>
                  <a:ext uri="{FF2B5EF4-FFF2-40B4-BE49-F238E27FC236}">
                    <a16:creationId xmlns:a16="http://schemas.microsoft.com/office/drawing/2014/main" id="{6734D999-229B-4E64-9118-44A4E5738FA9}"/>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4666969" y="4284910"/>
                <a:ext cx="192024" cy="192024"/>
              </a:xfrm>
              <a:prstGeom prst="rect">
                <a:avLst/>
              </a:prstGeom>
            </p:spPr>
          </p:pic>
        </p:grpSp>
        <p:grpSp>
          <p:nvGrpSpPr>
            <p:cNvPr id="131" name="Group 130">
              <a:extLst>
                <a:ext uri="{FF2B5EF4-FFF2-40B4-BE49-F238E27FC236}">
                  <a16:creationId xmlns:a16="http://schemas.microsoft.com/office/drawing/2014/main" id="{726405D8-527E-4AB8-922D-F8A4E70F14F9}"/>
                </a:ext>
              </a:extLst>
            </p:cNvPr>
            <p:cNvGrpSpPr/>
            <p:nvPr/>
          </p:nvGrpSpPr>
          <p:grpSpPr>
            <a:xfrm>
              <a:off x="5270855" y="5255748"/>
              <a:ext cx="731463" cy="815616"/>
              <a:chOff x="4932501" y="4284880"/>
              <a:chExt cx="359815" cy="401211"/>
            </a:xfrm>
          </p:grpSpPr>
          <p:sp>
            <p:nvSpPr>
              <p:cNvPr id="255" name="object 7">
                <a:extLst>
                  <a:ext uri="{FF2B5EF4-FFF2-40B4-BE49-F238E27FC236}">
                    <a16:creationId xmlns:a16="http://schemas.microsoft.com/office/drawing/2014/main" id="{6D0C99E6-8151-4EF4-A2E2-8E9F71AAA1F5}"/>
                  </a:ext>
                </a:extLst>
              </p:cNvPr>
              <p:cNvSpPr txBox="1"/>
              <p:nvPr/>
            </p:nvSpPr>
            <p:spPr>
              <a:xfrm>
                <a:off x="4932501" y="450142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Power</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Apps</a:t>
                </a:r>
              </a:p>
            </p:txBody>
          </p:sp>
          <p:pic>
            <p:nvPicPr>
              <p:cNvPr id="130" name="Graphic 129">
                <a:extLst>
                  <a:ext uri="{FF2B5EF4-FFF2-40B4-BE49-F238E27FC236}">
                    <a16:creationId xmlns:a16="http://schemas.microsoft.com/office/drawing/2014/main" id="{AF9667A8-A55E-46A2-A42E-14103C7D914E}"/>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020605" y="4284880"/>
                <a:ext cx="192024" cy="192024"/>
              </a:xfrm>
              <a:prstGeom prst="rect">
                <a:avLst/>
              </a:prstGeom>
            </p:spPr>
          </p:pic>
        </p:grpSp>
        <p:sp>
          <p:nvSpPr>
            <p:cNvPr id="18" name="TextBox 17">
              <a:extLst>
                <a:ext uri="{FF2B5EF4-FFF2-40B4-BE49-F238E27FC236}">
                  <a16:creationId xmlns:a16="http://schemas.microsoft.com/office/drawing/2014/main" id="{DD855BF8-0A91-48DA-A561-931B403F7F0A}"/>
                </a:ext>
              </a:extLst>
            </p:cNvPr>
            <p:cNvSpPr txBox="1"/>
            <p:nvPr/>
          </p:nvSpPr>
          <p:spPr>
            <a:xfrm>
              <a:off x="5469900" y="4844954"/>
              <a:ext cx="23246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CITIZEN DEVELOPER</a:t>
              </a:r>
            </a:p>
          </p:txBody>
        </p:sp>
        <p:sp>
          <p:nvSpPr>
            <p:cNvPr id="19" name="TextBox 18">
              <a:extLst>
                <a:ext uri="{FF2B5EF4-FFF2-40B4-BE49-F238E27FC236}">
                  <a16:creationId xmlns:a16="http://schemas.microsoft.com/office/drawing/2014/main" id="{83BC9D97-A4EE-46AA-8BC1-D89535671BE9}"/>
                </a:ext>
              </a:extLst>
            </p:cNvPr>
            <p:cNvSpPr txBox="1"/>
            <p:nvPr/>
          </p:nvSpPr>
          <p:spPr>
            <a:xfrm>
              <a:off x="5308095" y="5807719"/>
              <a:ext cx="23246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PRO DEVELOPER</a:t>
              </a:r>
            </a:p>
          </p:txBody>
        </p:sp>
      </p:grpSp>
      <p:grpSp>
        <p:nvGrpSpPr>
          <p:cNvPr id="22" name="Group 21">
            <a:extLst>
              <a:ext uri="{FF2B5EF4-FFF2-40B4-BE49-F238E27FC236}">
                <a16:creationId xmlns:a16="http://schemas.microsoft.com/office/drawing/2014/main" id="{0C8F4C73-7743-4C52-B546-DDB5C5B2BA6A}"/>
              </a:ext>
            </a:extLst>
          </p:cNvPr>
          <p:cNvGrpSpPr/>
          <p:nvPr/>
        </p:nvGrpSpPr>
        <p:grpSpPr>
          <a:xfrm>
            <a:off x="6063095" y="1465920"/>
            <a:ext cx="6010840" cy="2311678"/>
            <a:chOff x="6471244" y="4129187"/>
            <a:chExt cx="6010840" cy="2253027"/>
          </a:xfrm>
        </p:grpSpPr>
        <p:sp>
          <p:nvSpPr>
            <p:cNvPr id="21" name="Flowchart: Terminator 20">
              <a:extLst>
                <a:ext uri="{FF2B5EF4-FFF2-40B4-BE49-F238E27FC236}">
                  <a16:creationId xmlns:a16="http://schemas.microsoft.com/office/drawing/2014/main" id="{D812C52F-E071-4443-89EB-651203FDEA03}"/>
                </a:ext>
              </a:extLst>
            </p:cNvPr>
            <p:cNvSpPr/>
            <p:nvPr/>
          </p:nvSpPr>
          <p:spPr>
            <a:xfrm>
              <a:off x="6471244" y="4129187"/>
              <a:ext cx="6010840" cy="2253027"/>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5" name="Group 214">
              <a:extLst>
                <a:ext uri="{FF2B5EF4-FFF2-40B4-BE49-F238E27FC236}">
                  <a16:creationId xmlns:a16="http://schemas.microsoft.com/office/drawing/2014/main" id="{EA1667C4-D5CC-4155-B0A0-658C79A9BCBF}"/>
                </a:ext>
              </a:extLst>
            </p:cNvPr>
            <p:cNvGrpSpPr/>
            <p:nvPr/>
          </p:nvGrpSpPr>
          <p:grpSpPr>
            <a:xfrm>
              <a:off x="9223742" y="5306235"/>
              <a:ext cx="661325" cy="742266"/>
              <a:chOff x="4570666" y="6225397"/>
              <a:chExt cx="359815" cy="403854"/>
            </a:xfrm>
          </p:grpSpPr>
          <p:sp>
            <p:nvSpPr>
              <p:cNvPr id="216" name="object 7">
                <a:extLst>
                  <a:ext uri="{FF2B5EF4-FFF2-40B4-BE49-F238E27FC236}">
                    <a16:creationId xmlns:a16="http://schemas.microsoft.com/office/drawing/2014/main" id="{5FD22ABE-CA44-410A-A88A-4E0EF973D44E}"/>
                  </a:ext>
                </a:extLst>
              </p:cNvPr>
              <p:cNvSpPr txBox="1"/>
              <p:nvPr/>
            </p:nvSpPr>
            <p:spPr>
              <a:xfrm>
                <a:off x="4570666" y="644458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Customer</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pic>
            <p:nvPicPr>
              <p:cNvPr id="217" name="Picture 216" descr="Icon&#10;&#10;Description automatically generated">
                <a:extLst>
                  <a:ext uri="{FF2B5EF4-FFF2-40B4-BE49-F238E27FC236}">
                    <a16:creationId xmlns:a16="http://schemas.microsoft.com/office/drawing/2014/main" id="{A56B6CC2-6AA9-44BB-AD99-E08070D63F9E}"/>
                  </a:ext>
                </a:extLst>
              </p:cNvPr>
              <p:cNvPicPr>
                <a:picLocks noChangeAspect="1"/>
              </p:cNvPicPr>
              <p:nvPr/>
            </p:nvPicPr>
            <p:blipFill>
              <a:blip r:embed="rId49"/>
              <a:stretch>
                <a:fillRect/>
              </a:stretch>
            </p:blipFill>
            <p:spPr>
              <a:xfrm>
                <a:off x="4654561" y="6225397"/>
                <a:ext cx="192024" cy="192024"/>
              </a:xfrm>
              <a:prstGeom prst="rect">
                <a:avLst/>
              </a:prstGeom>
            </p:spPr>
          </p:pic>
        </p:grpSp>
        <p:grpSp>
          <p:nvGrpSpPr>
            <p:cNvPr id="218" name="Group 217">
              <a:extLst>
                <a:ext uri="{FF2B5EF4-FFF2-40B4-BE49-F238E27FC236}">
                  <a16:creationId xmlns:a16="http://schemas.microsoft.com/office/drawing/2014/main" id="{AE18DEC3-54F9-47A6-9D03-77DBCE075B58}"/>
                </a:ext>
              </a:extLst>
            </p:cNvPr>
            <p:cNvGrpSpPr/>
            <p:nvPr/>
          </p:nvGrpSpPr>
          <p:grpSpPr>
            <a:xfrm>
              <a:off x="9702105" y="5364880"/>
              <a:ext cx="720001" cy="624934"/>
              <a:chOff x="7012062" y="1678603"/>
              <a:chExt cx="391740" cy="340016"/>
            </a:xfrm>
          </p:grpSpPr>
          <p:sp>
            <p:nvSpPr>
              <p:cNvPr id="219" name="object 7">
                <a:extLst>
                  <a:ext uri="{FF2B5EF4-FFF2-40B4-BE49-F238E27FC236}">
                    <a16:creationId xmlns:a16="http://schemas.microsoft.com/office/drawing/2014/main" id="{6E211624-6288-45B6-BD91-DA86DD9AA363}"/>
                  </a:ext>
                </a:extLst>
              </p:cNvPr>
              <p:cNvSpPr txBox="1"/>
              <p:nvPr/>
            </p:nvSpPr>
            <p:spPr>
              <a:xfrm>
                <a:off x="7012062" y="1833953"/>
                <a:ext cx="391740"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Commerce</a:t>
                </a:r>
              </a:p>
            </p:txBody>
          </p:sp>
          <p:pic>
            <p:nvPicPr>
              <p:cNvPr id="220" name="Picture 219" descr="Icon&#10;&#10;Description automatically generated">
                <a:extLst>
                  <a:ext uri="{FF2B5EF4-FFF2-40B4-BE49-F238E27FC236}">
                    <a16:creationId xmlns:a16="http://schemas.microsoft.com/office/drawing/2014/main" id="{607BB6F7-9349-470F-ADE8-9D8BE36BF102}"/>
                  </a:ext>
                </a:extLst>
              </p:cNvPr>
              <p:cNvPicPr>
                <a:picLocks noChangeAspect="1"/>
              </p:cNvPicPr>
              <p:nvPr/>
            </p:nvPicPr>
            <p:blipFill>
              <a:blip r:embed="rId50"/>
              <a:stretch>
                <a:fillRect/>
              </a:stretch>
            </p:blipFill>
            <p:spPr>
              <a:xfrm>
                <a:off x="7111920" y="1678603"/>
                <a:ext cx="192024" cy="192024"/>
              </a:xfrm>
              <a:prstGeom prst="rect">
                <a:avLst/>
              </a:prstGeom>
            </p:spPr>
          </p:pic>
        </p:grpSp>
        <p:grpSp>
          <p:nvGrpSpPr>
            <p:cNvPr id="221" name="Group 220">
              <a:extLst>
                <a:ext uri="{FF2B5EF4-FFF2-40B4-BE49-F238E27FC236}">
                  <a16:creationId xmlns:a16="http://schemas.microsoft.com/office/drawing/2014/main" id="{D0F89EE6-DDF6-4D6C-9433-AA3A1C5ED0CA}"/>
                </a:ext>
              </a:extLst>
            </p:cNvPr>
            <p:cNvGrpSpPr/>
            <p:nvPr/>
          </p:nvGrpSpPr>
          <p:grpSpPr>
            <a:xfrm>
              <a:off x="8745379" y="5321803"/>
              <a:ext cx="661325" cy="711098"/>
              <a:chOff x="4204818" y="6225160"/>
              <a:chExt cx="359815" cy="386897"/>
            </a:xfrm>
          </p:grpSpPr>
          <p:sp>
            <p:nvSpPr>
              <p:cNvPr id="222" name="object 7">
                <a:extLst>
                  <a:ext uri="{FF2B5EF4-FFF2-40B4-BE49-F238E27FC236}">
                    <a16:creationId xmlns:a16="http://schemas.microsoft.com/office/drawing/2014/main" id="{410E574E-D2AE-4681-B381-1766495C00EB}"/>
                  </a:ext>
                </a:extLst>
              </p:cNvPr>
              <p:cNvSpPr txBox="1"/>
              <p:nvPr/>
            </p:nvSpPr>
            <p:spPr>
              <a:xfrm>
                <a:off x="4204818" y="6427391"/>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Service</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pic>
            <p:nvPicPr>
              <p:cNvPr id="223" name="Picture 222" descr="A picture containing text, stationary, envelope, businesscard&#10;&#10;Description automatically generated">
                <a:extLst>
                  <a:ext uri="{FF2B5EF4-FFF2-40B4-BE49-F238E27FC236}">
                    <a16:creationId xmlns:a16="http://schemas.microsoft.com/office/drawing/2014/main" id="{09A3D411-5B4F-49DA-B427-32DE46E4AD74}"/>
                  </a:ext>
                </a:extLst>
              </p:cNvPr>
              <p:cNvPicPr>
                <a:picLocks noChangeAspect="1"/>
              </p:cNvPicPr>
              <p:nvPr/>
            </p:nvPicPr>
            <p:blipFill>
              <a:blip r:embed="rId51"/>
              <a:stretch>
                <a:fillRect/>
              </a:stretch>
            </p:blipFill>
            <p:spPr>
              <a:xfrm>
                <a:off x="4288713" y="6225160"/>
                <a:ext cx="192024" cy="192024"/>
              </a:xfrm>
              <a:prstGeom prst="rect">
                <a:avLst/>
              </a:prstGeom>
            </p:spPr>
          </p:pic>
        </p:grpSp>
        <p:grpSp>
          <p:nvGrpSpPr>
            <p:cNvPr id="224" name="Group 223">
              <a:extLst>
                <a:ext uri="{FF2B5EF4-FFF2-40B4-BE49-F238E27FC236}">
                  <a16:creationId xmlns:a16="http://schemas.microsoft.com/office/drawing/2014/main" id="{FF0B1972-34FC-447E-8674-287C61E76ADB}"/>
                </a:ext>
              </a:extLst>
            </p:cNvPr>
            <p:cNvGrpSpPr/>
            <p:nvPr/>
          </p:nvGrpSpPr>
          <p:grpSpPr>
            <a:xfrm>
              <a:off x="8267017" y="5303831"/>
              <a:ext cx="661324" cy="747074"/>
              <a:chOff x="3694608" y="6196776"/>
              <a:chExt cx="359815" cy="406470"/>
            </a:xfrm>
          </p:grpSpPr>
          <p:sp>
            <p:nvSpPr>
              <p:cNvPr id="225" name="object 7">
                <a:extLst>
                  <a:ext uri="{FF2B5EF4-FFF2-40B4-BE49-F238E27FC236}">
                    <a16:creationId xmlns:a16="http://schemas.microsoft.com/office/drawing/2014/main" id="{871C1AD7-08A8-4949-AF27-762A6154FBAA}"/>
                  </a:ext>
                </a:extLst>
              </p:cNvPr>
              <p:cNvSpPr txBox="1"/>
              <p:nvPr/>
            </p:nvSpPr>
            <p:spPr>
              <a:xfrm>
                <a:off x="3694608" y="6418580"/>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Brand</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Central</a:t>
                </a:r>
              </a:p>
            </p:txBody>
          </p:sp>
          <p:pic>
            <p:nvPicPr>
              <p:cNvPr id="226" name="Picture 225" descr="Icon&#10;&#10;Description automatically generated">
                <a:extLst>
                  <a:ext uri="{FF2B5EF4-FFF2-40B4-BE49-F238E27FC236}">
                    <a16:creationId xmlns:a16="http://schemas.microsoft.com/office/drawing/2014/main" id="{F1DC3150-6BA3-4661-BA2F-C6D99375D792}"/>
                  </a:ext>
                </a:extLst>
              </p:cNvPr>
              <p:cNvPicPr>
                <a:picLocks noChangeAspect="1"/>
              </p:cNvPicPr>
              <p:nvPr/>
            </p:nvPicPr>
            <p:blipFill>
              <a:blip r:embed="rId52"/>
              <a:stretch>
                <a:fillRect/>
              </a:stretch>
            </p:blipFill>
            <p:spPr>
              <a:xfrm>
                <a:off x="3778503" y="6196776"/>
                <a:ext cx="192024" cy="192024"/>
              </a:xfrm>
              <a:prstGeom prst="rect">
                <a:avLst/>
              </a:prstGeom>
            </p:spPr>
          </p:pic>
        </p:grpSp>
        <p:grpSp>
          <p:nvGrpSpPr>
            <p:cNvPr id="227" name="Group 226">
              <a:extLst>
                <a:ext uri="{FF2B5EF4-FFF2-40B4-BE49-F238E27FC236}">
                  <a16:creationId xmlns:a16="http://schemas.microsoft.com/office/drawing/2014/main" id="{56CF7E6C-7348-4C8A-AD8F-98D58B60DCF4}"/>
                </a:ext>
              </a:extLst>
            </p:cNvPr>
            <p:cNvGrpSpPr/>
            <p:nvPr/>
          </p:nvGrpSpPr>
          <p:grpSpPr>
            <a:xfrm>
              <a:off x="7788653" y="5323577"/>
              <a:ext cx="661325" cy="707551"/>
              <a:chOff x="3250898" y="6227830"/>
              <a:chExt cx="359815" cy="384966"/>
            </a:xfrm>
          </p:grpSpPr>
          <p:sp>
            <p:nvSpPr>
              <p:cNvPr id="228" name="object 7">
                <a:extLst>
                  <a:ext uri="{FF2B5EF4-FFF2-40B4-BE49-F238E27FC236}">
                    <a16:creationId xmlns:a16="http://schemas.microsoft.com/office/drawing/2014/main" id="{9FFBE08F-37A2-45E6-A6EC-EF547968707C}"/>
                  </a:ext>
                </a:extLst>
              </p:cNvPr>
              <p:cNvSpPr txBox="1"/>
              <p:nvPr/>
            </p:nvSpPr>
            <p:spPr>
              <a:xfrm>
                <a:off x="3250898" y="6428130"/>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Customer</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Service</a:t>
                </a:r>
              </a:p>
            </p:txBody>
          </p:sp>
          <p:pic>
            <p:nvPicPr>
              <p:cNvPr id="229" name="Picture 228" descr="A picture containing text, envelope&#10;&#10;Description automatically generated">
                <a:extLst>
                  <a:ext uri="{FF2B5EF4-FFF2-40B4-BE49-F238E27FC236}">
                    <a16:creationId xmlns:a16="http://schemas.microsoft.com/office/drawing/2014/main" id="{A12AC9EC-F4C8-4659-B590-A7FC7F3B862F}"/>
                  </a:ext>
                </a:extLst>
              </p:cNvPr>
              <p:cNvPicPr>
                <a:picLocks noChangeAspect="1"/>
              </p:cNvPicPr>
              <p:nvPr/>
            </p:nvPicPr>
            <p:blipFill>
              <a:blip r:embed="rId53"/>
              <a:stretch>
                <a:fillRect/>
              </a:stretch>
            </p:blipFill>
            <p:spPr>
              <a:xfrm>
                <a:off x="3336521" y="6227830"/>
                <a:ext cx="192024" cy="192024"/>
              </a:xfrm>
              <a:prstGeom prst="rect">
                <a:avLst/>
              </a:prstGeom>
            </p:spPr>
          </p:pic>
        </p:grpSp>
        <p:grpSp>
          <p:nvGrpSpPr>
            <p:cNvPr id="230" name="Group 229">
              <a:extLst>
                <a:ext uri="{FF2B5EF4-FFF2-40B4-BE49-F238E27FC236}">
                  <a16:creationId xmlns:a16="http://schemas.microsoft.com/office/drawing/2014/main" id="{EA89B21E-08F2-4B60-A094-77FB9055D6E6}"/>
                </a:ext>
              </a:extLst>
            </p:cNvPr>
            <p:cNvGrpSpPr/>
            <p:nvPr/>
          </p:nvGrpSpPr>
          <p:grpSpPr>
            <a:xfrm>
              <a:off x="10239144" y="5359539"/>
              <a:ext cx="661325" cy="635641"/>
              <a:chOff x="7472185" y="2693738"/>
              <a:chExt cx="359815" cy="345840"/>
            </a:xfrm>
          </p:grpSpPr>
          <p:sp>
            <p:nvSpPr>
              <p:cNvPr id="231" name="object 7">
                <a:extLst>
                  <a:ext uri="{FF2B5EF4-FFF2-40B4-BE49-F238E27FC236}">
                    <a16:creationId xmlns:a16="http://schemas.microsoft.com/office/drawing/2014/main" id="{5C18DC3D-2BFB-416D-97D9-FCD81A6EC009}"/>
                  </a:ext>
                </a:extLst>
              </p:cNvPr>
              <p:cNvSpPr txBox="1"/>
              <p:nvPr/>
            </p:nvSpPr>
            <p:spPr>
              <a:xfrm>
                <a:off x="7472185" y="2854912"/>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Finance</a:t>
                </a:r>
              </a:p>
            </p:txBody>
          </p:sp>
          <p:pic>
            <p:nvPicPr>
              <p:cNvPr id="232" name="Picture 231" descr="Icon&#10;&#10;Description automatically generated">
                <a:extLst>
                  <a:ext uri="{FF2B5EF4-FFF2-40B4-BE49-F238E27FC236}">
                    <a16:creationId xmlns:a16="http://schemas.microsoft.com/office/drawing/2014/main" id="{2213C06A-B4CE-4B5B-A630-86D5A38CAFBA}"/>
                  </a:ext>
                </a:extLst>
              </p:cNvPr>
              <p:cNvPicPr>
                <a:picLocks noChangeAspect="1"/>
              </p:cNvPicPr>
              <p:nvPr/>
            </p:nvPicPr>
            <p:blipFill>
              <a:blip r:embed="rId54"/>
              <a:stretch>
                <a:fillRect/>
              </a:stretch>
            </p:blipFill>
            <p:spPr>
              <a:xfrm>
                <a:off x="7556080" y="2693738"/>
                <a:ext cx="192024" cy="192024"/>
              </a:xfrm>
              <a:prstGeom prst="rect">
                <a:avLst/>
              </a:prstGeom>
            </p:spPr>
          </p:pic>
        </p:grpSp>
        <p:grpSp>
          <p:nvGrpSpPr>
            <p:cNvPr id="233" name="Group 232">
              <a:extLst>
                <a:ext uri="{FF2B5EF4-FFF2-40B4-BE49-F238E27FC236}">
                  <a16:creationId xmlns:a16="http://schemas.microsoft.com/office/drawing/2014/main" id="{8DF93CE3-73E6-447B-B3FC-67603F70FD8C}"/>
                </a:ext>
              </a:extLst>
            </p:cNvPr>
            <p:cNvGrpSpPr/>
            <p:nvPr/>
          </p:nvGrpSpPr>
          <p:grpSpPr>
            <a:xfrm>
              <a:off x="10717507" y="5329770"/>
              <a:ext cx="661325" cy="695200"/>
              <a:chOff x="5952922" y="6269854"/>
              <a:chExt cx="359815" cy="378246"/>
            </a:xfrm>
          </p:grpSpPr>
          <p:sp>
            <p:nvSpPr>
              <p:cNvPr id="234" name="object 7">
                <a:extLst>
                  <a:ext uri="{FF2B5EF4-FFF2-40B4-BE49-F238E27FC236}">
                    <a16:creationId xmlns:a16="http://schemas.microsoft.com/office/drawing/2014/main" id="{B6E68514-73B8-4425-BA97-6BCD033E5E49}"/>
                  </a:ext>
                </a:extLst>
              </p:cNvPr>
              <p:cNvSpPr txBox="1"/>
              <p:nvPr/>
            </p:nvSpPr>
            <p:spPr>
              <a:xfrm>
                <a:off x="5952922" y="6463434"/>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Supply</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Chain</a:t>
                </a:r>
              </a:p>
            </p:txBody>
          </p:sp>
          <p:pic>
            <p:nvPicPr>
              <p:cNvPr id="235" name="Picture 234" descr="Logo&#10;&#10;Description automatically generated with low confidence">
                <a:extLst>
                  <a:ext uri="{FF2B5EF4-FFF2-40B4-BE49-F238E27FC236}">
                    <a16:creationId xmlns:a16="http://schemas.microsoft.com/office/drawing/2014/main" id="{A6C6568F-C347-426A-B2D9-1165C56957D7}"/>
                  </a:ext>
                </a:extLst>
              </p:cNvPr>
              <p:cNvPicPr>
                <a:picLocks noChangeAspect="1"/>
              </p:cNvPicPr>
              <p:nvPr/>
            </p:nvPicPr>
            <p:blipFill>
              <a:blip r:embed="rId55"/>
              <a:stretch>
                <a:fillRect/>
              </a:stretch>
            </p:blipFill>
            <p:spPr>
              <a:xfrm>
                <a:off x="6036817" y="6269854"/>
                <a:ext cx="192024" cy="192024"/>
              </a:xfrm>
              <a:prstGeom prst="rect">
                <a:avLst/>
              </a:prstGeom>
            </p:spPr>
          </p:pic>
        </p:grpSp>
        <p:grpSp>
          <p:nvGrpSpPr>
            <p:cNvPr id="236" name="Group 235">
              <a:extLst>
                <a:ext uri="{FF2B5EF4-FFF2-40B4-BE49-F238E27FC236}">
                  <a16:creationId xmlns:a16="http://schemas.microsoft.com/office/drawing/2014/main" id="{A72BFA41-0CD6-4612-9D99-B8E988587E02}"/>
                </a:ext>
              </a:extLst>
            </p:cNvPr>
            <p:cNvGrpSpPr/>
            <p:nvPr/>
          </p:nvGrpSpPr>
          <p:grpSpPr>
            <a:xfrm>
              <a:off x="7310289" y="5292906"/>
              <a:ext cx="661325" cy="768861"/>
              <a:chOff x="2899843" y="6254623"/>
              <a:chExt cx="359815" cy="418324"/>
            </a:xfrm>
          </p:grpSpPr>
          <p:sp>
            <p:nvSpPr>
              <p:cNvPr id="237" name="object 7">
                <a:extLst>
                  <a:ext uri="{FF2B5EF4-FFF2-40B4-BE49-F238E27FC236}">
                    <a16:creationId xmlns:a16="http://schemas.microsoft.com/office/drawing/2014/main" id="{DA74FB8D-9679-4EC7-A385-A0AB0AEBAC49}"/>
                  </a:ext>
                </a:extLst>
              </p:cNvPr>
              <p:cNvSpPr txBox="1"/>
              <p:nvPr/>
            </p:nvSpPr>
            <p:spPr>
              <a:xfrm>
                <a:off x="2899843" y="6488281"/>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Sales</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pic>
            <p:nvPicPr>
              <p:cNvPr id="238" name="Picture 237" descr="A picture containing icon&#10;&#10;Description automatically generated">
                <a:extLst>
                  <a:ext uri="{FF2B5EF4-FFF2-40B4-BE49-F238E27FC236}">
                    <a16:creationId xmlns:a16="http://schemas.microsoft.com/office/drawing/2014/main" id="{6154270F-9C88-4185-87C3-1D70A3FBB3DC}"/>
                  </a:ext>
                </a:extLst>
              </p:cNvPr>
              <p:cNvPicPr>
                <a:picLocks noChangeAspect="1"/>
              </p:cNvPicPr>
              <p:nvPr/>
            </p:nvPicPr>
            <p:blipFill>
              <a:blip r:embed="rId56"/>
              <a:stretch>
                <a:fillRect/>
              </a:stretch>
            </p:blipFill>
            <p:spPr>
              <a:xfrm>
                <a:off x="2983738" y="6254623"/>
                <a:ext cx="192024" cy="192024"/>
              </a:xfrm>
              <a:prstGeom prst="rect">
                <a:avLst/>
              </a:prstGeom>
            </p:spPr>
          </p:pic>
        </p:grpSp>
        <p:grpSp>
          <p:nvGrpSpPr>
            <p:cNvPr id="239" name="Group 238">
              <a:extLst>
                <a:ext uri="{FF2B5EF4-FFF2-40B4-BE49-F238E27FC236}">
                  <a16:creationId xmlns:a16="http://schemas.microsoft.com/office/drawing/2014/main" id="{3EC3F44B-186E-4F50-A4A7-709B0ADB3AA5}"/>
                </a:ext>
              </a:extLst>
            </p:cNvPr>
            <p:cNvGrpSpPr/>
            <p:nvPr/>
          </p:nvGrpSpPr>
          <p:grpSpPr>
            <a:xfrm>
              <a:off x="6831925" y="5361712"/>
              <a:ext cx="661325" cy="631281"/>
              <a:chOff x="7420050" y="796317"/>
              <a:chExt cx="359815" cy="343469"/>
            </a:xfrm>
          </p:grpSpPr>
          <p:sp>
            <p:nvSpPr>
              <p:cNvPr id="240" name="object 7">
                <a:extLst>
                  <a:ext uri="{FF2B5EF4-FFF2-40B4-BE49-F238E27FC236}">
                    <a16:creationId xmlns:a16="http://schemas.microsoft.com/office/drawing/2014/main" id="{6DF17AA2-0A60-4B98-AC36-4EF4B8CB54AC}"/>
                  </a:ext>
                </a:extLst>
              </p:cNvPr>
              <p:cNvSpPr txBox="1"/>
              <p:nvPr/>
            </p:nvSpPr>
            <p:spPr>
              <a:xfrm>
                <a:off x="7420050" y="955120"/>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Sales</a:t>
                </a:r>
              </a:p>
            </p:txBody>
          </p:sp>
          <p:pic>
            <p:nvPicPr>
              <p:cNvPr id="241" name="Picture 240" descr="Icon&#10;&#10;Description automatically generated with low confidence">
                <a:extLst>
                  <a:ext uri="{FF2B5EF4-FFF2-40B4-BE49-F238E27FC236}">
                    <a16:creationId xmlns:a16="http://schemas.microsoft.com/office/drawing/2014/main" id="{05216654-8704-424B-8A95-5BA91883D424}"/>
                  </a:ext>
                </a:extLst>
              </p:cNvPr>
              <p:cNvPicPr>
                <a:picLocks noChangeAspect="1"/>
              </p:cNvPicPr>
              <p:nvPr/>
            </p:nvPicPr>
            <p:blipFill>
              <a:blip r:embed="rId57"/>
              <a:stretch>
                <a:fillRect/>
              </a:stretch>
            </p:blipFill>
            <p:spPr>
              <a:xfrm>
                <a:off x="7503945" y="796317"/>
                <a:ext cx="192024" cy="192024"/>
              </a:xfrm>
              <a:prstGeom prst="rect">
                <a:avLst/>
              </a:prstGeom>
            </p:spPr>
          </p:pic>
        </p:grpSp>
        <p:grpSp>
          <p:nvGrpSpPr>
            <p:cNvPr id="242" name="Group 241">
              <a:extLst>
                <a:ext uri="{FF2B5EF4-FFF2-40B4-BE49-F238E27FC236}">
                  <a16:creationId xmlns:a16="http://schemas.microsoft.com/office/drawing/2014/main" id="{3EF90AEB-02C4-4438-8A3B-976848B7A059}"/>
                </a:ext>
              </a:extLst>
            </p:cNvPr>
            <p:cNvGrpSpPr/>
            <p:nvPr/>
          </p:nvGrpSpPr>
          <p:grpSpPr>
            <a:xfrm>
              <a:off x="11195871" y="5295608"/>
              <a:ext cx="661325" cy="763520"/>
              <a:chOff x="6325742" y="6239001"/>
              <a:chExt cx="359815" cy="415418"/>
            </a:xfrm>
          </p:grpSpPr>
          <p:sp>
            <p:nvSpPr>
              <p:cNvPr id="243" name="object 7">
                <a:extLst>
                  <a:ext uri="{FF2B5EF4-FFF2-40B4-BE49-F238E27FC236}">
                    <a16:creationId xmlns:a16="http://schemas.microsoft.com/office/drawing/2014/main" id="{DA805A51-B60E-4807-8118-599B8FFB161E}"/>
                  </a:ext>
                </a:extLst>
              </p:cNvPr>
              <p:cNvSpPr txBox="1"/>
              <p:nvPr/>
            </p:nvSpPr>
            <p:spPr>
              <a:xfrm>
                <a:off x="6325742" y="6469753"/>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Intelligent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Order</a:t>
                </a:r>
              </a:p>
            </p:txBody>
          </p:sp>
          <p:pic>
            <p:nvPicPr>
              <p:cNvPr id="244" name="Picture 243" descr="Icon&#10;&#10;Description automatically generated">
                <a:extLst>
                  <a:ext uri="{FF2B5EF4-FFF2-40B4-BE49-F238E27FC236}">
                    <a16:creationId xmlns:a16="http://schemas.microsoft.com/office/drawing/2014/main" id="{203B9F5A-2A8A-4766-A6DF-F6340CC1AE6B}"/>
                  </a:ext>
                </a:extLst>
              </p:cNvPr>
              <p:cNvPicPr>
                <a:picLocks noChangeAspect="1"/>
              </p:cNvPicPr>
              <p:nvPr/>
            </p:nvPicPr>
            <p:blipFill>
              <a:blip r:embed="rId58"/>
              <a:stretch>
                <a:fillRect/>
              </a:stretch>
            </p:blipFill>
            <p:spPr>
              <a:xfrm>
                <a:off x="6409637" y="6239001"/>
                <a:ext cx="192024" cy="192024"/>
              </a:xfrm>
              <a:prstGeom prst="rect">
                <a:avLst/>
              </a:prstGeom>
            </p:spPr>
          </p:pic>
        </p:grpSp>
        <p:grpSp>
          <p:nvGrpSpPr>
            <p:cNvPr id="245" name="Group 244">
              <a:extLst>
                <a:ext uri="{FF2B5EF4-FFF2-40B4-BE49-F238E27FC236}">
                  <a16:creationId xmlns:a16="http://schemas.microsoft.com/office/drawing/2014/main" id="{D0F3B4FB-8F1C-407B-9F3D-375D9DB82486}"/>
                </a:ext>
              </a:extLst>
            </p:cNvPr>
            <p:cNvGrpSpPr/>
            <p:nvPr/>
          </p:nvGrpSpPr>
          <p:grpSpPr>
            <a:xfrm>
              <a:off x="6759549" y="4686609"/>
              <a:ext cx="711472" cy="734481"/>
              <a:chOff x="2569182" y="5762265"/>
              <a:chExt cx="387100" cy="399617"/>
            </a:xfrm>
          </p:grpSpPr>
          <p:sp>
            <p:nvSpPr>
              <p:cNvPr id="246" name="object 7">
                <a:extLst>
                  <a:ext uri="{FF2B5EF4-FFF2-40B4-BE49-F238E27FC236}">
                    <a16:creationId xmlns:a16="http://schemas.microsoft.com/office/drawing/2014/main" id="{C1DA26F9-4094-402B-B547-D803F5F7CFEB}"/>
                  </a:ext>
                </a:extLst>
              </p:cNvPr>
              <p:cNvSpPr txBox="1"/>
              <p:nvPr/>
            </p:nvSpPr>
            <p:spPr>
              <a:xfrm>
                <a:off x="2569182" y="5977216"/>
                <a:ext cx="387100"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Project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Operations</a:t>
                </a:r>
              </a:p>
            </p:txBody>
          </p:sp>
          <p:pic>
            <p:nvPicPr>
              <p:cNvPr id="247" name="Picture 246" descr="Shape, arrow&#10;&#10;Description automatically generated">
                <a:extLst>
                  <a:ext uri="{FF2B5EF4-FFF2-40B4-BE49-F238E27FC236}">
                    <a16:creationId xmlns:a16="http://schemas.microsoft.com/office/drawing/2014/main" id="{7E5E34F7-5220-4DF6-95B0-659B9E2CE42D}"/>
                  </a:ext>
                </a:extLst>
              </p:cNvPr>
              <p:cNvPicPr>
                <a:picLocks noChangeAspect="1"/>
              </p:cNvPicPr>
              <p:nvPr/>
            </p:nvPicPr>
            <p:blipFill>
              <a:blip r:embed="rId59"/>
              <a:stretch>
                <a:fillRect/>
              </a:stretch>
            </p:blipFill>
            <p:spPr>
              <a:xfrm>
                <a:off x="2666720" y="5762265"/>
                <a:ext cx="192024" cy="192024"/>
              </a:xfrm>
              <a:prstGeom prst="rect">
                <a:avLst/>
              </a:prstGeom>
            </p:spPr>
          </p:pic>
        </p:grpSp>
        <p:grpSp>
          <p:nvGrpSpPr>
            <p:cNvPr id="248" name="Group 247">
              <a:extLst>
                <a:ext uri="{FF2B5EF4-FFF2-40B4-BE49-F238E27FC236}">
                  <a16:creationId xmlns:a16="http://schemas.microsoft.com/office/drawing/2014/main" id="{AAD3D89C-B741-41D2-8FCB-97E51C1FF0F4}"/>
                </a:ext>
              </a:extLst>
            </p:cNvPr>
            <p:cNvGrpSpPr/>
            <p:nvPr/>
          </p:nvGrpSpPr>
          <p:grpSpPr>
            <a:xfrm>
              <a:off x="11674235" y="5316865"/>
              <a:ext cx="661325" cy="720988"/>
              <a:chOff x="7420050" y="2213884"/>
              <a:chExt cx="359815" cy="392277"/>
            </a:xfrm>
          </p:grpSpPr>
          <p:sp>
            <p:nvSpPr>
              <p:cNvPr id="250" name="object 7">
                <a:extLst>
                  <a:ext uri="{FF2B5EF4-FFF2-40B4-BE49-F238E27FC236}">
                    <a16:creationId xmlns:a16="http://schemas.microsoft.com/office/drawing/2014/main" id="{D43AD694-94F5-4C50-B31F-04BAAF1FDE00}"/>
                  </a:ext>
                </a:extLst>
              </p:cNvPr>
              <p:cNvSpPr txBox="1"/>
              <p:nvPr/>
            </p:nvSpPr>
            <p:spPr>
              <a:xfrm>
                <a:off x="7420050" y="242149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Market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pic>
            <p:nvPicPr>
              <p:cNvPr id="254" name="Picture 253" descr="Icon&#10;&#10;Description automatically generated with low confidence">
                <a:extLst>
                  <a:ext uri="{FF2B5EF4-FFF2-40B4-BE49-F238E27FC236}">
                    <a16:creationId xmlns:a16="http://schemas.microsoft.com/office/drawing/2014/main" id="{A5FADB13-F203-48AC-8CC6-D6E13357C6C2}"/>
                  </a:ext>
                </a:extLst>
              </p:cNvPr>
              <p:cNvPicPr>
                <a:picLocks noChangeAspect="1"/>
              </p:cNvPicPr>
              <p:nvPr/>
            </p:nvPicPr>
            <p:blipFill>
              <a:blip r:embed="rId60"/>
              <a:stretch>
                <a:fillRect/>
              </a:stretch>
            </p:blipFill>
            <p:spPr>
              <a:xfrm>
                <a:off x="7503945" y="2213884"/>
                <a:ext cx="192024" cy="192024"/>
              </a:xfrm>
              <a:prstGeom prst="rect">
                <a:avLst/>
              </a:prstGeom>
            </p:spPr>
          </p:pic>
        </p:grpSp>
        <p:grpSp>
          <p:nvGrpSpPr>
            <p:cNvPr id="260" name="Group 259">
              <a:extLst>
                <a:ext uri="{FF2B5EF4-FFF2-40B4-BE49-F238E27FC236}">
                  <a16:creationId xmlns:a16="http://schemas.microsoft.com/office/drawing/2014/main" id="{5288AB5E-B548-4B53-B2D1-E6F341496216}"/>
                </a:ext>
              </a:extLst>
            </p:cNvPr>
            <p:cNvGrpSpPr/>
            <p:nvPr/>
          </p:nvGrpSpPr>
          <p:grpSpPr>
            <a:xfrm>
              <a:off x="7595992" y="4649245"/>
              <a:ext cx="661325" cy="637795"/>
              <a:chOff x="7420050" y="3256180"/>
              <a:chExt cx="359815" cy="347013"/>
            </a:xfrm>
          </p:grpSpPr>
          <p:sp>
            <p:nvSpPr>
              <p:cNvPr id="261" name="object 7">
                <a:extLst>
                  <a:ext uri="{FF2B5EF4-FFF2-40B4-BE49-F238E27FC236}">
                    <a16:creationId xmlns:a16="http://schemas.microsoft.com/office/drawing/2014/main" id="{67D0A25D-CCBC-4B5B-9C5A-66888F6ABD62}"/>
                  </a:ext>
                </a:extLst>
              </p:cNvPr>
              <p:cNvSpPr txBox="1"/>
              <p:nvPr/>
            </p:nvSpPr>
            <p:spPr>
              <a:xfrm>
                <a:off x="7420050" y="3418527"/>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Talent</a:t>
                </a:r>
              </a:p>
            </p:txBody>
          </p:sp>
          <p:pic>
            <p:nvPicPr>
              <p:cNvPr id="262" name="Picture 261" descr="A picture containing shape&#10;&#10;Description automatically generated">
                <a:extLst>
                  <a:ext uri="{FF2B5EF4-FFF2-40B4-BE49-F238E27FC236}">
                    <a16:creationId xmlns:a16="http://schemas.microsoft.com/office/drawing/2014/main" id="{94E3F515-6408-405D-8AAA-C2F563F4B0CC}"/>
                  </a:ext>
                </a:extLst>
              </p:cNvPr>
              <p:cNvPicPr>
                <a:picLocks noChangeAspect="1"/>
              </p:cNvPicPr>
              <p:nvPr/>
            </p:nvPicPr>
            <p:blipFill>
              <a:blip r:embed="rId61"/>
              <a:stretch>
                <a:fillRect/>
              </a:stretch>
            </p:blipFill>
            <p:spPr>
              <a:xfrm>
                <a:off x="7503945" y="3256180"/>
                <a:ext cx="192024" cy="192024"/>
              </a:xfrm>
              <a:prstGeom prst="rect">
                <a:avLst/>
              </a:prstGeom>
            </p:spPr>
          </p:pic>
        </p:grpSp>
        <p:grpSp>
          <p:nvGrpSpPr>
            <p:cNvPr id="263" name="Group 262">
              <a:extLst>
                <a:ext uri="{FF2B5EF4-FFF2-40B4-BE49-F238E27FC236}">
                  <a16:creationId xmlns:a16="http://schemas.microsoft.com/office/drawing/2014/main" id="{3114DC99-DAA8-4031-A13A-90275EFB9B0A}"/>
                </a:ext>
              </a:extLst>
            </p:cNvPr>
            <p:cNvGrpSpPr/>
            <p:nvPr/>
          </p:nvGrpSpPr>
          <p:grpSpPr>
            <a:xfrm>
              <a:off x="11653801" y="4646383"/>
              <a:ext cx="661325" cy="637795"/>
              <a:chOff x="7420050" y="3736746"/>
              <a:chExt cx="359815" cy="347013"/>
            </a:xfrm>
          </p:grpSpPr>
          <p:sp>
            <p:nvSpPr>
              <p:cNvPr id="264" name="object 7">
                <a:extLst>
                  <a:ext uri="{FF2B5EF4-FFF2-40B4-BE49-F238E27FC236}">
                    <a16:creationId xmlns:a16="http://schemas.microsoft.com/office/drawing/2014/main" id="{81D30846-1308-482A-A549-A6AE9B33DB0A}"/>
                  </a:ext>
                </a:extLst>
              </p:cNvPr>
              <p:cNvSpPr txBox="1"/>
              <p:nvPr/>
            </p:nvSpPr>
            <p:spPr>
              <a:xfrm>
                <a:off x="7420050" y="3899093"/>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Core HR</a:t>
                </a:r>
              </a:p>
            </p:txBody>
          </p:sp>
          <p:pic>
            <p:nvPicPr>
              <p:cNvPr id="265" name="Picture 264" descr="Icon&#10;&#10;Description automatically generated">
                <a:extLst>
                  <a:ext uri="{FF2B5EF4-FFF2-40B4-BE49-F238E27FC236}">
                    <a16:creationId xmlns:a16="http://schemas.microsoft.com/office/drawing/2014/main" id="{F6713134-94A2-4E8A-963C-BE0F58F9C8BE}"/>
                  </a:ext>
                </a:extLst>
              </p:cNvPr>
              <p:cNvPicPr>
                <a:picLocks noChangeAspect="1"/>
              </p:cNvPicPr>
              <p:nvPr/>
            </p:nvPicPr>
            <p:blipFill>
              <a:blip r:embed="rId62"/>
              <a:stretch>
                <a:fillRect/>
              </a:stretch>
            </p:blipFill>
            <p:spPr>
              <a:xfrm>
                <a:off x="7503945" y="3736746"/>
                <a:ext cx="192024" cy="192024"/>
              </a:xfrm>
              <a:prstGeom prst="rect">
                <a:avLst/>
              </a:prstGeom>
            </p:spPr>
          </p:pic>
        </p:grpSp>
        <p:grpSp>
          <p:nvGrpSpPr>
            <p:cNvPr id="266" name="Group 265">
              <a:extLst>
                <a:ext uri="{FF2B5EF4-FFF2-40B4-BE49-F238E27FC236}">
                  <a16:creationId xmlns:a16="http://schemas.microsoft.com/office/drawing/2014/main" id="{745504C9-8BA0-45EC-9EBA-4843570C6EFB}"/>
                </a:ext>
              </a:extLst>
            </p:cNvPr>
            <p:cNvGrpSpPr/>
            <p:nvPr/>
          </p:nvGrpSpPr>
          <p:grpSpPr>
            <a:xfrm>
              <a:off x="8023895" y="4610929"/>
              <a:ext cx="661325" cy="714752"/>
              <a:chOff x="7504110" y="4208167"/>
              <a:chExt cx="359815" cy="388883"/>
            </a:xfrm>
          </p:grpSpPr>
          <p:sp>
            <p:nvSpPr>
              <p:cNvPr id="267" name="object 7">
                <a:extLst>
                  <a:ext uri="{FF2B5EF4-FFF2-40B4-BE49-F238E27FC236}">
                    <a16:creationId xmlns:a16="http://schemas.microsoft.com/office/drawing/2014/main" id="{D488AD0C-0ACC-4DD1-A9ED-47C260D4B224}"/>
                  </a:ext>
                </a:extLst>
              </p:cNvPr>
              <p:cNvSpPr txBox="1"/>
              <p:nvPr/>
            </p:nvSpPr>
            <p:spPr>
              <a:xfrm>
                <a:off x="7504110" y="4412384"/>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Product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Insights</a:t>
                </a:r>
              </a:p>
            </p:txBody>
          </p:sp>
          <p:pic>
            <p:nvPicPr>
              <p:cNvPr id="268" name="Picture 267" descr="Logo&#10;&#10;Description automatically generated">
                <a:extLst>
                  <a:ext uri="{FF2B5EF4-FFF2-40B4-BE49-F238E27FC236}">
                    <a16:creationId xmlns:a16="http://schemas.microsoft.com/office/drawing/2014/main" id="{9818FED5-E10A-4E9D-B93B-DC22ADA74C1E}"/>
                  </a:ext>
                </a:extLst>
              </p:cNvPr>
              <p:cNvPicPr>
                <a:picLocks noChangeAspect="1"/>
              </p:cNvPicPr>
              <p:nvPr/>
            </p:nvPicPr>
            <p:blipFill>
              <a:blip r:embed="rId63"/>
              <a:stretch>
                <a:fillRect/>
              </a:stretch>
            </p:blipFill>
            <p:spPr>
              <a:xfrm>
                <a:off x="7588005" y="4208167"/>
                <a:ext cx="192024" cy="192024"/>
              </a:xfrm>
              <a:prstGeom prst="rect">
                <a:avLst/>
              </a:prstGeom>
            </p:spPr>
          </p:pic>
        </p:grpSp>
        <p:grpSp>
          <p:nvGrpSpPr>
            <p:cNvPr id="269" name="Group 268">
              <a:extLst>
                <a:ext uri="{FF2B5EF4-FFF2-40B4-BE49-F238E27FC236}">
                  <a16:creationId xmlns:a16="http://schemas.microsoft.com/office/drawing/2014/main" id="{F3F43600-2A8C-4C64-B09F-7C0A5B4323E8}"/>
                </a:ext>
              </a:extLst>
            </p:cNvPr>
            <p:cNvGrpSpPr/>
            <p:nvPr/>
          </p:nvGrpSpPr>
          <p:grpSpPr>
            <a:xfrm>
              <a:off x="8520114" y="4589407"/>
              <a:ext cx="661325" cy="757797"/>
              <a:chOff x="7451975" y="4699405"/>
              <a:chExt cx="359815" cy="412303"/>
            </a:xfrm>
          </p:grpSpPr>
          <p:sp>
            <p:nvSpPr>
              <p:cNvPr id="270" name="object 7">
                <a:extLst>
                  <a:ext uri="{FF2B5EF4-FFF2-40B4-BE49-F238E27FC236}">
                    <a16:creationId xmlns:a16="http://schemas.microsoft.com/office/drawing/2014/main" id="{D608D468-E1CE-479A-AEC4-F7F1464C0872}"/>
                  </a:ext>
                </a:extLst>
              </p:cNvPr>
              <p:cNvSpPr txBox="1"/>
              <p:nvPr/>
            </p:nvSpPr>
            <p:spPr>
              <a:xfrm>
                <a:off x="7451975" y="4927042"/>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Field</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Service</a:t>
                </a:r>
              </a:p>
            </p:txBody>
          </p:sp>
          <p:pic>
            <p:nvPicPr>
              <p:cNvPr id="271" name="Picture 270" descr="Icon&#10;&#10;Description automatically generated">
                <a:extLst>
                  <a:ext uri="{FF2B5EF4-FFF2-40B4-BE49-F238E27FC236}">
                    <a16:creationId xmlns:a16="http://schemas.microsoft.com/office/drawing/2014/main" id="{394152FE-BDA4-48BA-B17F-E45972136F64}"/>
                  </a:ext>
                </a:extLst>
              </p:cNvPr>
              <p:cNvPicPr>
                <a:picLocks noChangeAspect="1"/>
              </p:cNvPicPr>
              <p:nvPr/>
            </p:nvPicPr>
            <p:blipFill>
              <a:blip r:embed="rId64"/>
              <a:stretch>
                <a:fillRect/>
              </a:stretch>
            </p:blipFill>
            <p:spPr>
              <a:xfrm>
                <a:off x="7535870" y="4699405"/>
                <a:ext cx="192024" cy="192024"/>
              </a:xfrm>
              <a:prstGeom prst="rect">
                <a:avLst/>
              </a:prstGeom>
            </p:spPr>
          </p:pic>
        </p:grpSp>
        <p:grpSp>
          <p:nvGrpSpPr>
            <p:cNvPr id="272" name="Group 271">
              <a:extLst>
                <a:ext uri="{FF2B5EF4-FFF2-40B4-BE49-F238E27FC236}">
                  <a16:creationId xmlns:a16="http://schemas.microsoft.com/office/drawing/2014/main" id="{9B3EC8F9-5C64-4C30-8826-7682404E5E34}"/>
                </a:ext>
              </a:extLst>
            </p:cNvPr>
            <p:cNvGrpSpPr/>
            <p:nvPr/>
          </p:nvGrpSpPr>
          <p:grpSpPr>
            <a:xfrm>
              <a:off x="9016333" y="4615276"/>
              <a:ext cx="661324" cy="706066"/>
              <a:chOff x="7420050" y="909954"/>
              <a:chExt cx="359815" cy="384157"/>
            </a:xfrm>
          </p:grpSpPr>
          <p:sp>
            <p:nvSpPr>
              <p:cNvPr id="273" name="object 7">
                <a:extLst>
                  <a:ext uri="{FF2B5EF4-FFF2-40B4-BE49-F238E27FC236}">
                    <a16:creationId xmlns:a16="http://schemas.microsoft.com/office/drawing/2014/main" id="{23ED3FD6-287E-4A05-B152-A4FC3AE4BD34}"/>
                  </a:ext>
                </a:extLst>
              </p:cNvPr>
              <p:cNvSpPr txBox="1"/>
              <p:nvPr/>
            </p:nvSpPr>
            <p:spPr>
              <a:xfrm>
                <a:off x="7420050" y="110944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Talent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Onboard</a:t>
                </a:r>
              </a:p>
            </p:txBody>
          </p:sp>
          <p:pic>
            <p:nvPicPr>
              <p:cNvPr id="274" name="Picture 273" descr="Logo&#10;&#10;Description automatically generated">
                <a:extLst>
                  <a:ext uri="{FF2B5EF4-FFF2-40B4-BE49-F238E27FC236}">
                    <a16:creationId xmlns:a16="http://schemas.microsoft.com/office/drawing/2014/main" id="{C93B5D28-2DE2-42E0-B51F-FFC13190D911}"/>
                  </a:ext>
                </a:extLst>
              </p:cNvPr>
              <p:cNvPicPr>
                <a:picLocks noChangeAspect="1"/>
              </p:cNvPicPr>
              <p:nvPr/>
            </p:nvPicPr>
            <p:blipFill>
              <a:blip r:embed="rId65"/>
              <a:stretch>
                <a:fillRect/>
              </a:stretch>
            </p:blipFill>
            <p:spPr>
              <a:xfrm>
                <a:off x="7503945" y="909954"/>
                <a:ext cx="192024" cy="192024"/>
              </a:xfrm>
              <a:prstGeom prst="rect">
                <a:avLst/>
              </a:prstGeom>
            </p:spPr>
          </p:pic>
        </p:grpSp>
        <p:grpSp>
          <p:nvGrpSpPr>
            <p:cNvPr id="275" name="Group 274">
              <a:extLst>
                <a:ext uri="{FF2B5EF4-FFF2-40B4-BE49-F238E27FC236}">
                  <a16:creationId xmlns:a16="http://schemas.microsoft.com/office/drawing/2014/main" id="{754265CC-7F90-4381-B4F9-956BBB8F48F5}"/>
                </a:ext>
              </a:extLst>
            </p:cNvPr>
            <p:cNvGrpSpPr/>
            <p:nvPr/>
          </p:nvGrpSpPr>
          <p:grpSpPr>
            <a:xfrm>
              <a:off x="9512551" y="4598988"/>
              <a:ext cx="661325" cy="738644"/>
              <a:chOff x="7504110" y="1422392"/>
              <a:chExt cx="359815" cy="401882"/>
            </a:xfrm>
          </p:grpSpPr>
          <p:sp>
            <p:nvSpPr>
              <p:cNvPr id="276" name="object 7">
                <a:extLst>
                  <a:ext uri="{FF2B5EF4-FFF2-40B4-BE49-F238E27FC236}">
                    <a16:creationId xmlns:a16="http://schemas.microsoft.com/office/drawing/2014/main" id="{7E583F92-61F1-44F4-B288-2BB9FD545B4B}"/>
                  </a:ext>
                </a:extLst>
              </p:cNvPr>
              <p:cNvSpPr txBox="1"/>
              <p:nvPr/>
            </p:nvSpPr>
            <p:spPr>
              <a:xfrm>
                <a:off x="7504110" y="1639608"/>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Fraud</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Protection</a:t>
                </a:r>
              </a:p>
            </p:txBody>
          </p:sp>
          <p:pic>
            <p:nvPicPr>
              <p:cNvPr id="277" name="Picture 276" descr="Icon&#10;&#10;Description automatically generated">
                <a:extLst>
                  <a:ext uri="{FF2B5EF4-FFF2-40B4-BE49-F238E27FC236}">
                    <a16:creationId xmlns:a16="http://schemas.microsoft.com/office/drawing/2014/main" id="{6589F9ED-347A-4E8C-A4F1-BE7D6289ED13}"/>
                  </a:ext>
                </a:extLst>
              </p:cNvPr>
              <p:cNvPicPr>
                <a:picLocks noChangeAspect="1"/>
              </p:cNvPicPr>
              <p:nvPr/>
            </p:nvPicPr>
            <p:blipFill>
              <a:blip r:embed="rId66"/>
              <a:stretch>
                <a:fillRect/>
              </a:stretch>
            </p:blipFill>
            <p:spPr>
              <a:xfrm>
                <a:off x="7588005" y="1422392"/>
                <a:ext cx="192024" cy="192024"/>
              </a:xfrm>
              <a:prstGeom prst="rect">
                <a:avLst/>
              </a:prstGeom>
            </p:spPr>
          </p:pic>
        </p:grpSp>
        <p:grpSp>
          <p:nvGrpSpPr>
            <p:cNvPr id="279" name="Group 278">
              <a:extLst>
                <a:ext uri="{FF2B5EF4-FFF2-40B4-BE49-F238E27FC236}">
                  <a16:creationId xmlns:a16="http://schemas.microsoft.com/office/drawing/2014/main" id="{98D488CC-4469-4D74-8FC6-C7256214CD1C}"/>
                </a:ext>
              </a:extLst>
            </p:cNvPr>
            <p:cNvGrpSpPr/>
            <p:nvPr/>
          </p:nvGrpSpPr>
          <p:grpSpPr>
            <a:xfrm>
              <a:off x="10008770" y="4686323"/>
              <a:ext cx="770150" cy="563952"/>
              <a:chOff x="6769968" y="2015825"/>
              <a:chExt cx="419025" cy="306836"/>
            </a:xfrm>
          </p:grpSpPr>
          <p:sp>
            <p:nvSpPr>
              <p:cNvPr id="292" name="object 7">
                <a:extLst>
                  <a:ext uri="{FF2B5EF4-FFF2-40B4-BE49-F238E27FC236}">
                    <a16:creationId xmlns:a16="http://schemas.microsoft.com/office/drawing/2014/main" id="{01055C4F-F672-428B-BC86-49DC0FB9E186}"/>
                  </a:ext>
                </a:extLst>
              </p:cNvPr>
              <p:cNvSpPr txBox="1"/>
              <p:nvPr/>
            </p:nvSpPr>
            <p:spPr>
              <a:xfrm>
                <a:off x="6769968" y="2224211"/>
                <a:ext cx="419025" cy="98450"/>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Project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Automation</a:t>
                </a:r>
              </a:p>
            </p:txBody>
          </p:sp>
          <p:pic>
            <p:nvPicPr>
              <p:cNvPr id="293" name="Picture 292" descr="Icon&#10;&#10;Description automatically generated">
                <a:extLst>
                  <a:ext uri="{FF2B5EF4-FFF2-40B4-BE49-F238E27FC236}">
                    <a16:creationId xmlns:a16="http://schemas.microsoft.com/office/drawing/2014/main" id="{A05141A4-A84F-48C3-8292-ADE8F38A2221}"/>
                  </a:ext>
                </a:extLst>
              </p:cNvPr>
              <p:cNvPicPr>
                <a:picLocks noChangeAspect="1"/>
              </p:cNvPicPr>
              <p:nvPr/>
            </p:nvPicPr>
            <p:blipFill>
              <a:blip r:embed="rId67"/>
              <a:stretch>
                <a:fillRect/>
              </a:stretch>
            </p:blipFill>
            <p:spPr>
              <a:xfrm>
                <a:off x="6883468" y="2015825"/>
                <a:ext cx="192024" cy="192024"/>
              </a:xfrm>
              <a:prstGeom prst="rect">
                <a:avLst/>
              </a:prstGeom>
            </p:spPr>
          </p:pic>
        </p:grpSp>
        <p:grpSp>
          <p:nvGrpSpPr>
            <p:cNvPr id="294" name="Group 293">
              <a:extLst>
                <a:ext uri="{FF2B5EF4-FFF2-40B4-BE49-F238E27FC236}">
                  <a16:creationId xmlns:a16="http://schemas.microsoft.com/office/drawing/2014/main" id="{F6B55E30-90DC-4AAE-A4F8-782FB601D45E}"/>
                </a:ext>
              </a:extLst>
            </p:cNvPr>
            <p:cNvGrpSpPr/>
            <p:nvPr/>
          </p:nvGrpSpPr>
          <p:grpSpPr>
            <a:xfrm>
              <a:off x="10613814" y="4650077"/>
              <a:ext cx="661324" cy="636457"/>
              <a:chOff x="7451800" y="2334209"/>
              <a:chExt cx="359815" cy="346285"/>
            </a:xfrm>
          </p:grpSpPr>
          <p:sp>
            <p:nvSpPr>
              <p:cNvPr id="295" name="object 7">
                <a:extLst>
                  <a:ext uri="{FF2B5EF4-FFF2-40B4-BE49-F238E27FC236}">
                    <a16:creationId xmlns:a16="http://schemas.microsoft.com/office/drawing/2014/main" id="{6A0DB620-B82B-4CBA-8260-572EA92BE6C1}"/>
                  </a:ext>
                </a:extLst>
              </p:cNvPr>
              <p:cNvSpPr txBox="1"/>
              <p:nvPr/>
            </p:nvSpPr>
            <p:spPr>
              <a:xfrm>
                <a:off x="7451800" y="2495828"/>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Marketing</a:t>
                </a:r>
              </a:p>
            </p:txBody>
          </p:sp>
          <p:pic>
            <p:nvPicPr>
              <p:cNvPr id="296" name="Picture 295" descr="Icon&#10;&#10;Description automatically generated">
                <a:extLst>
                  <a:ext uri="{FF2B5EF4-FFF2-40B4-BE49-F238E27FC236}">
                    <a16:creationId xmlns:a16="http://schemas.microsoft.com/office/drawing/2014/main" id="{C9F674CA-D8FC-47A0-8B0C-8699C05F031E}"/>
                  </a:ext>
                </a:extLst>
              </p:cNvPr>
              <p:cNvPicPr>
                <a:picLocks noChangeAspect="1"/>
              </p:cNvPicPr>
              <p:nvPr/>
            </p:nvPicPr>
            <p:blipFill>
              <a:blip r:embed="rId68"/>
              <a:stretch>
                <a:fillRect/>
              </a:stretch>
            </p:blipFill>
            <p:spPr>
              <a:xfrm>
                <a:off x="7535695" y="2334209"/>
                <a:ext cx="192024" cy="192024"/>
              </a:xfrm>
              <a:prstGeom prst="rect">
                <a:avLst/>
              </a:prstGeom>
            </p:spPr>
          </p:pic>
        </p:grpSp>
        <p:grpSp>
          <p:nvGrpSpPr>
            <p:cNvPr id="297" name="Group 296">
              <a:extLst>
                <a:ext uri="{FF2B5EF4-FFF2-40B4-BE49-F238E27FC236}">
                  <a16:creationId xmlns:a16="http://schemas.microsoft.com/office/drawing/2014/main" id="{51CB83E1-8BFB-4A6C-B91B-39C71C134818}"/>
                </a:ext>
              </a:extLst>
            </p:cNvPr>
            <p:cNvGrpSpPr/>
            <p:nvPr/>
          </p:nvGrpSpPr>
          <p:grpSpPr>
            <a:xfrm>
              <a:off x="11110032" y="4605858"/>
              <a:ext cx="708877" cy="741355"/>
              <a:chOff x="7459737" y="3321839"/>
              <a:chExt cx="385688" cy="403357"/>
            </a:xfrm>
          </p:grpSpPr>
          <p:sp>
            <p:nvSpPr>
              <p:cNvPr id="298" name="object 7">
                <a:extLst>
                  <a:ext uri="{FF2B5EF4-FFF2-40B4-BE49-F238E27FC236}">
                    <a16:creationId xmlns:a16="http://schemas.microsoft.com/office/drawing/2014/main" id="{483995B7-7BD9-453B-A243-6C21A5255E57}"/>
                  </a:ext>
                </a:extLst>
              </p:cNvPr>
              <p:cNvSpPr txBox="1"/>
              <p:nvPr/>
            </p:nvSpPr>
            <p:spPr>
              <a:xfrm>
                <a:off x="7459737" y="3540530"/>
                <a:ext cx="385688"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Finance</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Operations</a:t>
                </a:r>
              </a:p>
            </p:txBody>
          </p:sp>
          <p:pic>
            <p:nvPicPr>
              <p:cNvPr id="299" name="Picture 298" descr="A close-up of a logo&#10;&#10;Description automatically generated with low confidence">
                <a:extLst>
                  <a:ext uri="{FF2B5EF4-FFF2-40B4-BE49-F238E27FC236}">
                    <a16:creationId xmlns:a16="http://schemas.microsoft.com/office/drawing/2014/main" id="{A2CCE1DA-F862-41E4-ACE9-6D4F89E785B1}"/>
                  </a:ext>
                </a:extLst>
              </p:cNvPr>
              <p:cNvPicPr>
                <a:picLocks noChangeAspect="1"/>
              </p:cNvPicPr>
              <p:nvPr/>
            </p:nvPicPr>
            <p:blipFill>
              <a:blip r:embed="rId69"/>
              <a:stretch>
                <a:fillRect/>
              </a:stretch>
            </p:blipFill>
            <p:spPr>
              <a:xfrm>
                <a:off x="7556569" y="3321839"/>
                <a:ext cx="192024" cy="192024"/>
              </a:xfrm>
              <a:prstGeom prst="rect">
                <a:avLst/>
              </a:prstGeom>
            </p:spPr>
          </p:pic>
        </p:grpSp>
        <p:grpSp>
          <p:nvGrpSpPr>
            <p:cNvPr id="256" name="Group 255">
              <a:extLst>
                <a:ext uri="{FF2B5EF4-FFF2-40B4-BE49-F238E27FC236}">
                  <a16:creationId xmlns:a16="http://schemas.microsoft.com/office/drawing/2014/main" id="{232027D1-25B6-4B8D-A6E5-B5764E9EF072}"/>
                </a:ext>
              </a:extLst>
            </p:cNvPr>
            <p:cNvGrpSpPr/>
            <p:nvPr/>
          </p:nvGrpSpPr>
          <p:grpSpPr>
            <a:xfrm>
              <a:off x="7327907" y="4660046"/>
              <a:ext cx="386867" cy="626269"/>
              <a:chOff x="3150943" y="5799138"/>
              <a:chExt cx="394625" cy="638834"/>
            </a:xfrm>
          </p:grpSpPr>
          <p:sp>
            <p:nvSpPr>
              <p:cNvPr id="258" name="object 7">
                <a:extLst>
                  <a:ext uri="{FF2B5EF4-FFF2-40B4-BE49-F238E27FC236}">
                    <a16:creationId xmlns:a16="http://schemas.microsoft.com/office/drawing/2014/main" id="{970E3CE6-C2D4-4AB2-9DAA-2D2FCEAE7A2C}"/>
                  </a:ext>
                </a:extLst>
              </p:cNvPr>
              <p:cNvSpPr txBox="1"/>
              <p:nvPr/>
            </p:nvSpPr>
            <p:spPr>
              <a:xfrm>
                <a:off x="3150943" y="6253306"/>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Talent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Attract</a:t>
                </a:r>
              </a:p>
            </p:txBody>
          </p:sp>
          <p:pic>
            <p:nvPicPr>
              <p:cNvPr id="259" name="Picture 258" descr="Logo, icon&#10;&#10;Description automatically generated">
                <a:extLst>
                  <a:ext uri="{FF2B5EF4-FFF2-40B4-BE49-F238E27FC236}">
                    <a16:creationId xmlns:a16="http://schemas.microsoft.com/office/drawing/2014/main" id="{3128C014-F72A-41A2-B846-EFCBF4E35E96}"/>
                  </a:ext>
                </a:extLst>
              </p:cNvPr>
              <p:cNvPicPr>
                <a:picLocks noChangeAspect="1"/>
              </p:cNvPicPr>
              <p:nvPr/>
            </p:nvPicPr>
            <p:blipFill>
              <a:blip r:embed="rId70"/>
              <a:stretch>
                <a:fillRect/>
              </a:stretch>
            </p:blipFill>
            <p:spPr>
              <a:xfrm>
                <a:off x="3158696" y="5799138"/>
                <a:ext cx="386872" cy="386874"/>
              </a:xfrm>
              <a:prstGeom prst="rect">
                <a:avLst/>
              </a:prstGeom>
            </p:spPr>
          </p:pic>
        </p:grpSp>
      </p:grpSp>
      <p:grpSp>
        <p:nvGrpSpPr>
          <p:cNvPr id="28" name="Group 27">
            <a:extLst>
              <a:ext uri="{FF2B5EF4-FFF2-40B4-BE49-F238E27FC236}">
                <a16:creationId xmlns:a16="http://schemas.microsoft.com/office/drawing/2014/main" id="{40BD929B-5D48-4AD4-93C2-58EE59CF3629}"/>
              </a:ext>
            </a:extLst>
          </p:cNvPr>
          <p:cNvGrpSpPr/>
          <p:nvPr/>
        </p:nvGrpSpPr>
        <p:grpSpPr>
          <a:xfrm>
            <a:off x="8481913" y="4195625"/>
            <a:ext cx="3616056" cy="1083922"/>
            <a:chOff x="6637642" y="3871606"/>
            <a:chExt cx="3616056" cy="1083922"/>
          </a:xfrm>
        </p:grpSpPr>
        <p:sp>
          <p:nvSpPr>
            <p:cNvPr id="26" name="Flowchart: Terminator 25">
              <a:extLst>
                <a:ext uri="{FF2B5EF4-FFF2-40B4-BE49-F238E27FC236}">
                  <a16:creationId xmlns:a16="http://schemas.microsoft.com/office/drawing/2014/main" id="{B256923B-D78F-4B3C-84BC-E923596CA7BF}"/>
                </a:ext>
              </a:extLst>
            </p:cNvPr>
            <p:cNvSpPr/>
            <p:nvPr/>
          </p:nvSpPr>
          <p:spPr>
            <a:xfrm>
              <a:off x="6637642" y="3871606"/>
              <a:ext cx="3616056" cy="1083922"/>
            </a:xfrm>
            <a:prstGeom prst="flowChartTerminator">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4" name="Group 303">
              <a:extLst>
                <a:ext uri="{FF2B5EF4-FFF2-40B4-BE49-F238E27FC236}">
                  <a16:creationId xmlns:a16="http://schemas.microsoft.com/office/drawing/2014/main" id="{6C20FC12-87F4-425B-8E7E-F562CF5AD13B}"/>
                </a:ext>
              </a:extLst>
            </p:cNvPr>
            <p:cNvGrpSpPr/>
            <p:nvPr/>
          </p:nvGrpSpPr>
          <p:grpSpPr>
            <a:xfrm>
              <a:off x="6738412" y="4209061"/>
              <a:ext cx="671159" cy="668543"/>
              <a:chOff x="7535860" y="2841753"/>
              <a:chExt cx="359815" cy="358413"/>
            </a:xfrm>
          </p:grpSpPr>
          <p:sp>
            <p:nvSpPr>
              <p:cNvPr id="305" name="object 7">
                <a:extLst>
                  <a:ext uri="{FF2B5EF4-FFF2-40B4-BE49-F238E27FC236}">
                    <a16:creationId xmlns:a16="http://schemas.microsoft.com/office/drawing/2014/main" id="{21CBA2BC-CF51-4C8F-831F-595BB43F39AA}"/>
                  </a:ext>
                </a:extLst>
              </p:cNvPr>
              <p:cNvSpPr txBox="1"/>
              <p:nvPr/>
            </p:nvSpPr>
            <p:spPr>
              <a:xfrm>
                <a:off x="7535860" y="3015500"/>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Guides</a:t>
                </a:r>
              </a:p>
            </p:txBody>
          </p:sp>
          <p:pic>
            <p:nvPicPr>
              <p:cNvPr id="306" name="Picture 305" descr="Shape&#10;&#10;Description automatically generated with medium confidence">
                <a:extLst>
                  <a:ext uri="{FF2B5EF4-FFF2-40B4-BE49-F238E27FC236}">
                    <a16:creationId xmlns:a16="http://schemas.microsoft.com/office/drawing/2014/main" id="{CF992339-F423-4EBB-B283-4253101B7383}"/>
                  </a:ext>
                </a:extLst>
              </p:cNvPr>
              <p:cNvPicPr>
                <a:picLocks noChangeAspect="1"/>
              </p:cNvPicPr>
              <p:nvPr/>
            </p:nvPicPr>
            <p:blipFill>
              <a:blip r:embed="rId71"/>
              <a:stretch>
                <a:fillRect/>
              </a:stretch>
            </p:blipFill>
            <p:spPr>
              <a:xfrm>
                <a:off x="7619755" y="2841753"/>
                <a:ext cx="192024" cy="192024"/>
              </a:xfrm>
              <a:prstGeom prst="rect">
                <a:avLst/>
              </a:prstGeom>
            </p:spPr>
          </p:pic>
        </p:grpSp>
        <p:grpSp>
          <p:nvGrpSpPr>
            <p:cNvPr id="307" name="Group 306">
              <a:extLst>
                <a:ext uri="{FF2B5EF4-FFF2-40B4-BE49-F238E27FC236}">
                  <a16:creationId xmlns:a16="http://schemas.microsoft.com/office/drawing/2014/main" id="{6A578F84-C0A9-48A5-922D-287D2597064C}"/>
                </a:ext>
              </a:extLst>
            </p:cNvPr>
            <p:cNvGrpSpPr/>
            <p:nvPr/>
          </p:nvGrpSpPr>
          <p:grpSpPr>
            <a:xfrm>
              <a:off x="7260005" y="4209291"/>
              <a:ext cx="671158" cy="717686"/>
              <a:chOff x="9906317" y="2467020"/>
              <a:chExt cx="359815" cy="384760"/>
            </a:xfrm>
          </p:grpSpPr>
          <p:sp>
            <p:nvSpPr>
              <p:cNvPr id="308" name="object 7">
                <a:extLst>
                  <a:ext uri="{FF2B5EF4-FFF2-40B4-BE49-F238E27FC236}">
                    <a16:creationId xmlns:a16="http://schemas.microsoft.com/office/drawing/2014/main" id="{A5B0AA9F-D854-449D-B178-7D7F88686B65}"/>
                  </a:ext>
                </a:extLst>
              </p:cNvPr>
              <p:cNvSpPr txBox="1"/>
              <p:nvPr/>
            </p:nvSpPr>
            <p:spPr>
              <a:xfrm>
                <a:off x="9906317" y="2667114"/>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Voice</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Assistant</a:t>
                </a:r>
              </a:p>
            </p:txBody>
          </p:sp>
          <p:pic>
            <p:nvPicPr>
              <p:cNvPr id="309" name="Picture 308" descr="Icon&#10;&#10;Description automatically generated">
                <a:extLst>
                  <a:ext uri="{FF2B5EF4-FFF2-40B4-BE49-F238E27FC236}">
                    <a16:creationId xmlns:a16="http://schemas.microsoft.com/office/drawing/2014/main" id="{6F26D81F-F0AD-490D-9285-42EBFFEFA032}"/>
                  </a:ext>
                </a:extLst>
              </p:cNvPr>
              <p:cNvPicPr>
                <a:picLocks noChangeAspect="1"/>
              </p:cNvPicPr>
              <p:nvPr/>
            </p:nvPicPr>
            <p:blipFill>
              <a:blip r:embed="rId72"/>
              <a:stretch>
                <a:fillRect/>
              </a:stretch>
            </p:blipFill>
            <p:spPr>
              <a:xfrm>
                <a:off x="10001612" y="2467020"/>
                <a:ext cx="192024" cy="192024"/>
              </a:xfrm>
              <a:prstGeom prst="rect">
                <a:avLst/>
              </a:prstGeom>
            </p:spPr>
          </p:pic>
        </p:grpSp>
        <p:grpSp>
          <p:nvGrpSpPr>
            <p:cNvPr id="310" name="Group 309">
              <a:extLst>
                <a:ext uri="{FF2B5EF4-FFF2-40B4-BE49-F238E27FC236}">
                  <a16:creationId xmlns:a16="http://schemas.microsoft.com/office/drawing/2014/main" id="{9185E788-76DA-468C-8262-B15B915B5144}"/>
                </a:ext>
              </a:extLst>
            </p:cNvPr>
            <p:cNvGrpSpPr/>
            <p:nvPr/>
          </p:nvGrpSpPr>
          <p:grpSpPr>
            <a:xfrm>
              <a:off x="7824125" y="4209285"/>
              <a:ext cx="671158" cy="731867"/>
              <a:chOff x="10001777" y="2974156"/>
              <a:chExt cx="359815" cy="392363"/>
            </a:xfrm>
          </p:grpSpPr>
          <p:sp>
            <p:nvSpPr>
              <p:cNvPr id="311" name="object 7">
                <a:extLst>
                  <a:ext uri="{FF2B5EF4-FFF2-40B4-BE49-F238E27FC236}">
                    <a16:creationId xmlns:a16="http://schemas.microsoft.com/office/drawing/2014/main" id="{F4D06A49-0293-4794-B2A3-60FC7AE4CB5D}"/>
                  </a:ext>
                </a:extLst>
              </p:cNvPr>
              <p:cNvSpPr txBox="1"/>
              <p:nvPr/>
            </p:nvSpPr>
            <p:spPr>
              <a:xfrm>
                <a:off x="10001777" y="3181853"/>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Remote</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Assist</a:t>
                </a:r>
              </a:p>
            </p:txBody>
          </p:sp>
          <p:pic>
            <p:nvPicPr>
              <p:cNvPr id="312" name="Picture 311" descr="Icon&#10;&#10;Description automatically generated">
                <a:extLst>
                  <a:ext uri="{FF2B5EF4-FFF2-40B4-BE49-F238E27FC236}">
                    <a16:creationId xmlns:a16="http://schemas.microsoft.com/office/drawing/2014/main" id="{F84112A5-3A42-4B16-9E42-EF27D38CAAE6}"/>
                  </a:ext>
                </a:extLst>
              </p:cNvPr>
              <p:cNvPicPr>
                <a:picLocks noChangeAspect="1"/>
              </p:cNvPicPr>
              <p:nvPr/>
            </p:nvPicPr>
            <p:blipFill>
              <a:blip r:embed="rId73"/>
              <a:stretch>
                <a:fillRect/>
              </a:stretch>
            </p:blipFill>
            <p:spPr>
              <a:xfrm>
                <a:off x="10085672" y="2974156"/>
                <a:ext cx="192024" cy="192024"/>
              </a:xfrm>
              <a:prstGeom prst="rect">
                <a:avLst/>
              </a:prstGeom>
            </p:spPr>
          </p:pic>
        </p:grpSp>
        <p:grpSp>
          <p:nvGrpSpPr>
            <p:cNvPr id="313" name="Group 312">
              <a:extLst>
                <a:ext uri="{FF2B5EF4-FFF2-40B4-BE49-F238E27FC236}">
                  <a16:creationId xmlns:a16="http://schemas.microsoft.com/office/drawing/2014/main" id="{B1E75AAD-566B-4CDA-AC51-C2AE3C5AC245}"/>
                </a:ext>
              </a:extLst>
            </p:cNvPr>
            <p:cNvGrpSpPr/>
            <p:nvPr/>
          </p:nvGrpSpPr>
          <p:grpSpPr>
            <a:xfrm>
              <a:off x="8366981" y="4185604"/>
              <a:ext cx="671159" cy="743804"/>
              <a:chOff x="9436705" y="3459925"/>
              <a:chExt cx="359815" cy="398761"/>
            </a:xfrm>
          </p:grpSpPr>
          <p:sp>
            <p:nvSpPr>
              <p:cNvPr id="314" name="object 7">
                <a:extLst>
                  <a:ext uri="{FF2B5EF4-FFF2-40B4-BE49-F238E27FC236}">
                    <a16:creationId xmlns:a16="http://schemas.microsoft.com/office/drawing/2014/main" id="{B8E10116-F8DA-4DF9-8394-FF446C7F242D}"/>
                  </a:ext>
                </a:extLst>
              </p:cNvPr>
              <p:cNvSpPr txBox="1"/>
              <p:nvPr/>
            </p:nvSpPr>
            <p:spPr>
              <a:xfrm>
                <a:off x="9436705" y="3674020"/>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Product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Visualize</a:t>
                </a:r>
              </a:p>
            </p:txBody>
          </p:sp>
          <p:pic>
            <p:nvPicPr>
              <p:cNvPr id="315" name="Picture 314" descr="Shape&#10;&#10;Description automatically generated">
                <a:extLst>
                  <a:ext uri="{FF2B5EF4-FFF2-40B4-BE49-F238E27FC236}">
                    <a16:creationId xmlns:a16="http://schemas.microsoft.com/office/drawing/2014/main" id="{9178B2A2-AE3D-415A-A490-77F1E369438E}"/>
                  </a:ext>
                </a:extLst>
              </p:cNvPr>
              <p:cNvPicPr>
                <a:picLocks noChangeAspect="1"/>
              </p:cNvPicPr>
              <p:nvPr/>
            </p:nvPicPr>
            <p:blipFill>
              <a:blip r:embed="rId74"/>
              <a:stretch>
                <a:fillRect/>
              </a:stretch>
            </p:blipFill>
            <p:spPr>
              <a:xfrm>
                <a:off x="9520600" y="3459925"/>
                <a:ext cx="192024" cy="192024"/>
              </a:xfrm>
              <a:prstGeom prst="rect">
                <a:avLst/>
              </a:prstGeom>
            </p:spPr>
          </p:pic>
        </p:grpSp>
        <p:grpSp>
          <p:nvGrpSpPr>
            <p:cNvPr id="316" name="Group 315">
              <a:extLst>
                <a:ext uri="{FF2B5EF4-FFF2-40B4-BE49-F238E27FC236}">
                  <a16:creationId xmlns:a16="http://schemas.microsoft.com/office/drawing/2014/main" id="{79DD3331-CEF8-4476-B86D-86B063EF33DE}"/>
                </a:ext>
              </a:extLst>
            </p:cNvPr>
            <p:cNvGrpSpPr/>
            <p:nvPr/>
          </p:nvGrpSpPr>
          <p:grpSpPr>
            <a:xfrm>
              <a:off x="8909838" y="4208454"/>
              <a:ext cx="671158" cy="648482"/>
              <a:chOff x="9101742" y="3459163"/>
              <a:chExt cx="359815" cy="347658"/>
            </a:xfrm>
          </p:grpSpPr>
          <p:sp>
            <p:nvSpPr>
              <p:cNvPr id="317" name="object 7">
                <a:extLst>
                  <a:ext uri="{FF2B5EF4-FFF2-40B4-BE49-F238E27FC236}">
                    <a16:creationId xmlns:a16="http://schemas.microsoft.com/office/drawing/2014/main" id="{B71B657D-E6E5-4347-9BC2-593C4452863A}"/>
                  </a:ext>
                </a:extLst>
              </p:cNvPr>
              <p:cNvSpPr txBox="1"/>
              <p:nvPr/>
            </p:nvSpPr>
            <p:spPr>
              <a:xfrm>
                <a:off x="9101742" y="3622155"/>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Layout</a:t>
                </a:r>
              </a:p>
            </p:txBody>
          </p:sp>
          <p:pic>
            <p:nvPicPr>
              <p:cNvPr id="318" name="Picture 317" descr="A picture containing text, stationary, envelope&#10;&#10;Description automatically generated">
                <a:extLst>
                  <a:ext uri="{FF2B5EF4-FFF2-40B4-BE49-F238E27FC236}">
                    <a16:creationId xmlns:a16="http://schemas.microsoft.com/office/drawing/2014/main" id="{C1FFEBA6-A0FA-4F21-AFE5-6F317F3FBB77}"/>
                  </a:ext>
                </a:extLst>
              </p:cNvPr>
              <p:cNvPicPr>
                <a:picLocks noChangeAspect="1"/>
              </p:cNvPicPr>
              <p:nvPr/>
            </p:nvPicPr>
            <p:blipFill>
              <a:blip r:embed="rId75"/>
              <a:stretch>
                <a:fillRect/>
              </a:stretch>
            </p:blipFill>
            <p:spPr>
              <a:xfrm>
                <a:off x="9185637" y="3459163"/>
                <a:ext cx="192024" cy="192024"/>
              </a:xfrm>
              <a:prstGeom prst="rect">
                <a:avLst/>
              </a:prstGeom>
            </p:spPr>
          </p:pic>
        </p:grpSp>
        <p:grpSp>
          <p:nvGrpSpPr>
            <p:cNvPr id="319" name="Group 318">
              <a:extLst>
                <a:ext uri="{FF2B5EF4-FFF2-40B4-BE49-F238E27FC236}">
                  <a16:creationId xmlns:a16="http://schemas.microsoft.com/office/drawing/2014/main" id="{982149B0-1112-4D82-8B7E-6811DF9C3DB4}"/>
                </a:ext>
              </a:extLst>
            </p:cNvPr>
            <p:cNvGrpSpPr/>
            <p:nvPr/>
          </p:nvGrpSpPr>
          <p:grpSpPr>
            <a:xfrm>
              <a:off x="9452695" y="4208724"/>
              <a:ext cx="671159" cy="718803"/>
              <a:chOff x="10001777" y="4444627"/>
              <a:chExt cx="359815" cy="385358"/>
            </a:xfrm>
          </p:grpSpPr>
          <p:sp>
            <p:nvSpPr>
              <p:cNvPr id="320" name="object 7">
                <a:extLst>
                  <a:ext uri="{FF2B5EF4-FFF2-40B4-BE49-F238E27FC236}">
                    <a16:creationId xmlns:a16="http://schemas.microsoft.com/office/drawing/2014/main" id="{46EE00D3-2BFA-4314-B11A-75348483D1C7}"/>
                  </a:ext>
                </a:extLst>
              </p:cNvPr>
              <p:cNvSpPr txBox="1"/>
              <p:nvPr/>
            </p:nvSpPr>
            <p:spPr>
              <a:xfrm>
                <a:off x="10001777" y="4645319"/>
                <a:ext cx="359815" cy="184666"/>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Import</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Tool</a:t>
                </a:r>
              </a:p>
            </p:txBody>
          </p:sp>
          <p:pic>
            <p:nvPicPr>
              <p:cNvPr id="321" name="Picture 320" descr="A picture containing stationary, box&#10;&#10;Description automatically generated">
                <a:extLst>
                  <a:ext uri="{FF2B5EF4-FFF2-40B4-BE49-F238E27FC236}">
                    <a16:creationId xmlns:a16="http://schemas.microsoft.com/office/drawing/2014/main" id="{3493521A-6CA4-4942-ADAB-BC1D2BF56BB3}"/>
                  </a:ext>
                </a:extLst>
              </p:cNvPr>
              <p:cNvPicPr>
                <a:picLocks noChangeAspect="1"/>
              </p:cNvPicPr>
              <p:nvPr/>
            </p:nvPicPr>
            <p:blipFill>
              <a:blip r:embed="rId76"/>
              <a:stretch>
                <a:fillRect/>
              </a:stretch>
            </p:blipFill>
            <p:spPr>
              <a:xfrm>
                <a:off x="10085672" y="4444627"/>
                <a:ext cx="192024" cy="192024"/>
              </a:xfrm>
              <a:prstGeom prst="rect">
                <a:avLst/>
              </a:prstGeom>
            </p:spPr>
          </p:pic>
        </p:grpSp>
        <p:sp>
          <p:nvSpPr>
            <p:cNvPr id="27" name="TextBox 26">
              <a:extLst>
                <a:ext uri="{FF2B5EF4-FFF2-40B4-BE49-F238E27FC236}">
                  <a16:creationId xmlns:a16="http://schemas.microsoft.com/office/drawing/2014/main" id="{904E24B8-E3EE-44D5-BF1C-DBBA244AA34A}"/>
                </a:ext>
              </a:extLst>
            </p:cNvPr>
            <p:cNvSpPr txBox="1"/>
            <p:nvPr/>
          </p:nvSpPr>
          <p:spPr>
            <a:xfrm>
              <a:off x="7010236" y="3894895"/>
              <a:ext cx="1773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MIXED REALITY</a:t>
              </a:r>
            </a:p>
          </p:txBody>
        </p:sp>
      </p:grpSp>
      <p:sp>
        <p:nvSpPr>
          <p:cNvPr id="1081" name="TextBox 1080">
            <a:extLst>
              <a:ext uri="{FF2B5EF4-FFF2-40B4-BE49-F238E27FC236}">
                <a16:creationId xmlns:a16="http://schemas.microsoft.com/office/drawing/2014/main" id="{740EE3FA-77BD-435A-B5AF-E0EBF9B8AAA1}"/>
              </a:ext>
            </a:extLst>
          </p:cNvPr>
          <p:cNvSpPr txBox="1"/>
          <p:nvPr/>
        </p:nvSpPr>
        <p:spPr>
          <a:xfrm>
            <a:off x="6794712" y="1539711"/>
            <a:ext cx="1773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DYNAMICS 365</a:t>
            </a:r>
          </a:p>
        </p:txBody>
      </p:sp>
      <p:pic>
        <p:nvPicPr>
          <p:cNvPr id="1084" name="Graphic 1083">
            <a:extLst>
              <a:ext uri="{FF2B5EF4-FFF2-40B4-BE49-F238E27FC236}">
                <a16:creationId xmlns:a16="http://schemas.microsoft.com/office/drawing/2014/main" id="{E4189D8D-4912-419A-B849-27BE2C3FEC47}"/>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8329714" y="1529928"/>
            <a:ext cx="352742" cy="352743"/>
          </a:xfrm>
          <a:prstGeom prst="rect">
            <a:avLst/>
          </a:prstGeom>
        </p:spPr>
      </p:pic>
      <p:pic>
        <p:nvPicPr>
          <p:cNvPr id="1085" name="Picture 1084">
            <a:extLst>
              <a:ext uri="{FF2B5EF4-FFF2-40B4-BE49-F238E27FC236}">
                <a16:creationId xmlns:a16="http://schemas.microsoft.com/office/drawing/2014/main" id="{5BEFF44F-7A08-45EB-BAEA-08892350EDBB}"/>
              </a:ext>
            </a:extLst>
          </p:cNvPr>
          <p:cNvPicPr>
            <a:picLocks noChangeAspect="1"/>
          </p:cNvPicPr>
          <p:nvPr/>
        </p:nvPicPr>
        <p:blipFill>
          <a:blip r:embed="rId79">
            <a:extLst>
              <a:ext uri="{28A0092B-C50C-407E-A947-70E740481C1C}">
                <a14:useLocalDpi xmlns:a14="http://schemas.microsoft.com/office/drawing/2010/main" val="0"/>
              </a:ext>
            </a:extLst>
          </a:blip>
          <a:srcRect/>
          <a:stretch/>
        </p:blipFill>
        <p:spPr>
          <a:xfrm>
            <a:off x="2573895" y="2926825"/>
            <a:ext cx="493742" cy="493742"/>
          </a:xfrm>
          <a:prstGeom prst="rect">
            <a:avLst/>
          </a:prstGeom>
        </p:spPr>
      </p:pic>
      <p:sp>
        <p:nvSpPr>
          <p:cNvPr id="161" name="object 7">
            <a:extLst>
              <a:ext uri="{FF2B5EF4-FFF2-40B4-BE49-F238E27FC236}">
                <a16:creationId xmlns:a16="http://schemas.microsoft.com/office/drawing/2014/main" id="{ED213F99-CCDE-4A24-9803-BD95414783F2}"/>
              </a:ext>
            </a:extLst>
          </p:cNvPr>
          <p:cNvSpPr txBox="1"/>
          <p:nvPr/>
        </p:nvSpPr>
        <p:spPr>
          <a:xfrm>
            <a:off x="6894067" y="5365844"/>
            <a:ext cx="731463" cy="90474"/>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Power Virtual Agents</a:t>
            </a:r>
          </a:p>
        </p:txBody>
      </p:sp>
      <p:pic>
        <p:nvPicPr>
          <p:cNvPr id="163" name="Picture 162" descr="Icon&#10;&#10;Description automatically generated">
            <a:extLst>
              <a:ext uri="{FF2B5EF4-FFF2-40B4-BE49-F238E27FC236}">
                <a16:creationId xmlns:a16="http://schemas.microsoft.com/office/drawing/2014/main" id="{7959A022-66EA-40A2-877F-91832E664158}"/>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6902140" y="4676643"/>
            <a:ext cx="794926" cy="794926"/>
          </a:xfrm>
          <a:prstGeom prst="rect">
            <a:avLst/>
          </a:prstGeom>
        </p:spPr>
      </p:pic>
      <p:pic>
        <p:nvPicPr>
          <p:cNvPr id="2" name="Picture 1" descr="Viva Engage icon">
            <a:extLst>
              <a:ext uri="{FF2B5EF4-FFF2-40B4-BE49-F238E27FC236}">
                <a16:creationId xmlns:a16="http://schemas.microsoft.com/office/drawing/2014/main" id="{04008892-44E3-A690-73CA-AE48ACB66FE0}"/>
              </a:ext>
            </a:extLst>
          </p:cNvPr>
          <p:cNvPicPr>
            <a:picLocks noChangeAspect="1"/>
          </p:cNvPicPr>
          <p:nvPr/>
        </p:nvPicPr>
        <p:blipFill>
          <a:blip r:embed="rId81" cstate="screen">
            <a:extLst>
              <a:ext uri="{28A0092B-C50C-407E-A947-70E740481C1C}">
                <a14:useLocalDpi xmlns:a14="http://schemas.microsoft.com/office/drawing/2010/main"/>
              </a:ext>
            </a:extLst>
          </a:blip>
          <a:srcRect/>
          <a:stretch/>
        </p:blipFill>
        <p:spPr>
          <a:xfrm>
            <a:off x="973068" y="5670772"/>
            <a:ext cx="262205" cy="262879"/>
          </a:xfrm>
          <a:prstGeom prst="rect">
            <a:avLst/>
          </a:prstGeom>
        </p:spPr>
      </p:pic>
      <p:pic>
        <p:nvPicPr>
          <p:cNvPr id="23" name="Picture 22" descr="Logo for Insights">
            <a:extLst>
              <a:ext uri="{FF2B5EF4-FFF2-40B4-BE49-F238E27FC236}">
                <a16:creationId xmlns:a16="http://schemas.microsoft.com/office/drawing/2014/main" id="{A48CB2E7-F843-0A37-EB82-F4D891857E5B}"/>
              </a:ext>
            </a:extLst>
          </p:cNvPr>
          <p:cNvPicPr>
            <a:picLocks noChangeAspect="1"/>
          </p:cNvPicPr>
          <p:nvPr/>
        </p:nvPicPr>
        <p:blipFill>
          <a:blip r:embed="rId82">
            <a:extLst>
              <a:ext uri="{28A0092B-C50C-407E-A947-70E740481C1C}">
                <a14:useLocalDpi xmlns:a14="http://schemas.microsoft.com/office/drawing/2010/main" val="0"/>
              </a:ext>
            </a:extLst>
          </a:blip>
          <a:srcRect/>
          <a:stretch/>
        </p:blipFill>
        <p:spPr>
          <a:xfrm>
            <a:off x="1471086" y="5623582"/>
            <a:ext cx="306000" cy="306000"/>
          </a:xfrm>
          <a:prstGeom prst="rect">
            <a:avLst/>
          </a:prstGeom>
        </p:spPr>
      </p:pic>
      <p:pic>
        <p:nvPicPr>
          <p:cNvPr id="24" name="Picture 23" descr="Logo for Viva Learning">
            <a:extLst>
              <a:ext uri="{FF2B5EF4-FFF2-40B4-BE49-F238E27FC236}">
                <a16:creationId xmlns:a16="http://schemas.microsoft.com/office/drawing/2014/main" id="{DDAB85EA-3264-1FB4-F284-19875CEEC66D}"/>
              </a:ext>
            </a:extLst>
          </p:cNvPr>
          <p:cNvPicPr>
            <a:picLocks noChangeAspect="1"/>
          </p:cNvPicPr>
          <p:nvPr/>
        </p:nvPicPr>
        <p:blipFill>
          <a:blip r:embed="rId83">
            <a:extLst>
              <a:ext uri="{28A0092B-C50C-407E-A947-70E740481C1C}">
                <a14:useLocalDpi xmlns:a14="http://schemas.microsoft.com/office/drawing/2010/main" val="0"/>
              </a:ext>
            </a:extLst>
          </a:blip>
          <a:srcRect/>
          <a:stretch/>
        </p:blipFill>
        <p:spPr>
          <a:xfrm>
            <a:off x="2025952" y="5629212"/>
            <a:ext cx="295461" cy="295461"/>
          </a:xfrm>
          <a:prstGeom prst="rect">
            <a:avLst/>
          </a:prstGeom>
        </p:spPr>
      </p:pic>
      <p:pic>
        <p:nvPicPr>
          <p:cNvPr id="25" name="Picture 24" descr="Viva Topics Logo">
            <a:extLst>
              <a:ext uri="{FF2B5EF4-FFF2-40B4-BE49-F238E27FC236}">
                <a16:creationId xmlns:a16="http://schemas.microsoft.com/office/drawing/2014/main" id="{7C2BC245-BA97-B527-0BC2-2D3870536524}"/>
              </a:ext>
            </a:extLst>
          </p:cNvPr>
          <p:cNvPicPr>
            <a:picLocks noChangeAspect="1"/>
          </p:cNvPicPr>
          <p:nvPr/>
        </p:nvPicPr>
        <p:blipFill>
          <a:blip r:embed="rId84">
            <a:extLst>
              <a:ext uri="{28A0092B-C50C-407E-A947-70E740481C1C}">
                <a14:useLocalDpi xmlns:a14="http://schemas.microsoft.com/office/drawing/2010/main" val="0"/>
              </a:ext>
            </a:extLst>
          </a:blip>
          <a:srcRect/>
          <a:stretch/>
        </p:blipFill>
        <p:spPr>
          <a:xfrm>
            <a:off x="2553374" y="5629211"/>
            <a:ext cx="295462" cy="295462"/>
          </a:xfrm>
          <a:prstGeom prst="rect">
            <a:avLst/>
          </a:prstGeom>
        </p:spPr>
      </p:pic>
      <p:sp>
        <p:nvSpPr>
          <p:cNvPr id="30" name="object 7">
            <a:extLst>
              <a:ext uri="{FF2B5EF4-FFF2-40B4-BE49-F238E27FC236}">
                <a16:creationId xmlns:a16="http://schemas.microsoft.com/office/drawing/2014/main" id="{49E36E64-D0F2-8919-BA2F-72865106FC25}"/>
              </a:ext>
            </a:extLst>
          </p:cNvPr>
          <p:cNvSpPr txBox="1"/>
          <p:nvPr/>
        </p:nvSpPr>
        <p:spPr>
          <a:xfrm>
            <a:off x="863270" y="5958622"/>
            <a:ext cx="481800" cy="180947"/>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Engage</a:t>
            </a:r>
          </a:p>
        </p:txBody>
      </p:sp>
      <p:pic>
        <p:nvPicPr>
          <p:cNvPr id="31" name="Picture 30" descr="Viva Connections Logo">
            <a:extLst>
              <a:ext uri="{FF2B5EF4-FFF2-40B4-BE49-F238E27FC236}">
                <a16:creationId xmlns:a16="http://schemas.microsoft.com/office/drawing/2014/main" id="{4DE818AA-496C-F87E-37CD-3D1F64AAE6AB}"/>
              </a:ext>
            </a:extLst>
          </p:cNvPr>
          <p:cNvPicPr>
            <a:picLocks noChangeAspect="1"/>
          </p:cNvPicPr>
          <p:nvPr/>
        </p:nvPicPr>
        <p:blipFill>
          <a:blip r:embed="rId85">
            <a:extLst>
              <a:ext uri="{28A0092B-C50C-407E-A947-70E740481C1C}">
                <a14:useLocalDpi xmlns:a14="http://schemas.microsoft.com/office/drawing/2010/main" val="0"/>
              </a:ext>
            </a:extLst>
          </a:blip>
          <a:srcRect/>
          <a:stretch/>
        </p:blipFill>
        <p:spPr>
          <a:xfrm>
            <a:off x="480591" y="5682851"/>
            <a:ext cx="262205" cy="262205"/>
          </a:xfrm>
          <a:prstGeom prst="rect">
            <a:avLst/>
          </a:prstGeom>
        </p:spPr>
      </p:pic>
      <p:pic>
        <p:nvPicPr>
          <p:cNvPr id="32" name="Picture 31" descr="Viva Goals icon">
            <a:extLst>
              <a:ext uri="{FF2B5EF4-FFF2-40B4-BE49-F238E27FC236}">
                <a16:creationId xmlns:a16="http://schemas.microsoft.com/office/drawing/2014/main" id="{D73A59A3-00D1-7824-8779-28EE37B7D876}"/>
              </a:ext>
            </a:extLst>
          </p:cNvPr>
          <p:cNvPicPr>
            <a:picLocks noChangeAspect="1"/>
          </p:cNvPicPr>
          <p:nvPr/>
        </p:nvPicPr>
        <p:blipFill rotWithShape="1">
          <a:blip r:embed="rId86" cstate="screen">
            <a:extLst>
              <a:ext uri="{28A0092B-C50C-407E-A947-70E740481C1C}">
                <a14:useLocalDpi xmlns:a14="http://schemas.microsoft.com/office/drawing/2010/main"/>
              </a:ext>
            </a:extLst>
          </a:blip>
          <a:srcRect l="-30504" t="-29669" r="-28372" b="-29440"/>
          <a:stretch/>
        </p:blipFill>
        <p:spPr>
          <a:xfrm>
            <a:off x="2949530" y="5553359"/>
            <a:ext cx="414124" cy="414739"/>
          </a:xfrm>
          <a:prstGeom prst="rect">
            <a:avLst/>
          </a:prstGeom>
          <a:noFill/>
          <a:ln w="6350">
            <a:noFill/>
          </a:ln>
        </p:spPr>
      </p:pic>
      <p:sp>
        <p:nvSpPr>
          <p:cNvPr id="33" name="object 7">
            <a:extLst>
              <a:ext uri="{FF2B5EF4-FFF2-40B4-BE49-F238E27FC236}">
                <a16:creationId xmlns:a16="http://schemas.microsoft.com/office/drawing/2014/main" id="{BD522BB3-DD1C-BCD0-6956-4432064A3904}"/>
              </a:ext>
            </a:extLst>
          </p:cNvPr>
          <p:cNvSpPr txBox="1"/>
          <p:nvPr/>
        </p:nvSpPr>
        <p:spPr>
          <a:xfrm>
            <a:off x="2981050" y="5971918"/>
            <a:ext cx="336594" cy="180947"/>
          </a:xfrm>
          <a:prstGeom prst="rect">
            <a:avLst/>
          </a:prstGeom>
        </p:spPr>
        <p:txBody>
          <a:bodyPr vert="horz" wrap="square" lIns="0" tIns="0" rIns="0" bIns="0" rtlCol="0">
            <a:spAutoFit/>
          </a:bodyPr>
          <a:lstStyle/>
          <a:p>
            <a:pPr marL="12450" marR="0" lvl="0" indent="0" algn="ctr" defTabSz="914400" rtl="0" eaLnBrk="1" fontAlgn="auto" latinLnBrk="0" hangingPunct="1">
              <a:lnSpc>
                <a:spcPct val="100000"/>
              </a:lnSpc>
              <a:spcBef>
                <a:spcPts val="108"/>
              </a:spcBef>
              <a:spcAft>
                <a:spcPts val="0"/>
              </a:spcAft>
              <a:buClrTx/>
              <a:buSzTx/>
              <a:buFontTx/>
              <a:buNone/>
              <a:tabLst/>
              <a:defRPr/>
            </a:pPr>
            <a: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t>Viva</a:t>
            </a:r>
            <a:br>
              <a:rPr kumimoji="0" lang="en-US" sz="588" b="0" i="0" u="none" strike="noStrike" kern="1200" cap="none" spc="0" normalizeH="0" baseline="0" noProof="0">
                <a:ln>
                  <a:noFill/>
                </a:ln>
                <a:solidFill>
                  <a:prstClr val="black"/>
                </a:solidFill>
                <a:effectLst/>
                <a:uLnTx/>
                <a:uFillTx/>
                <a:latin typeface="Calibri" panose="020F0502020204030204"/>
                <a:ea typeface="+mn-ea"/>
                <a:cs typeface="+mn-cs"/>
              </a:rPr>
            </a:br>
            <a:r>
              <a:rPr lang="en-US" sz="588">
                <a:solidFill>
                  <a:prstClr val="black"/>
                </a:solidFill>
                <a:latin typeface="Calibri" panose="020F0502020204030204"/>
              </a:rPr>
              <a:t>Goals</a:t>
            </a:r>
            <a:endParaRPr kumimoji="0" lang="en-US" sz="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082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Individual focus</a:t>
            </a:r>
          </a:p>
        </p:txBody>
      </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Individual</a:t>
            </a:r>
          </a:p>
        </p:txBody>
      </p:sp>
      <p:sp>
        <p:nvSpPr>
          <p:cNvPr id="43" name="Oval 42" descr="Icon symbolising a Individual">
            <a:extLst>
              <a:ext uri="{FF2B5EF4-FFF2-40B4-BE49-F238E27FC236}">
                <a16:creationId xmlns:a16="http://schemas.microsoft.com/office/drawing/2014/main" id="{707847FB-C547-4BE9-8EA1-49AE4C5471CE}"/>
              </a:ext>
              <a:ext uri="{C183D7F6-B498-43B3-948B-1728B52AA6E4}">
                <adec:decorative xmlns:adec="http://schemas.microsoft.com/office/drawing/2017/decorative" val="0"/>
              </a:ext>
            </a:extLst>
          </p:cNvPr>
          <p:cNvSpPr/>
          <p:nvPr/>
        </p:nvSpPr>
        <p:spPr>
          <a:xfrm>
            <a:off x="4891096" y="2469668"/>
            <a:ext cx="2108604" cy="2108604"/>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256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Light" panose="020F0302020204030204"/>
                <a:ea typeface="+mn-ea"/>
                <a:cs typeface="+mn-cs"/>
              </a:rPr>
              <a:t>Individual</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single person, as distinguished from a group.</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35" name="Group 134" descr="Individual Characteristics - skills, experiences, mindset, KPIs">
            <a:extLst>
              <a:ext uri="{FF2B5EF4-FFF2-40B4-BE49-F238E27FC236}">
                <a16:creationId xmlns:a16="http://schemas.microsoft.com/office/drawing/2014/main" id="{3F0DB9E4-ADF4-4A07-B005-1250006BA677}"/>
              </a:ext>
            </a:extLst>
          </p:cNvPr>
          <p:cNvGrpSpPr/>
          <p:nvPr/>
        </p:nvGrpSpPr>
        <p:grpSpPr>
          <a:xfrm>
            <a:off x="4810933" y="760636"/>
            <a:ext cx="2253264" cy="1573260"/>
            <a:chOff x="4985204" y="1618959"/>
            <a:chExt cx="1874520" cy="1440880"/>
          </a:xfrm>
        </p:grpSpPr>
        <p:sp>
          <p:nvSpPr>
            <p:cNvPr id="136" name="Isosceles Triangle 135">
              <a:extLst>
                <a:ext uri="{FF2B5EF4-FFF2-40B4-BE49-F238E27FC236}">
                  <a16:creationId xmlns:a16="http://schemas.microsoft.com/office/drawing/2014/main" id="{715F7D26-E738-4594-9FCF-A8D3C4A39A66}"/>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37" name="Rectangle 136">
              <a:extLst>
                <a:ext uri="{FF2B5EF4-FFF2-40B4-BE49-F238E27FC236}">
                  <a16:creationId xmlns:a16="http://schemas.microsoft.com/office/drawing/2014/main" id="{C0A9BAB7-7351-4DE5-86AD-3D113E0EC4A3}"/>
                </a:ext>
              </a:extLst>
            </p:cNvPr>
            <p:cNvSpPr/>
            <p:nvPr/>
          </p:nvSpPr>
          <p:spPr bwMode="auto">
            <a:xfrm>
              <a:off x="4985204" y="1846416"/>
              <a:ext cx="1874520"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Experiences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Mindset</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Success definition</a:t>
              </a:r>
            </a:p>
          </p:txBody>
        </p:sp>
        <p:sp>
          <p:nvSpPr>
            <p:cNvPr id="138" name="Rectangle 137">
              <a:extLst>
                <a:ext uri="{FF2B5EF4-FFF2-40B4-BE49-F238E27FC236}">
                  <a16:creationId xmlns:a16="http://schemas.microsoft.com/office/drawing/2014/main" id="{A9F40991-A4AC-41DC-844E-19192ED89922}"/>
                </a:ext>
              </a:extLst>
            </p:cNvPr>
            <p:cNvSpPr/>
            <p:nvPr/>
          </p:nvSpPr>
          <p:spPr bwMode="auto">
            <a:xfrm>
              <a:off x="4985204" y="1618959"/>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Individual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85" name="Rectangle: Rounded Corners 84">
            <a:extLst>
              <a:ext uri="{FF2B5EF4-FFF2-40B4-BE49-F238E27FC236}">
                <a16:creationId xmlns:a16="http://schemas.microsoft.com/office/drawing/2014/main" id="{4DA48AD8-D78B-4284-B554-614995C49C4C}"/>
              </a:ext>
              <a:ext uri="{C183D7F6-B498-43B3-948B-1728B52AA6E4}">
                <adec:decorative xmlns:adec="http://schemas.microsoft.com/office/drawing/2017/decorative" val="1"/>
              </a:ext>
            </a:extLst>
          </p:cNvPr>
          <p:cNvSpPr/>
          <p:nvPr/>
        </p:nvSpPr>
        <p:spPr>
          <a:xfrm>
            <a:off x="3425730" y="2669151"/>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86" name="Rectangle: Rounded Corners 85">
            <a:extLst>
              <a:ext uri="{FF2B5EF4-FFF2-40B4-BE49-F238E27FC236}">
                <a16:creationId xmlns:a16="http://schemas.microsoft.com/office/drawing/2014/main" id="{23D49FDA-8926-4014-ADCB-FBCACEFF3C6F}"/>
              </a:ext>
              <a:ext uri="{C183D7F6-B498-43B3-948B-1728B52AA6E4}">
                <adec:decorative xmlns:adec="http://schemas.microsoft.com/office/drawing/2017/decorative" val="1"/>
              </a:ext>
            </a:extLst>
          </p:cNvPr>
          <p:cNvSpPr/>
          <p:nvPr/>
        </p:nvSpPr>
        <p:spPr>
          <a:xfrm>
            <a:off x="3812278" y="231311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87" name="Rectangle: Rounded Corners 86">
            <a:extLst>
              <a:ext uri="{FF2B5EF4-FFF2-40B4-BE49-F238E27FC236}">
                <a16:creationId xmlns:a16="http://schemas.microsoft.com/office/drawing/2014/main" id="{C1C65BEF-CB02-40FF-9277-8B446370F326}"/>
              </a:ext>
              <a:ext uri="{C183D7F6-B498-43B3-948B-1728B52AA6E4}">
                <adec:decorative xmlns:adec="http://schemas.microsoft.com/office/drawing/2017/decorative" val="1"/>
              </a:ext>
            </a:extLst>
          </p:cNvPr>
          <p:cNvSpPr/>
          <p:nvPr/>
        </p:nvSpPr>
        <p:spPr>
          <a:xfrm>
            <a:off x="3153961" y="4021642"/>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88" name="Rectangle: Rounded Corners 87">
            <a:extLst>
              <a:ext uri="{FF2B5EF4-FFF2-40B4-BE49-F238E27FC236}">
                <a16:creationId xmlns:a16="http://schemas.microsoft.com/office/drawing/2014/main" id="{183905A7-BBAA-43A5-89C3-886779CCD80F}"/>
              </a:ext>
              <a:ext uri="{C183D7F6-B498-43B3-948B-1728B52AA6E4}">
                <adec:decorative xmlns:adec="http://schemas.microsoft.com/office/drawing/2017/decorative" val="1"/>
              </a:ext>
            </a:extLst>
          </p:cNvPr>
          <p:cNvSpPr/>
          <p:nvPr/>
        </p:nvSpPr>
        <p:spPr>
          <a:xfrm>
            <a:off x="6808295" y="436334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89" name="Rectangle: Rounded Corners 88">
            <a:extLst>
              <a:ext uri="{FF2B5EF4-FFF2-40B4-BE49-F238E27FC236}">
                <a16:creationId xmlns:a16="http://schemas.microsoft.com/office/drawing/2014/main" id="{91DA8DC2-14AC-4420-ADA4-21A51656D670}"/>
              </a:ext>
              <a:ext uri="{C183D7F6-B498-43B3-948B-1728B52AA6E4}">
                <adec:decorative xmlns:adec="http://schemas.microsoft.com/office/drawing/2017/decorative" val="1"/>
              </a:ext>
            </a:extLst>
          </p:cNvPr>
          <p:cNvSpPr/>
          <p:nvPr/>
        </p:nvSpPr>
        <p:spPr>
          <a:xfrm>
            <a:off x="3109946" y="3679936"/>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90" name="Rectangle: Rounded Corners 89">
            <a:extLst>
              <a:ext uri="{FF2B5EF4-FFF2-40B4-BE49-F238E27FC236}">
                <a16:creationId xmlns:a16="http://schemas.microsoft.com/office/drawing/2014/main" id="{A4107BDD-3A53-4A9E-883F-A4E331FA2FC2}"/>
              </a:ext>
              <a:ext uri="{C183D7F6-B498-43B3-948B-1728B52AA6E4}">
                <adec:decorative xmlns:adec="http://schemas.microsoft.com/office/drawing/2017/decorative" val="1"/>
              </a:ext>
            </a:extLst>
          </p:cNvPr>
          <p:cNvSpPr/>
          <p:nvPr/>
        </p:nvSpPr>
        <p:spPr>
          <a:xfrm>
            <a:off x="3122705" y="3338230"/>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91" name="Rectangle: Rounded Corners 90">
            <a:extLst>
              <a:ext uri="{FF2B5EF4-FFF2-40B4-BE49-F238E27FC236}">
                <a16:creationId xmlns:a16="http://schemas.microsoft.com/office/drawing/2014/main" id="{41A17C78-11B1-4712-88AD-A6BB0170EB1C}"/>
              </a:ext>
              <a:ext uri="{C183D7F6-B498-43B3-948B-1728B52AA6E4}">
                <adec:decorative xmlns:adec="http://schemas.microsoft.com/office/drawing/2017/decorative" val="1"/>
              </a:ext>
            </a:extLst>
          </p:cNvPr>
          <p:cNvSpPr/>
          <p:nvPr/>
        </p:nvSpPr>
        <p:spPr>
          <a:xfrm>
            <a:off x="3248015" y="2996525"/>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92" name="Rectangle: Rounded Corners 91">
            <a:extLst>
              <a:ext uri="{FF2B5EF4-FFF2-40B4-BE49-F238E27FC236}">
                <a16:creationId xmlns:a16="http://schemas.microsoft.com/office/drawing/2014/main" id="{CF8C5F21-6950-4FF3-8EDE-0BA93EB4FEAD}"/>
              </a:ext>
              <a:ext uri="{C183D7F6-B498-43B3-948B-1728B52AA6E4}">
                <adec:decorative xmlns:adec="http://schemas.microsoft.com/office/drawing/2017/decorative" val="1"/>
              </a:ext>
            </a:extLst>
          </p:cNvPr>
          <p:cNvSpPr/>
          <p:nvPr/>
        </p:nvSpPr>
        <p:spPr>
          <a:xfrm>
            <a:off x="3594408" y="436334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93" name="Rectangle: Rounded Corners 92">
            <a:extLst>
              <a:ext uri="{FF2B5EF4-FFF2-40B4-BE49-F238E27FC236}">
                <a16:creationId xmlns:a16="http://schemas.microsoft.com/office/drawing/2014/main" id="{C7DA814F-0527-4BA4-938C-910D9D17DCBB}"/>
              </a:ext>
              <a:ext uri="{C183D7F6-B498-43B3-948B-1728B52AA6E4}">
                <adec:decorative xmlns:adec="http://schemas.microsoft.com/office/drawing/2017/decorative" val="1"/>
              </a:ext>
            </a:extLst>
          </p:cNvPr>
          <p:cNvSpPr/>
          <p:nvPr/>
        </p:nvSpPr>
        <p:spPr>
          <a:xfrm>
            <a:off x="6445196" y="231311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94" name="Rectangle: Rounded Corners 93">
            <a:extLst>
              <a:ext uri="{FF2B5EF4-FFF2-40B4-BE49-F238E27FC236}">
                <a16:creationId xmlns:a16="http://schemas.microsoft.com/office/drawing/2014/main" id="{0167807E-E29D-4F8C-8046-02E72AB882BB}"/>
              </a:ext>
              <a:ext uri="{C183D7F6-B498-43B3-948B-1728B52AA6E4}">
                <adec:decorative xmlns:adec="http://schemas.microsoft.com/office/drawing/2017/decorative" val="1"/>
              </a:ext>
            </a:extLst>
          </p:cNvPr>
          <p:cNvSpPr/>
          <p:nvPr/>
        </p:nvSpPr>
        <p:spPr>
          <a:xfrm>
            <a:off x="6903998" y="2644437"/>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 audio &amp; video)</a:t>
            </a:r>
          </a:p>
        </p:txBody>
      </p:sp>
      <p:sp>
        <p:nvSpPr>
          <p:cNvPr id="95" name="Rectangle: Rounded Corners 94">
            <a:extLst>
              <a:ext uri="{FF2B5EF4-FFF2-40B4-BE49-F238E27FC236}">
                <a16:creationId xmlns:a16="http://schemas.microsoft.com/office/drawing/2014/main" id="{71202893-C1F8-41A6-BCA3-4B920A50DA4D}"/>
              </a:ext>
              <a:ext uri="{C183D7F6-B498-43B3-948B-1728B52AA6E4}">
                <adec:decorative xmlns:adec="http://schemas.microsoft.com/office/drawing/2017/decorative" val="1"/>
              </a:ext>
            </a:extLst>
          </p:cNvPr>
          <p:cNvSpPr/>
          <p:nvPr/>
        </p:nvSpPr>
        <p:spPr>
          <a:xfrm>
            <a:off x="7127633" y="2990634"/>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Personal Assistant</a:t>
            </a:r>
          </a:p>
        </p:txBody>
      </p:sp>
      <p:sp>
        <p:nvSpPr>
          <p:cNvPr id="96" name="Rectangle: Rounded Corners 95">
            <a:extLst>
              <a:ext uri="{FF2B5EF4-FFF2-40B4-BE49-F238E27FC236}">
                <a16:creationId xmlns:a16="http://schemas.microsoft.com/office/drawing/2014/main" id="{426D0D16-A946-416F-B55E-0AFA5103D48D}"/>
              </a:ext>
              <a:ext uri="{C183D7F6-B498-43B3-948B-1728B52AA6E4}">
                <adec:decorative xmlns:adec="http://schemas.microsoft.com/office/drawing/2017/decorative" val="1"/>
              </a:ext>
            </a:extLst>
          </p:cNvPr>
          <p:cNvSpPr/>
          <p:nvPr/>
        </p:nvSpPr>
        <p:spPr>
          <a:xfrm>
            <a:off x="7247710" y="3338230"/>
            <a:ext cx="1840259"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Portable Information Component</a:t>
            </a:r>
          </a:p>
        </p:txBody>
      </p:sp>
      <p:sp>
        <p:nvSpPr>
          <p:cNvPr id="97" name="Rectangle: Rounded Corners 96">
            <a:extLst>
              <a:ext uri="{FF2B5EF4-FFF2-40B4-BE49-F238E27FC236}">
                <a16:creationId xmlns:a16="http://schemas.microsoft.com/office/drawing/2014/main" id="{EAB02FC9-07E2-49F8-B99D-8CBC9CC8C8FE}"/>
              </a:ext>
              <a:ext uri="{C183D7F6-B498-43B3-948B-1728B52AA6E4}">
                <adec:decorative xmlns:adec="http://schemas.microsoft.com/office/drawing/2017/decorative" val="1"/>
              </a:ext>
            </a:extLst>
          </p:cNvPr>
          <p:cNvSpPr/>
          <p:nvPr/>
        </p:nvSpPr>
        <p:spPr>
          <a:xfrm>
            <a:off x="7174032" y="3689350"/>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98" name="Rectangle: Rounded Corners 97">
            <a:extLst>
              <a:ext uri="{FF2B5EF4-FFF2-40B4-BE49-F238E27FC236}">
                <a16:creationId xmlns:a16="http://schemas.microsoft.com/office/drawing/2014/main" id="{52BC491B-3335-4FF0-8880-E69D41699A33}"/>
              </a:ext>
              <a:ext uri="{C183D7F6-B498-43B3-948B-1728B52AA6E4}">
                <adec:decorative xmlns:adec="http://schemas.microsoft.com/office/drawing/2017/decorative" val="1"/>
              </a:ext>
            </a:extLst>
          </p:cNvPr>
          <p:cNvSpPr/>
          <p:nvPr/>
        </p:nvSpPr>
        <p:spPr>
          <a:xfrm>
            <a:off x="7033580" y="4016919"/>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122" name="Graphic 121" descr="User">
            <a:extLst>
              <a:ext uri="{FF2B5EF4-FFF2-40B4-BE49-F238E27FC236}">
                <a16:creationId xmlns:a16="http://schemas.microsoft.com/office/drawing/2014/main" id="{15478F99-66CF-4A17-AF9F-2FDFE556F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2641" y="3041212"/>
            <a:ext cx="965514" cy="965516"/>
          </a:xfrm>
          <a:prstGeom prst="rect">
            <a:avLst/>
          </a:prstGeom>
        </p:spPr>
      </p:pic>
      <p:sp>
        <p:nvSpPr>
          <p:cNvPr id="127" name="Rectangle: Rounded Corners 126" descr="Linked In and Viva Learned">
            <a:extLst>
              <a:ext uri="{FF2B5EF4-FFF2-40B4-BE49-F238E27FC236}">
                <a16:creationId xmlns:a16="http://schemas.microsoft.com/office/drawing/2014/main" id="{A179F956-8832-49C0-80A1-2A5C0A37EAAE}"/>
              </a:ext>
              <a:ext uri="{C183D7F6-B498-43B3-948B-1728B52AA6E4}">
                <adec:decorative xmlns:adec="http://schemas.microsoft.com/office/drawing/2017/decorative" val="0"/>
              </a:ext>
            </a:extLst>
          </p:cNvPr>
          <p:cNvSpPr/>
          <p:nvPr/>
        </p:nvSpPr>
        <p:spPr>
          <a:xfrm>
            <a:off x="6259596" y="1088195"/>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My Learning</a:t>
            </a:r>
          </a:p>
        </p:txBody>
      </p:sp>
      <p:grpSp>
        <p:nvGrpSpPr>
          <p:cNvPr id="132" name="Group 131" descr="Outlook is the main tool used in the individual context">
            <a:extLst>
              <a:ext uri="{FF2B5EF4-FFF2-40B4-BE49-F238E27FC236}">
                <a16:creationId xmlns:a16="http://schemas.microsoft.com/office/drawing/2014/main" id="{A3EE3F4F-B17E-424B-9DBC-C7873445C0F6}"/>
              </a:ext>
            </a:extLst>
          </p:cNvPr>
          <p:cNvGrpSpPr/>
          <p:nvPr/>
        </p:nvGrpSpPr>
        <p:grpSpPr>
          <a:xfrm>
            <a:off x="4776645" y="5295525"/>
            <a:ext cx="2437318" cy="555721"/>
            <a:chOff x="4743327" y="5391397"/>
            <a:chExt cx="2389744" cy="544874"/>
          </a:xfrm>
        </p:grpSpPr>
        <p:sp>
          <p:nvSpPr>
            <p:cNvPr id="133" name="Rectangle 132">
              <a:extLst>
                <a:ext uri="{FF2B5EF4-FFF2-40B4-BE49-F238E27FC236}">
                  <a16:creationId xmlns:a16="http://schemas.microsoft.com/office/drawing/2014/main" id="{35137188-7157-4880-98A8-DD139C07B3BB}"/>
                </a:ext>
              </a:extLst>
            </p:cNvPr>
            <p:cNvSpPr/>
            <p:nvPr/>
          </p:nvSpPr>
          <p:spPr bwMode="auto">
            <a:xfrm>
              <a:off x="4743327" y="5501926"/>
              <a:ext cx="2388964" cy="313694"/>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Outlook</a:t>
              </a:r>
            </a:p>
          </p:txBody>
        </p:sp>
        <p:pic>
          <p:nvPicPr>
            <p:cNvPr id="134" name="Picture 133" descr="A close up of a logo&#10;&#10;Description automatically generated">
              <a:extLst>
                <a:ext uri="{FF2B5EF4-FFF2-40B4-BE49-F238E27FC236}">
                  <a16:creationId xmlns:a16="http://schemas.microsoft.com/office/drawing/2014/main" id="{7BDE53EA-54BF-47A5-BD06-D0086B5190A5}"/>
                </a:ext>
              </a:extLst>
            </p:cNvPr>
            <p:cNvPicPr>
              <a:picLocks noChangeAspect="1"/>
            </p:cNvPicPr>
            <p:nvPr/>
          </p:nvPicPr>
          <p:blipFill>
            <a:blip r:embed="rId5"/>
            <a:stretch>
              <a:fillRect/>
            </a:stretch>
          </p:blipFill>
          <p:spPr>
            <a:xfrm>
              <a:off x="6588197" y="5391397"/>
              <a:ext cx="544874" cy="544874"/>
            </a:xfrm>
            <a:prstGeom prst="rect">
              <a:avLst/>
            </a:prstGeom>
            <a:noFill/>
            <a:ln w="12700" cap="flat">
              <a:noFill/>
              <a:prstDash val="dash"/>
              <a:miter/>
            </a:ln>
          </p:spPr>
        </p:pic>
      </p:grpSp>
      <p:grpSp>
        <p:nvGrpSpPr>
          <p:cNvPr id="11" name="Group 10">
            <a:extLst>
              <a:ext uri="{FF2B5EF4-FFF2-40B4-BE49-F238E27FC236}">
                <a16:creationId xmlns:a16="http://schemas.microsoft.com/office/drawing/2014/main" id="{D679E057-555E-4836-BBAF-12190BA6EF77}"/>
              </a:ext>
            </a:extLst>
          </p:cNvPr>
          <p:cNvGrpSpPr/>
          <p:nvPr/>
        </p:nvGrpSpPr>
        <p:grpSpPr>
          <a:xfrm>
            <a:off x="7936392" y="1002210"/>
            <a:ext cx="764489" cy="334570"/>
            <a:chOff x="7936392" y="1002210"/>
            <a:chExt cx="764489" cy="334570"/>
          </a:xfrm>
        </p:grpSpPr>
        <p:pic>
          <p:nvPicPr>
            <p:cNvPr id="23" name="Picture 2" descr="See the source image">
              <a:extLst>
                <a:ext uri="{FF2B5EF4-FFF2-40B4-BE49-F238E27FC236}">
                  <a16:creationId xmlns:a16="http://schemas.microsoft.com/office/drawing/2014/main" id="{A2BBFE59-4D04-4AA8-8B0E-3BCF49B9D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for Viva Learning">
              <a:extLst>
                <a:ext uri="{FF2B5EF4-FFF2-40B4-BE49-F238E27FC236}">
                  <a16:creationId xmlns:a16="http://schemas.microsoft.com/office/drawing/2014/main" id="{88E8A1DF-6EBC-4F33-BEC0-EF20E4A827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13" name="Oval 12">
            <a:extLst>
              <a:ext uri="{FF2B5EF4-FFF2-40B4-BE49-F238E27FC236}">
                <a16:creationId xmlns:a16="http://schemas.microsoft.com/office/drawing/2014/main" id="{28DE85EA-7A5A-BEE0-E019-E114E7708A18}"/>
              </a:ext>
            </a:extLst>
          </p:cNvPr>
          <p:cNvSpPr/>
          <p:nvPr/>
        </p:nvSpPr>
        <p:spPr>
          <a:xfrm>
            <a:off x="5164692" y="2743264"/>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opilot icon">
            <a:extLst>
              <a:ext uri="{FF2B5EF4-FFF2-40B4-BE49-F238E27FC236}">
                <a16:creationId xmlns:a16="http://schemas.microsoft.com/office/drawing/2014/main" id="{480ED62C-17F6-8225-1C4E-D649414F348A}"/>
              </a:ext>
            </a:extLst>
          </p:cNvPr>
          <p:cNvPicPr>
            <a:picLocks noChangeAspect="1"/>
          </p:cNvPicPr>
          <p:nvPr/>
        </p:nvPicPr>
        <p:blipFill>
          <a:blip r:embed="rId8"/>
          <a:stretch>
            <a:fillRect/>
          </a:stretch>
        </p:blipFill>
        <p:spPr>
          <a:xfrm>
            <a:off x="5766770" y="4098542"/>
            <a:ext cx="359505" cy="395062"/>
          </a:xfrm>
          <a:prstGeom prst="rect">
            <a:avLst/>
          </a:prstGeom>
        </p:spPr>
      </p:pic>
      <p:grpSp>
        <p:nvGrpSpPr>
          <p:cNvPr id="10" name="Group 9">
            <a:extLst>
              <a:ext uri="{FF2B5EF4-FFF2-40B4-BE49-F238E27FC236}">
                <a16:creationId xmlns:a16="http://schemas.microsoft.com/office/drawing/2014/main" id="{F8533C29-96BD-DA11-332E-C40D62A81507}"/>
              </a:ext>
            </a:extLst>
          </p:cNvPr>
          <p:cNvGrpSpPr/>
          <p:nvPr/>
        </p:nvGrpSpPr>
        <p:grpSpPr>
          <a:xfrm>
            <a:off x="10019165" y="4183210"/>
            <a:ext cx="1770749" cy="925749"/>
            <a:chOff x="10019165" y="4183210"/>
            <a:chExt cx="1770749" cy="925749"/>
          </a:xfrm>
        </p:grpSpPr>
        <p:sp>
          <p:nvSpPr>
            <p:cNvPr id="46" name="Speech Bubble: Rectangle 45">
              <a:extLst>
                <a:ext uri="{FF2B5EF4-FFF2-40B4-BE49-F238E27FC236}">
                  <a16:creationId xmlns:a16="http://schemas.microsoft.com/office/drawing/2014/main" id="{C5A21B90-7FDD-ACC9-DA3B-8882785F51A1}"/>
                </a:ext>
              </a:extLst>
            </p:cNvPr>
            <p:cNvSpPr/>
            <p:nvPr/>
          </p:nvSpPr>
          <p:spPr>
            <a:xfrm>
              <a:off x="10064343" y="4226577"/>
              <a:ext cx="1725571" cy="882382"/>
            </a:xfrm>
            <a:prstGeom prst="wedgeRectCallout">
              <a:avLst>
                <a:gd name="adj1" fmla="val -59667"/>
                <a:gd name="adj2" fmla="val -2045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Graphical user interface&#10;&#10;Description automatically generated with medium confidence">
              <a:extLst>
                <a:ext uri="{FF2B5EF4-FFF2-40B4-BE49-F238E27FC236}">
                  <a16:creationId xmlns:a16="http://schemas.microsoft.com/office/drawing/2014/main" id="{DD5B6C34-3811-7C5C-3257-AC4001846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9165" y="4183210"/>
              <a:ext cx="1770749" cy="551922"/>
            </a:xfrm>
            <a:prstGeom prst="rect">
              <a:avLst/>
            </a:prstGeom>
          </p:spPr>
        </p:pic>
        <p:pic>
          <p:nvPicPr>
            <p:cNvPr id="9" name="Picture 8" descr="Icon&#10;&#10;Description automatically generated">
              <a:extLst>
                <a:ext uri="{FF2B5EF4-FFF2-40B4-BE49-F238E27FC236}">
                  <a16:creationId xmlns:a16="http://schemas.microsoft.com/office/drawing/2014/main" id="{5F987A81-97D0-4FB7-BA27-DB71F05C0C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4094" y="4725130"/>
              <a:ext cx="289536" cy="289536"/>
            </a:xfrm>
            <a:prstGeom prst="rect">
              <a:avLst/>
            </a:prstGeom>
          </p:spPr>
        </p:pic>
      </p:grpSp>
      <p:grpSp>
        <p:nvGrpSpPr>
          <p:cNvPr id="19" name="Group 18">
            <a:extLst>
              <a:ext uri="{FF2B5EF4-FFF2-40B4-BE49-F238E27FC236}">
                <a16:creationId xmlns:a16="http://schemas.microsoft.com/office/drawing/2014/main" id="{D7F0B13C-75E8-E448-1D3F-4A16964DFCFC}"/>
              </a:ext>
            </a:extLst>
          </p:cNvPr>
          <p:cNvGrpSpPr/>
          <p:nvPr/>
        </p:nvGrpSpPr>
        <p:grpSpPr>
          <a:xfrm>
            <a:off x="2238580" y="2081454"/>
            <a:ext cx="8912407" cy="2721591"/>
            <a:chOff x="2238580" y="2081454"/>
            <a:chExt cx="8912407" cy="2721591"/>
          </a:xfrm>
        </p:grpSpPr>
        <p:pic>
          <p:nvPicPr>
            <p:cNvPr id="59" name="Picture 58" descr="A close up of a logo&#10;&#10;Description automatically generated">
              <a:extLst>
                <a:ext uri="{FF2B5EF4-FFF2-40B4-BE49-F238E27FC236}">
                  <a16:creationId xmlns:a16="http://schemas.microsoft.com/office/drawing/2014/main" id="{BE5A8CFD-0AFF-4160-AD0C-1F4AC419796A}"/>
                </a:ext>
              </a:extLst>
            </p:cNvPr>
            <p:cNvPicPr>
              <a:picLocks noChangeAspect="1"/>
            </p:cNvPicPr>
            <p:nvPr/>
          </p:nvPicPr>
          <p:blipFill>
            <a:blip r:embed="rId5"/>
            <a:stretch>
              <a:fillRect/>
            </a:stretch>
          </p:blipFill>
          <p:spPr>
            <a:xfrm>
              <a:off x="2993169" y="4183210"/>
              <a:ext cx="574770" cy="574770"/>
            </a:xfrm>
            <a:prstGeom prst="rect">
              <a:avLst/>
            </a:prstGeom>
            <a:noFill/>
            <a:ln w="12700" cap="flat">
              <a:noFill/>
              <a:prstDash val="dash"/>
              <a:miter/>
            </a:ln>
          </p:spPr>
        </p:pic>
        <p:pic>
          <p:nvPicPr>
            <p:cNvPr id="61" name="Picture 60" descr="A picture containing businesscard, text&#10;&#10;Description automatically generated">
              <a:extLst>
                <a:ext uri="{FF2B5EF4-FFF2-40B4-BE49-F238E27FC236}">
                  <a16:creationId xmlns:a16="http://schemas.microsoft.com/office/drawing/2014/main" id="{013EE8D8-39FB-4FF3-8DE9-215B743D83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62" name="Picture 61" descr="A close up of a logo&#10;&#10;Description automatically generated">
              <a:extLst>
                <a:ext uri="{FF2B5EF4-FFF2-40B4-BE49-F238E27FC236}">
                  <a16:creationId xmlns:a16="http://schemas.microsoft.com/office/drawing/2014/main" id="{F94A430A-A8D0-481E-8384-7C75E541B25F}"/>
                </a:ext>
              </a:extLst>
            </p:cNvPr>
            <p:cNvPicPr>
              <a:picLocks noChangeAspect="1"/>
            </p:cNvPicPr>
            <p:nvPr/>
          </p:nvPicPr>
          <p:blipFill>
            <a:blip r:embed="rId12"/>
            <a:stretch>
              <a:fillRect/>
            </a:stretch>
          </p:blipFill>
          <p:spPr>
            <a:xfrm>
              <a:off x="2483890" y="3463667"/>
              <a:ext cx="676555" cy="676551"/>
            </a:xfrm>
            <a:prstGeom prst="rect">
              <a:avLst/>
            </a:prstGeom>
            <a:noFill/>
            <a:ln w="12700" cap="flat">
              <a:noFill/>
              <a:prstDash val="dash"/>
              <a:miter/>
            </a:ln>
          </p:spPr>
        </p:pic>
        <p:pic>
          <p:nvPicPr>
            <p:cNvPr id="63" name="Picture 62" descr="A picture containing object&#10;&#10;Description automatically generated">
              <a:extLst>
                <a:ext uri="{FF2B5EF4-FFF2-40B4-BE49-F238E27FC236}">
                  <a16:creationId xmlns:a16="http://schemas.microsoft.com/office/drawing/2014/main" id="{58EEC017-481F-4876-97A6-8D5F8257CB08}"/>
                </a:ext>
              </a:extLst>
            </p:cNvPr>
            <p:cNvPicPr>
              <a:picLocks noChangeAspect="1"/>
            </p:cNvPicPr>
            <p:nvPr/>
          </p:nvPicPr>
          <p:blipFill>
            <a:blip r:embed="rId13"/>
            <a:stretch>
              <a:fillRect/>
            </a:stretch>
          </p:blipFill>
          <p:spPr>
            <a:xfrm>
              <a:off x="2238580" y="3165413"/>
              <a:ext cx="574770" cy="574770"/>
            </a:xfrm>
            <a:prstGeom prst="rect">
              <a:avLst/>
            </a:prstGeom>
            <a:noFill/>
            <a:ln w="12700" cap="flat">
              <a:noFill/>
              <a:prstDash val="dash"/>
              <a:miter/>
            </a:ln>
          </p:spPr>
        </p:pic>
        <p:pic>
          <p:nvPicPr>
            <p:cNvPr id="64" name="Picture 63">
              <a:extLst>
                <a:ext uri="{FF2B5EF4-FFF2-40B4-BE49-F238E27FC236}">
                  <a16:creationId xmlns:a16="http://schemas.microsoft.com/office/drawing/2014/main" id="{67D4D790-1BFA-459F-BC3B-E7AB98C630E5}"/>
                </a:ext>
              </a:extLst>
            </p:cNvPr>
            <p:cNvPicPr>
              <a:picLocks noChangeAspect="1"/>
            </p:cNvPicPr>
            <p:nvPr/>
          </p:nvPicPr>
          <p:blipFill>
            <a:blip r:embed="rId14"/>
            <a:stretch>
              <a:fillRect/>
            </a:stretch>
          </p:blipFill>
          <p:spPr>
            <a:xfrm>
              <a:off x="2698798" y="3298380"/>
              <a:ext cx="324632" cy="287175"/>
            </a:xfrm>
            <a:prstGeom prst="rect">
              <a:avLst/>
            </a:prstGeom>
          </p:spPr>
        </p:pic>
        <p:pic>
          <p:nvPicPr>
            <p:cNvPr id="68" name="Picture 67" descr="Microsoft Teams app icon">
              <a:extLst>
                <a:ext uri="{FF2B5EF4-FFF2-40B4-BE49-F238E27FC236}">
                  <a16:creationId xmlns:a16="http://schemas.microsoft.com/office/drawing/2014/main" id="{104DE91E-E07F-4FC9-8421-4DBCA6742583}"/>
                </a:ext>
              </a:extLst>
            </p:cNvPr>
            <p:cNvPicPr>
              <a:picLocks noChangeAspect="1"/>
            </p:cNvPicPr>
            <p:nvPr/>
          </p:nvPicPr>
          <p:blipFill>
            <a:blip r:embed="rId15"/>
            <a:stretch>
              <a:fillRect/>
            </a:stretch>
          </p:blipFill>
          <p:spPr>
            <a:xfrm>
              <a:off x="8513200" y="2473487"/>
              <a:ext cx="574770" cy="574770"/>
            </a:xfrm>
            <a:prstGeom prst="rect">
              <a:avLst/>
            </a:prstGeom>
            <a:noFill/>
            <a:ln w="12700" cap="flat">
              <a:noFill/>
              <a:prstDash val="dash"/>
              <a:miter/>
            </a:ln>
          </p:spPr>
        </p:pic>
        <p:pic>
          <p:nvPicPr>
            <p:cNvPr id="69" name="Picture 68" descr="Excel app icon">
              <a:extLst>
                <a:ext uri="{FF2B5EF4-FFF2-40B4-BE49-F238E27FC236}">
                  <a16:creationId xmlns:a16="http://schemas.microsoft.com/office/drawing/2014/main" id="{0AA23E23-A89D-48F0-AE8F-2EB1EA8D0DF0}"/>
                </a:ext>
              </a:extLst>
            </p:cNvPr>
            <p:cNvPicPr>
              <a:picLocks noChangeAspect="1"/>
            </p:cNvPicPr>
            <p:nvPr/>
          </p:nvPicPr>
          <p:blipFill>
            <a:blip r:embed="rId16"/>
            <a:stretch>
              <a:fillRect/>
            </a:stretch>
          </p:blipFill>
          <p:spPr>
            <a:xfrm>
              <a:off x="8035760" y="2127055"/>
              <a:ext cx="574195" cy="574193"/>
            </a:xfrm>
            <a:prstGeom prst="rect">
              <a:avLst/>
            </a:prstGeom>
            <a:noFill/>
            <a:ln w="12700" cap="flat">
              <a:noFill/>
              <a:prstDash val="dash"/>
              <a:miter/>
            </a:ln>
          </p:spPr>
        </p:pic>
        <p:pic>
          <p:nvPicPr>
            <p:cNvPr id="70" name="Picture 69" descr="OneNote app icon">
              <a:extLst>
                <a:ext uri="{FF2B5EF4-FFF2-40B4-BE49-F238E27FC236}">
                  <a16:creationId xmlns:a16="http://schemas.microsoft.com/office/drawing/2014/main" id="{7CDCAD40-4082-4F35-BBF0-592B6338E8CF}"/>
                </a:ext>
              </a:extLst>
            </p:cNvPr>
            <p:cNvPicPr>
              <a:picLocks noChangeAspect="1"/>
            </p:cNvPicPr>
            <p:nvPr/>
          </p:nvPicPr>
          <p:blipFill>
            <a:blip r:embed="rId17"/>
            <a:stretch>
              <a:fillRect/>
            </a:stretch>
          </p:blipFill>
          <p:spPr>
            <a:xfrm>
              <a:off x="8470249" y="2127055"/>
              <a:ext cx="574195" cy="574193"/>
            </a:xfrm>
            <a:prstGeom prst="rect">
              <a:avLst/>
            </a:prstGeom>
            <a:noFill/>
            <a:ln w="12700" cap="flat">
              <a:noFill/>
              <a:prstDash val="dash"/>
              <a:miter/>
            </a:ln>
          </p:spPr>
        </p:pic>
        <p:pic>
          <p:nvPicPr>
            <p:cNvPr id="71" name="Picture 70" descr="PowerPoint app icon">
              <a:extLst>
                <a:ext uri="{FF2B5EF4-FFF2-40B4-BE49-F238E27FC236}">
                  <a16:creationId xmlns:a16="http://schemas.microsoft.com/office/drawing/2014/main" id="{A18FA534-8BE3-4FA2-B933-B51A71B951AE}"/>
                </a:ext>
              </a:extLst>
            </p:cNvPr>
            <p:cNvPicPr>
              <a:picLocks noChangeAspect="1"/>
            </p:cNvPicPr>
            <p:nvPr/>
          </p:nvPicPr>
          <p:blipFill>
            <a:blip r:embed="rId18"/>
            <a:stretch>
              <a:fillRect/>
            </a:stretch>
          </p:blipFill>
          <p:spPr>
            <a:xfrm>
              <a:off x="9282358" y="2127055"/>
              <a:ext cx="574195" cy="574193"/>
            </a:xfrm>
            <a:prstGeom prst="rect">
              <a:avLst/>
            </a:prstGeom>
            <a:noFill/>
            <a:ln w="12700" cap="flat">
              <a:noFill/>
              <a:prstDash val="dash"/>
              <a:miter/>
            </a:ln>
          </p:spPr>
        </p:pic>
        <p:pic>
          <p:nvPicPr>
            <p:cNvPr id="72" name="Picture 71" descr="A close up of a logo&#10;&#10;Description automatically generated">
              <a:extLst>
                <a:ext uri="{FF2B5EF4-FFF2-40B4-BE49-F238E27FC236}">
                  <a16:creationId xmlns:a16="http://schemas.microsoft.com/office/drawing/2014/main" id="{238D942C-25A3-452B-AC84-370E5401868F}"/>
                </a:ext>
              </a:extLst>
            </p:cNvPr>
            <p:cNvPicPr>
              <a:picLocks noChangeAspect="1"/>
            </p:cNvPicPr>
            <p:nvPr/>
          </p:nvPicPr>
          <p:blipFill>
            <a:blip r:embed="rId19"/>
            <a:stretch>
              <a:fillRect/>
            </a:stretch>
          </p:blipFill>
          <p:spPr>
            <a:xfrm>
              <a:off x="8880292" y="2127055"/>
              <a:ext cx="574195" cy="574193"/>
            </a:xfrm>
            <a:prstGeom prst="rect">
              <a:avLst/>
            </a:prstGeom>
            <a:noFill/>
            <a:ln w="12700" cap="flat">
              <a:noFill/>
              <a:prstDash val="dash"/>
              <a:miter/>
            </a:ln>
          </p:spPr>
        </p:pic>
        <p:pic>
          <p:nvPicPr>
            <p:cNvPr id="73" name="Picture 72" descr="A picture containing table&#10;&#10;Description automatically generated">
              <a:extLst>
                <a:ext uri="{FF2B5EF4-FFF2-40B4-BE49-F238E27FC236}">
                  <a16:creationId xmlns:a16="http://schemas.microsoft.com/office/drawing/2014/main" id="{AAD2C82D-70BD-45B2-A2D4-E72D8F99A489}"/>
                </a:ext>
              </a:extLst>
            </p:cNvPr>
            <p:cNvPicPr>
              <a:picLocks noChangeAspect="1"/>
            </p:cNvPicPr>
            <p:nvPr/>
          </p:nvPicPr>
          <p:blipFill>
            <a:blip r:embed="rId20"/>
            <a:stretch>
              <a:fillRect/>
            </a:stretch>
          </p:blipFill>
          <p:spPr>
            <a:xfrm>
              <a:off x="10054712" y="2081454"/>
              <a:ext cx="617357" cy="617357"/>
            </a:xfrm>
            <a:prstGeom prst="rect">
              <a:avLst/>
            </a:prstGeom>
          </p:spPr>
        </p:pic>
        <p:pic>
          <p:nvPicPr>
            <p:cNvPr id="74" name="Picture 73" descr="A close up of a logo&#10;&#10;Description automatically generated">
              <a:extLst>
                <a:ext uri="{FF2B5EF4-FFF2-40B4-BE49-F238E27FC236}">
                  <a16:creationId xmlns:a16="http://schemas.microsoft.com/office/drawing/2014/main" id="{23856099-A754-4299-9A2F-3FFA644B2E66}"/>
                </a:ext>
              </a:extLst>
            </p:cNvPr>
            <p:cNvPicPr>
              <a:picLocks noChangeAspect="1"/>
            </p:cNvPicPr>
            <p:nvPr/>
          </p:nvPicPr>
          <p:blipFill>
            <a:blip r:embed="rId21"/>
            <a:stretch>
              <a:fillRect/>
            </a:stretch>
          </p:blipFill>
          <p:spPr>
            <a:xfrm>
              <a:off x="9643411" y="2083891"/>
              <a:ext cx="617357" cy="617357"/>
            </a:xfrm>
            <a:prstGeom prst="rect">
              <a:avLst/>
            </a:prstGeom>
          </p:spPr>
        </p:pic>
        <p:pic>
          <p:nvPicPr>
            <p:cNvPr id="75" name="Picture 74" descr="A close up of a logo&#10;&#10;Description automatically generated">
              <a:extLst>
                <a:ext uri="{FF2B5EF4-FFF2-40B4-BE49-F238E27FC236}">
                  <a16:creationId xmlns:a16="http://schemas.microsoft.com/office/drawing/2014/main" id="{1FB7455F-CBB1-424F-821C-25F1F09793B3}"/>
                </a:ext>
              </a:extLst>
            </p:cNvPr>
            <p:cNvPicPr>
              <a:picLocks noChangeAspect="1"/>
            </p:cNvPicPr>
            <p:nvPr/>
          </p:nvPicPr>
          <p:blipFill>
            <a:blip r:embed="rId22"/>
            <a:stretch>
              <a:fillRect/>
            </a:stretch>
          </p:blipFill>
          <p:spPr>
            <a:xfrm>
              <a:off x="10533630" y="2094899"/>
              <a:ext cx="617357" cy="617357"/>
            </a:xfrm>
            <a:prstGeom prst="rect">
              <a:avLst/>
            </a:prstGeom>
          </p:spPr>
        </p:pic>
        <p:pic>
          <p:nvPicPr>
            <p:cNvPr id="77" name="Picture 76">
              <a:extLst>
                <a:ext uri="{FF2B5EF4-FFF2-40B4-BE49-F238E27FC236}">
                  <a16:creationId xmlns:a16="http://schemas.microsoft.com/office/drawing/2014/main" id="{FA2E528C-5590-43D4-99AA-EE1633B3F587}"/>
                </a:ext>
              </a:extLst>
            </p:cNvPr>
            <p:cNvPicPr>
              <a:picLocks noChangeAspect="1"/>
            </p:cNvPicPr>
            <p:nvPr/>
          </p:nvPicPr>
          <p:blipFill>
            <a:blip r:embed="rId23"/>
            <a:stretch>
              <a:fillRect/>
            </a:stretch>
          </p:blipFill>
          <p:spPr>
            <a:xfrm>
              <a:off x="2822191" y="2937624"/>
              <a:ext cx="367364" cy="321442"/>
            </a:xfrm>
            <a:prstGeom prst="rect">
              <a:avLst/>
            </a:prstGeom>
          </p:spPr>
        </p:pic>
        <p:pic>
          <p:nvPicPr>
            <p:cNvPr id="79" name="Picture 78" descr="Logo&#10;&#10;Description automatically generated">
              <a:extLst>
                <a:ext uri="{FF2B5EF4-FFF2-40B4-BE49-F238E27FC236}">
                  <a16:creationId xmlns:a16="http://schemas.microsoft.com/office/drawing/2014/main" id="{6DC2A0AD-8ABB-4759-8862-82695D3C803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80" name="Picture 2" descr="Shape&#10;&#10;Description automatically generated">
              <a:extLst>
                <a:ext uri="{FF2B5EF4-FFF2-40B4-BE49-F238E27FC236}">
                  <a16:creationId xmlns:a16="http://schemas.microsoft.com/office/drawing/2014/main" id="{DAA4DD07-9D88-4FC3-963F-5C96F325D89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 name="Picture 3" descr="Logo for Insights">
              <a:extLst>
                <a:ext uri="{FF2B5EF4-FFF2-40B4-BE49-F238E27FC236}">
                  <a16:creationId xmlns:a16="http://schemas.microsoft.com/office/drawing/2014/main" id="{4888A160-8C67-41AB-8B48-9CCACA43AB1B}"/>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1026" name="Picture 2">
              <a:extLst>
                <a:ext uri="{FF2B5EF4-FFF2-40B4-BE49-F238E27FC236}">
                  <a16:creationId xmlns:a16="http://schemas.microsoft.com/office/drawing/2014/main" id="{6E955DCB-14E6-4E7E-8A32-B1BE33B0D7B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va Goals icon">
              <a:extLst>
                <a:ext uri="{FF2B5EF4-FFF2-40B4-BE49-F238E27FC236}">
                  <a16:creationId xmlns:a16="http://schemas.microsoft.com/office/drawing/2014/main" id="{1ADE6DDA-84A3-AF66-F0E9-6EBEE82379CC}"/>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2" name="Picture 11" descr="Logo for Insights">
              <a:extLst>
                <a:ext uri="{FF2B5EF4-FFF2-40B4-BE49-F238E27FC236}">
                  <a16:creationId xmlns:a16="http://schemas.microsoft.com/office/drawing/2014/main" id="{08C27683-5692-FDD1-5349-5BF3E170B47B}"/>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36" name="Object 35">
              <a:extLst>
                <a:ext uri="{FF2B5EF4-FFF2-40B4-BE49-F238E27FC236}">
                  <a16:creationId xmlns:a16="http://schemas.microsoft.com/office/drawing/2014/main" id="{AE19036D-9F7E-72A1-873F-E5D479EE27C2}"/>
                </a:ext>
              </a:extLst>
            </p:cNvPr>
            <p:cNvGraphicFramePr>
              <a:graphicFrameLocks noChangeAspect="1"/>
            </p:cNvGraphicFramePr>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9" imgW="304355" imgH="304467" progId="AcroExch.Document.DC">
                    <p:embed/>
                  </p:oleObj>
                </mc:Choice>
                <mc:Fallback>
                  <p:oleObj name="Acrobat Document" r:id="rId29" imgW="304355" imgH="304467" progId="AcroExch.Document.DC">
                    <p:embed/>
                    <p:pic>
                      <p:nvPicPr>
                        <p:cNvPr id="36" name="Object 35">
                          <a:extLst>
                            <a:ext uri="{FF2B5EF4-FFF2-40B4-BE49-F238E27FC236}">
                              <a16:creationId xmlns:a16="http://schemas.microsoft.com/office/drawing/2014/main" id="{AE19036D-9F7E-72A1-873F-E5D479EE27C2}"/>
                            </a:ext>
                          </a:extLst>
                        </p:cNvPr>
                        <p:cNvPicPr/>
                        <p:nvPr/>
                      </p:nvPicPr>
                      <p:blipFill>
                        <a:blip r:embed="rId30"/>
                        <a:stretch>
                          <a:fillRect/>
                        </a:stretch>
                      </p:blipFill>
                      <p:spPr>
                        <a:xfrm>
                          <a:off x="2748499" y="3949906"/>
                          <a:ext cx="375863" cy="375863"/>
                        </a:xfrm>
                        <a:prstGeom prst="rect">
                          <a:avLst/>
                        </a:prstGeom>
                      </p:spPr>
                    </p:pic>
                  </p:oleObj>
                </mc:Fallback>
              </mc:AlternateContent>
            </a:graphicData>
          </a:graphic>
        </p:graphicFrame>
        <p:pic>
          <p:nvPicPr>
            <p:cNvPr id="14" name="Picture 13" descr="Copilot icon">
              <a:extLst>
                <a:ext uri="{FF2B5EF4-FFF2-40B4-BE49-F238E27FC236}">
                  <a16:creationId xmlns:a16="http://schemas.microsoft.com/office/drawing/2014/main" id="{5DF68ED6-9C7C-5460-25DC-6968C56EA6A6}"/>
                </a:ext>
              </a:extLst>
            </p:cNvPr>
            <p:cNvPicPr>
              <a:picLocks noChangeAspect="1"/>
            </p:cNvPicPr>
            <p:nvPr/>
          </p:nvPicPr>
          <p:blipFill>
            <a:blip r:embed="rId8"/>
            <a:stretch>
              <a:fillRect/>
            </a:stretch>
          </p:blipFill>
          <p:spPr>
            <a:xfrm>
              <a:off x="8791284" y="2920960"/>
              <a:ext cx="283518" cy="311560"/>
            </a:xfrm>
            <a:prstGeom prst="rect">
              <a:avLst/>
            </a:prstGeom>
          </p:spPr>
        </p:pic>
        <p:pic>
          <p:nvPicPr>
            <p:cNvPr id="17" name="Picture 2">
              <a:extLst>
                <a:ext uri="{FF2B5EF4-FFF2-40B4-BE49-F238E27FC236}">
                  <a16:creationId xmlns:a16="http://schemas.microsoft.com/office/drawing/2014/main" id="{567D6778-4C1E-21F3-FF3A-C909DB90A4FC}"/>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914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250"/>
                                        <p:tgtEl>
                                          <p:spTgt spid="92"/>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250"/>
                                        <p:tgtEl>
                                          <p:spTgt spid="8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250"/>
                                        <p:tgtEl>
                                          <p:spTgt spid="89"/>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250"/>
                                        <p:tgtEl>
                                          <p:spTgt spid="9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250"/>
                                        <p:tgtEl>
                                          <p:spTgt spid="91"/>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250"/>
                                        <p:tgtEl>
                                          <p:spTgt spid="85"/>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250"/>
                                        <p:tgtEl>
                                          <p:spTgt spid="86"/>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250"/>
                                        <p:tgtEl>
                                          <p:spTgt spid="93"/>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250"/>
                                        <p:tgtEl>
                                          <p:spTgt spid="94"/>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fade">
                                      <p:cBhvr>
                                        <p:cTn id="50" dur="250"/>
                                        <p:tgtEl>
                                          <p:spTgt spid="95"/>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250"/>
                                        <p:tgtEl>
                                          <p:spTgt spid="96"/>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250"/>
                                        <p:tgtEl>
                                          <p:spTgt spid="98"/>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250"/>
                                        <p:tgtEl>
                                          <p:spTgt spid="88"/>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fade">
                                      <p:cBhvr>
                                        <p:cTn id="70" dur="250"/>
                                        <p:tgtEl>
                                          <p:spTgt spid="1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32"/>
                                        </p:tgtEl>
                                        <p:attrNameLst>
                                          <p:attrName>style.visibility</p:attrName>
                                        </p:attrNameLst>
                                      </p:cBhvr>
                                      <p:to>
                                        <p:strVal val="visible"/>
                                      </p:to>
                                    </p:set>
                                    <p:animEffect transition="in" filter="fade">
                                      <p:cBhvr>
                                        <p:cTn id="9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12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D5C5DE26-6EE1-4B85-AD9D-10D8BFDFDAA0}"/>
              </a:ext>
              <a:ext uri="{C183D7F6-B498-43B3-948B-1728B52AA6E4}">
                <adec:decorative xmlns:adec="http://schemas.microsoft.com/office/drawing/2017/decorative" val="1"/>
              </a:ext>
            </a:extLst>
          </p:cNvPr>
          <p:cNvSpPr txBox="1"/>
          <p:nvPr/>
        </p:nvSpPr>
        <p:spPr>
          <a:xfrm>
            <a:off x="1897835" y="3386122"/>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87" name="TextBox 186">
            <a:extLst>
              <a:ext uri="{FF2B5EF4-FFF2-40B4-BE49-F238E27FC236}">
                <a16:creationId xmlns:a16="http://schemas.microsoft.com/office/drawing/2014/main" id="{19C19C47-428A-4DF2-859C-07D1315B2E72}"/>
              </a:ext>
              <a:ext uri="{C183D7F6-B498-43B3-948B-1728B52AA6E4}">
                <adec:decorative xmlns:adec="http://schemas.microsoft.com/office/drawing/2017/decorative" val="1"/>
              </a:ext>
            </a:extLst>
          </p:cNvPr>
          <p:cNvSpPr txBox="1"/>
          <p:nvPr/>
        </p:nvSpPr>
        <p:spPr>
          <a:xfrm>
            <a:off x="2036293" y="3372786"/>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66D61A1-E532-4E6F-818C-B6E9B1A255F9}"/>
              </a:ext>
              <a:ext uri="{C183D7F6-B498-43B3-948B-1728B52AA6E4}">
                <adec:decorative xmlns:adec="http://schemas.microsoft.com/office/drawing/2017/decorative" val="1"/>
              </a:ext>
            </a:extLst>
          </p:cNvPr>
          <p:cNvSpPr txBox="1"/>
          <p:nvPr/>
        </p:nvSpPr>
        <p:spPr>
          <a:xfrm>
            <a:off x="2036293" y="3359908"/>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239" name="Speech Bubble: Rectangle 238">
            <a:extLst>
              <a:ext uri="{FF2B5EF4-FFF2-40B4-BE49-F238E27FC236}">
                <a16:creationId xmlns:a16="http://schemas.microsoft.com/office/drawing/2014/main" id="{F09208A1-68AB-41A1-B610-AEF548D99AC6}"/>
              </a:ext>
            </a:extLst>
          </p:cNvPr>
          <p:cNvSpPr/>
          <p:nvPr/>
        </p:nvSpPr>
        <p:spPr>
          <a:xfrm flipH="1">
            <a:off x="1596100" y="4043323"/>
            <a:ext cx="3118537" cy="939309"/>
          </a:xfrm>
          <a:prstGeom prst="wedgeRectCallout">
            <a:avLst>
              <a:gd name="adj1" fmla="val 22088"/>
              <a:gd name="adj2" fmla="val -8402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32597" rtl="0" eaLnBrk="1" fontAlgn="auto" latinLnBrk="0" hangingPunct="1">
              <a:lnSpc>
                <a:spcPct val="110000"/>
              </a:lnSpc>
              <a:spcBef>
                <a:spcPts val="0"/>
              </a:spcBef>
              <a:spcAft>
                <a:spcPts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Light" panose="020F0302020204030204"/>
                <a:ea typeface="+mn-ea"/>
                <a:cs typeface="+mn-cs"/>
              </a:rPr>
              <a:t>Team</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A group of individuals, with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interdependent activities</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that work together towards a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common goal</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grpSp>
        <p:nvGrpSpPr>
          <p:cNvPr id="137" name="Group 136">
            <a:extLst>
              <a:ext uri="{FF2B5EF4-FFF2-40B4-BE49-F238E27FC236}">
                <a16:creationId xmlns:a16="http://schemas.microsoft.com/office/drawing/2014/main" id="{998B1E06-2AF7-8238-C586-F2244FA21956}"/>
              </a:ext>
            </a:extLst>
          </p:cNvPr>
          <p:cNvGrpSpPr/>
          <p:nvPr/>
        </p:nvGrpSpPr>
        <p:grpSpPr>
          <a:xfrm>
            <a:off x="1815636" y="2092465"/>
            <a:ext cx="1250066" cy="1250066"/>
            <a:chOff x="1815636" y="2092465"/>
            <a:chExt cx="1250066" cy="1250066"/>
          </a:xfrm>
        </p:grpSpPr>
        <p:sp>
          <p:nvSpPr>
            <p:cNvPr id="55" name="Oval 54">
              <a:extLst>
                <a:ext uri="{FF2B5EF4-FFF2-40B4-BE49-F238E27FC236}">
                  <a16:creationId xmlns:a16="http://schemas.microsoft.com/office/drawing/2014/main" id="{577694F2-03C0-4442-A93A-8B77153A4938}"/>
                </a:ext>
              </a:extLst>
            </p:cNvPr>
            <p:cNvSpPr/>
            <p:nvPr/>
          </p:nvSpPr>
          <p:spPr>
            <a:xfrm>
              <a:off x="1815636" y="2092465"/>
              <a:ext cx="1250066" cy="125006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36" name="Graphic 135" descr="Users">
              <a:extLst>
                <a:ext uri="{FF2B5EF4-FFF2-40B4-BE49-F238E27FC236}">
                  <a16:creationId xmlns:a16="http://schemas.microsoft.com/office/drawing/2014/main" id="{6863CE69-6DEE-7BA8-2494-19B0E50F70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3287" y="2340116"/>
              <a:ext cx="754765" cy="754764"/>
            </a:xfrm>
            <a:prstGeom prst="rect">
              <a:avLst/>
            </a:prstGeom>
          </p:spPr>
        </p:pic>
      </p:grpSp>
      <p:sp>
        <p:nvSpPr>
          <p:cNvPr id="2" name="TextBox 1">
            <a:extLst>
              <a:ext uri="{FF2B5EF4-FFF2-40B4-BE49-F238E27FC236}">
                <a16:creationId xmlns:a16="http://schemas.microsoft.com/office/drawing/2014/main" id="{1BD2BE7E-1560-9240-7D67-02620A434C34}"/>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3" name="Rectangle: Rounded Corners 2" descr="Linked In and Viva Learned">
            <a:extLst>
              <a:ext uri="{FF2B5EF4-FFF2-40B4-BE49-F238E27FC236}">
                <a16:creationId xmlns:a16="http://schemas.microsoft.com/office/drawing/2014/main" id="{8DABE260-5839-AFD2-0116-256A40493AF4}"/>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 name="Group 3">
            <a:extLst>
              <a:ext uri="{FF2B5EF4-FFF2-40B4-BE49-F238E27FC236}">
                <a16:creationId xmlns:a16="http://schemas.microsoft.com/office/drawing/2014/main" id="{86E7DF10-50F1-B808-ACB4-AE11F24BE4CF}"/>
              </a:ext>
            </a:extLst>
          </p:cNvPr>
          <p:cNvGrpSpPr/>
          <p:nvPr/>
        </p:nvGrpSpPr>
        <p:grpSpPr>
          <a:xfrm>
            <a:off x="6721312" y="62825"/>
            <a:ext cx="484462" cy="212019"/>
            <a:chOff x="7936392" y="1002210"/>
            <a:chExt cx="764489" cy="334570"/>
          </a:xfrm>
        </p:grpSpPr>
        <p:pic>
          <p:nvPicPr>
            <p:cNvPr id="5" name="Picture 2" descr="See the source image">
              <a:extLst>
                <a:ext uri="{FF2B5EF4-FFF2-40B4-BE49-F238E27FC236}">
                  <a16:creationId xmlns:a16="http://schemas.microsoft.com/office/drawing/2014/main" id="{A987E2AF-7DA0-3C2A-909C-7F6022306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for Viva Learning">
              <a:extLst>
                <a:ext uri="{FF2B5EF4-FFF2-40B4-BE49-F238E27FC236}">
                  <a16:creationId xmlns:a16="http://schemas.microsoft.com/office/drawing/2014/main" id="{7EB1F87A-A18B-8BCD-4C33-A5DEDCE0F5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7" name="Oval 6" descr="Icon symbolising a Individual">
            <a:extLst>
              <a:ext uri="{FF2B5EF4-FFF2-40B4-BE49-F238E27FC236}">
                <a16:creationId xmlns:a16="http://schemas.microsoft.com/office/drawing/2014/main" id="{5D0F884F-B03B-0A44-8394-2D60C38DB5F0}"/>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E8AF1B0-54CF-7790-4107-1BF8728272CA}"/>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9" name="Rectangle: Rounded Corners 8">
            <a:extLst>
              <a:ext uri="{FF2B5EF4-FFF2-40B4-BE49-F238E27FC236}">
                <a16:creationId xmlns:a16="http://schemas.microsoft.com/office/drawing/2014/main" id="{CCEE4FF0-FF0B-87AF-781A-AB3C6827C85F}"/>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10" name="Rectangle: Rounded Corners 9">
            <a:extLst>
              <a:ext uri="{FF2B5EF4-FFF2-40B4-BE49-F238E27FC236}">
                <a16:creationId xmlns:a16="http://schemas.microsoft.com/office/drawing/2014/main" id="{CAD97C71-06FA-F003-5F9A-6EF0C03E7BAE}"/>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1" name="Rectangle: Rounded Corners 10">
            <a:extLst>
              <a:ext uri="{FF2B5EF4-FFF2-40B4-BE49-F238E27FC236}">
                <a16:creationId xmlns:a16="http://schemas.microsoft.com/office/drawing/2014/main" id="{DFC27E51-5B14-4874-40CC-7F82316FD355}"/>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2" name="Rectangle: Rounded Corners 11">
            <a:extLst>
              <a:ext uri="{FF2B5EF4-FFF2-40B4-BE49-F238E27FC236}">
                <a16:creationId xmlns:a16="http://schemas.microsoft.com/office/drawing/2014/main" id="{BA5A8C1C-B823-5CBA-F5FC-50333BC27B5D}"/>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3" name="Rectangle: Rounded Corners 12">
            <a:extLst>
              <a:ext uri="{FF2B5EF4-FFF2-40B4-BE49-F238E27FC236}">
                <a16:creationId xmlns:a16="http://schemas.microsoft.com/office/drawing/2014/main" id="{075DBC63-D2F7-A055-DB53-8269FCD4C931}"/>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4" name="Rectangle: Rounded Corners 13">
            <a:extLst>
              <a:ext uri="{FF2B5EF4-FFF2-40B4-BE49-F238E27FC236}">
                <a16:creationId xmlns:a16="http://schemas.microsoft.com/office/drawing/2014/main" id="{20926E64-FFCC-123E-A6E3-D86DE011D319}"/>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5" name="Rectangle: Rounded Corners 14">
            <a:extLst>
              <a:ext uri="{FF2B5EF4-FFF2-40B4-BE49-F238E27FC236}">
                <a16:creationId xmlns:a16="http://schemas.microsoft.com/office/drawing/2014/main" id="{B7AD17CF-8B11-088C-2655-B5C6528589AD}"/>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6" name="Rectangle: Rounded Corners 15">
            <a:extLst>
              <a:ext uri="{FF2B5EF4-FFF2-40B4-BE49-F238E27FC236}">
                <a16:creationId xmlns:a16="http://schemas.microsoft.com/office/drawing/2014/main" id="{BAEDFDC9-78B6-54F2-3BDA-55B51ED695B4}"/>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 name="Rectangle: Rounded Corners 16">
            <a:extLst>
              <a:ext uri="{FF2B5EF4-FFF2-40B4-BE49-F238E27FC236}">
                <a16:creationId xmlns:a16="http://schemas.microsoft.com/office/drawing/2014/main" id="{CBA85F2C-696D-C3E7-E438-F648595F0028}"/>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C2B2681-DE33-B829-96F0-0DD5BB0045D9}"/>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19" name="Rectangle: Rounded Corners 18">
            <a:extLst>
              <a:ext uri="{FF2B5EF4-FFF2-40B4-BE49-F238E27FC236}">
                <a16:creationId xmlns:a16="http://schemas.microsoft.com/office/drawing/2014/main" id="{6C17E0A9-FB27-5C49-2CC0-A9C70D15DACE}"/>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20" name="Rectangle: Rounded Corners 19">
            <a:extLst>
              <a:ext uri="{FF2B5EF4-FFF2-40B4-BE49-F238E27FC236}">
                <a16:creationId xmlns:a16="http://schemas.microsoft.com/office/drawing/2014/main" id="{99FF711D-84E7-27B2-A9BF-CC4BAE448298}"/>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1" name="Rectangle: Rounded Corners 20">
            <a:extLst>
              <a:ext uri="{FF2B5EF4-FFF2-40B4-BE49-F238E27FC236}">
                <a16:creationId xmlns:a16="http://schemas.microsoft.com/office/drawing/2014/main" id="{6F0D3673-B79B-EBF1-BBF5-CDF0B5B89DD6}"/>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2" name="Graphic 21" descr="User">
            <a:extLst>
              <a:ext uri="{FF2B5EF4-FFF2-40B4-BE49-F238E27FC236}">
                <a16:creationId xmlns:a16="http://schemas.microsoft.com/office/drawing/2014/main" id="{37BCB441-B96A-6E3C-AA8B-F4516E589E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8173" y="775820"/>
            <a:ext cx="620909" cy="620911"/>
          </a:xfrm>
          <a:prstGeom prst="rect">
            <a:avLst/>
          </a:prstGeom>
        </p:spPr>
      </p:pic>
      <p:sp>
        <p:nvSpPr>
          <p:cNvPr id="23" name="Oval 22">
            <a:extLst>
              <a:ext uri="{FF2B5EF4-FFF2-40B4-BE49-F238E27FC236}">
                <a16:creationId xmlns:a16="http://schemas.microsoft.com/office/drawing/2014/main" id="{DC100BE8-6C7E-2162-A1CA-D1C5A6D65DFD}"/>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24" name="Picture 23" descr="Copilot icon">
            <a:extLst>
              <a:ext uri="{FF2B5EF4-FFF2-40B4-BE49-F238E27FC236}">
                <a16:creationId xmlns:a16="http://schemas.microsoft.com/office/drawing/2014/main" id="{74AA7B94-0CDD-2DA7-A6D1-3AEFA1692F86}"/>
              </a:ext>
            </a:extLst>
          </p:cNvPr>
          <p:cNvPicPr>
            <a:picLocks noChangeAspect="1"/>
          </p:cNvPicPr>
          <p:nvPr/>
        </p:nvPicPr>
        <p:blipFill>
          <a:blip r:embed="rId9"/>
          <a:stretch>
            <a:fillRect/>
          </a:stretch>
        </p:blipFill>
        <p:spPr>
          <a:xfrm>
            <a:off x="6128715" y="1455990"/>
            <a:ext cx="231193" cy="254059"/>
          </a:xfrm>
          <a:prstGeom prst="rect">
            <a:avLst/>
          </a:prstGeom>
        </p:spPr>
      </p:pic>
      <p:grpSp>
        <p:nvGrpSpPr>
          <p:cNvPr id="25" name="Group 24">
            <a:extLst>
              <a:ext uri="{FF2B5EF4-FFF2-40B4-BE49-F238E27FC236}">
                <a16:creationId xmlns:a16="http://schemas.microsoft.com/office/drawing/2014/main" id="{CDAE1923-B1FC-F763-F17A-6F02AACFB03E}"/>
              </a:ext>
            </a:extLst>
          </p:cNvPr>
          <p:cNvGrpSpPr/>
          <p:nvPr/>
        </p:nvGrpSpPr>
        <p:grpSpPr>
          <a:xfrm>
            <a:off x="3830472" y="154676"/>
            <a:ext cx="5832143" cy="1756011"/>
            <a:chOff x="2238580" y="2081454"/>
            <a:chExt cx="8912407" cy="2721591"/>
          </a:xfrm>
        </p:grpSpPr>
        <p:pic>
          <p:nvPicPr>
            <p:cNvPr id="68" name="Picture 67" descr="A close up of a logo&#10;&#10;Description automatically generated">
              <a:extLst>
                <a:ext uri="{FF2B5EF4-FFF2-40B4-BE49-F238E27FC236}">
                  <a16:creationId xmlns:a16="http://schemas.microsoft.com/office/drawing/2014/main" id="{B3658518-FBC3-932A-C8B9-3674C256F473}"/>
                </a:ext>
              </a:extLst>
            </p:cNvPr>
            <p:cNvPicPr>
              <a:picLocks noChangeAspect="1"/>
            </p:cNvPicPr>
            <p:nvPr/>
          </p:nvPicPr>
          <p:blipFill>
            <a:blip r:embed="rId10"/>
            <a:stretch>
              <a:fillRect/>
            </a:stretch>
          </p:blipFill>
          <p:spPr>
            <a:xfrm>
              <a:off x="2993169" y="4183210"/>
              <a:ext cx="574770" cy="574770"/>
            </a:xfrm>
            <a:prstGeom prst="rect">
              <a:avLst/>
            </a:prstGeom>
            <a:noFill/>
            <a:ln w="12700" cap="flat">
              <a:noFill/>
              <a:prstDash val="dash"/>
              <a:miter/>
            </a:ln>
          </p:spPr>
        </p:pic>
        <p:pic>
          <p:nvPicPr>
            <p:cNvPr id="71" name="Picture 70" descr="A picture containing businesscard, text&#10;&#10;Description automatically generated">
              <a:extLst>
                <a:ext uri="{FF2B5EF4-FFF2-40B4-BE49-F238E27FC236}">
                  <a16:creationId xmlns:a16="http://schemas.microsoft.com/office/drawing/2014/main" id="{7B5B6597-1377-DC40-69C2-0E1EBF0707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72" name="Picture 71" descr="A close up of a logo&#10;&#10;Description automatically generated">
              <a:extLst>
                <a:ext uri="{FF2B5EF4-FFF2-40B4-BE49-F238E27FC236}">
                  <a16:creationId xmlns:a16="http://schemas.microsoft.com/office/drawing/2014/main" id="{A802C936-A8CE-E8B2-3F16-0234F3321A1C}"/>
                </a:ext>
              </a:extLst>
            </p:cNvPr>
            <p:cNvPicPr>
              <a:picLocks noChangeAspect="1"/>
            </p:cNvPicPr>
            <p:nvPr/>
          </p:nvPicPr>
          <p:blipFill>
            <a:blip r:embed="rId12"/>
            <a:stretch>
              <a:fillRect/>
            </a:stretch>
          </p:blipFill>
          <p:spPr>
            <a:xfrm>
              <a:off x="2483890" y="3463667"/>
              <a:ext cx="676555" cy="676551"/>
            </a:xfrm>
            <a:prstGeom prst="rect">
              <a:avLst/>
            </a:prstGeom>
            <a:noFill/>
            <a:ln w="12700" cap="flat">
              <a:noFill/>
              <a:prstDash val="dash"/>
              <a:miter/>
            </a:ln>
          </p:spPr>
        </p:pic>
        <p:pic>
          <p:nvPicPr>
            <p:cNvPr id="73" name="Picture 72" descr="A picture containing object&#10;&#10;Description automatically generated">
              <a:extLst>
                <a:ext uri="{FF2B5EF4-FFF2-40B4-BE49-F238E27FC236}">
                  <a16:creationId xmlns:a16="http://schemas.microsoft.com/office/drawing/2014/main" id="{2113DF9A-B1DF-C31F-D720-24D08E21F8E2}"/>
                </a:ext>
              </a:extLst>
            </p:cNvPr>
            <p:cNvPicPr>
              <a:picLocks noChangeAspect="1"/>
            </p:cNvPicPr>
            <p:nvPr/>
          </p:nvPicPr>
          <p:blipFill>
            <a:blip r:embed="rId13"/>
            <a:stretch>
              <a:fillRect/>
            </a:stretch>
          </p:blipFill>
          <p:spPr>
            <a:xfrm>
              <a:off x="2238580" y="3165413"/>
              <a:ext cx="574770" cy="574770"/>
            </a:xfrm>
            <a:prstGeom prst="rect">
              <a:avLst/>
            </a:prstGeom>
            <a:noFill/>
            <a:ln w="12700" cap="flat">
              <a:noFill/>
              <a:prstDash val="dash"/>
              <a:miter/>
            </a:ln>
          </p:spPr>
        </p:pic>
        <p:pic>
          <p:nvPicPr>
            <p:cNvPr id="74" name="Picture 73">
              <a:extLst>
                <a:ext uri="{FF2B5EF4-FFF2-40B4-BE49-F238E27FC236}">
                  <a16:creationId xmlns:a16="http://schemas.microsoft.com/office/drawing/2014/main" id="{6B9BDC44-3833-37F5-3B7E-35CA28831663}"/>
                </a:ext>
              </a:extLst>
            </p:cNvPr>
            <p:cNvPicPr>
              <a:picLocks noChangeAspect="1"/>
            </p:cNvPicPr>
            <p:nvPr/>
          </p:nvPicPr>
          <p:blipFill>
            <a:blip r:embed="rId14"/>
            <a:stretch>
              <a:fillRect/>
            </a:stretch>
          </p:blipFill>
          <p:spPr>
            <a:xfrm>
              <a:off x="2698798" y="3298380"/>
              <a:ext cx="324632" cy="287175"/>
            </a:xfrm>
            <a:prstGeom prst="rect">
              <a:avLst/>
            </a:prstGeom>
          </p:spPr>
        </p:pic>
        <p:pic>
          <p:nvPicPr>
            <p:cNvPr id="75" name="Picture 74" descr="Microsoft Teams app icon">
              <a:extLst>
                <a:ext uri="{FF2B5EF4-FFF2-40B4-BE49-F238E27FC236}">
                  <a16:creationId xmlns:a16="http://schemas.microsoft.com/office/drawing/2014/main" id="{1287AB87-A49B-6692-AC93-5EFB7561F66F}"/>
                </a:ext>
              </a:extLst>
            </p:cNvPr>
            <p:cNvPicPr>
              <a:picLocks noChangeAspect="1"/>
            </p:cNvPicPr>
            <p:nvPr/>
          </p:nvPicPr>
          <p:blipFill>
            <a:blip r:embed="rId15"/>
            <a:stretch>
              <a:fillRect/>
            </a:stretch>
          </p:blipFill>
          <p:spPr>
            <a:xfrm>
              <a:off x="8513200" y="2473487"/>
              <a:ext cx="574770" cy="574770"/>
            </a:xfrm>
            <a:prstGeom prst="rect">
              <a:avLst/>
            </a:prstGeom>
            <a:noFill/>
            <a:ln w="12700" cap="flat">
              <a:noFill/>
              <a:prstDash val="dash"/>
              <a:miter/>
            </a:ln>
          </p:spPr>
        </p:pic>
        <p:pic>
          <p:nvPicPr>
            <p:cNvPr id="76" name="Picture 75" descr="Excel app icon">
              <a:extLst>
                <a:ext uri="{FF2B5EF4-FFF2-40B4-BE49-F238E27FC236}">
                  <a16:creationId xmlns:a16="http://schemas.microsoft.com/office/drawing/2014/main" id="{4D3C5A69-C075-B509-EFD5-A4A89F6CB1F1}"/>
                </a:ext>
              </a:extLst>
            </p:cNvPr>
            <p:cNvPicPr>
              <a:picLocks noChangeAspect="1"/>
            </p:cNvPicPr>
            <p:nvPr/>
          </p:nvPicPr>
          <p:blipFill>
            <a:blip r:embed="rId16"/>
            <a:stretch>
              <a:fillRect/>
            </a:stretch>
          </p:blipFill>
          <p:spPr>
            <a:xfrm>
              <a:off x="8035760" y="2127055"/>
              <a:ext cx="574195" cy="574193"/>
            </a:xfrm>
            <a:prstGeom prst="rect">
              <a:avLst/>
            </a:prstGeom>
            <a:noFill/>
            <a:ln w="12700" cap="flat">
              <a:noFill/>
              <a:prstDash val="dash"/>
              <a:miter/>
            </a:ln>
          </p:spPr>
        </p:pic>
        <p:pic>
          <p:nvPicPr>
            <p:cNvPr id="78" name="Picture 77" descr="OneNote app icon">
              <a:extLst>
                <a:ext uri="{FF2B5EF4-FFF2-40B4-BE49-F238E27FC236}">
                  <a16:creationId xmlns:a16="http://schemas.microsoft.com/office/drawing/2014/main" id="{DD276805-220F-8817-D42A-85B875B4CE4E}"/>
                </a:ext>
              </a:extLst>
            </p:cNvPr>
            <p:cNvPicPr>
              <a:picLocks noChangeAspect="1"/>
            </p:cNvPicPr>
            <p:nvPr/>
          </p:nvPicPr>
          <p:blipFill>
            <a:blip r:embed="rId17"/>
            <a:stretch>
              <a:fillRect/>
            </a:stretch>
          </p:blipFill>
          <p:spPr>
            <a:xfrm>
              <a:off x="8470249" y="2127055"/>
              <a:ext cx="574195" cy="574193"/>
            </a:xfrm>
            <a:prstGeom prst="rect">
              <a:avLst/>
            </a:prstGeom>
            <a:noFill/>
            <a:ln w="12700" cap="flat">
              <a:noFill/>
              <a:prstDash val="dash"/>
              <a:miter/>
            </a:ln>
          </p:spPr>
        </p:pic>
        <p:pic>
          <p:nvPicPr>
            <p:cNvPr id="79" name="Picture 78" descr="PowerPoint app icon">
              <a:extLst>
                <a:ext uri="{FF2B5EF4-FFF2-40B4-BE49-F238E27FC236}">
                  <a16:creationId xmlns:a16="http://schemas.microsoft.com/office/drawing/2014/main" id="{16C65C92-EDFD-0DC8-FF0B-FDA45361C57A}"/>
                </a:ext>
              </a:extLst>
            </p:cNvPr>
            <p:cNvPicPr>
              <a:picLocks noChangeAspect="1"/>
            </p:cNvPicPr>
            <p:nvPr/>
          </p:nvPicPr>
          <p:blipFill>
            <a:blip r:embed="rId18"/>
            <a:stretch>
              <a:fillRect/>
            </a:stretch>
          </p:blipFill>
          <p:spPr>
            <a:xfrm>
              <a:off x="9282358" y="2127055"/>
              <a:ext cx="574195" cy="574193"/>
            </a:xfrm>
            <a:prstGeom prst="rect">
              <a:avLst/>
            </a:prstGeom>
            <a:noFill/>
            <a:ln w="12700" cap="flat">
              <a:noFill/>
              <a:prstDash val="dash"/>
              <a:miter/>
            </a:ln>
          </p:spPr>
        </p:pic>
        <p:pic>
          <p:nvPicPr>
            <p:cNvPr id="80" name="Picture 79" descr="A close up of a logo&#10;&#10;Description automatically generated">
              <a:extLst>
                <a:ext uri="{FF2B5EF4-FFF2-40B4-BE49-F238E27FC236}">
                  <a16:creationId xmlns:a16="http://schemas.microsoft.com/office/drawing/2014/main" id="{1232923E-5BBE-2877-0DB3-5319B1770C7D}"/>
                </a:ext>
              </a:extLst>
            </p:cNvPr>
            <p:cNvPicPr>
              <a:picLocks noChangeAspect="1"/>
            </p:cNvPicPr>
            <p:nvPr/>
          </p:nvPicPr>
          <p:blipFill>
            <a:blip r:embed="rId19"/>
            <a:stretch>
              <a:fillRect/>
            </a:stretch>
          </p:blipFill>
          <p:spPr>
            <a:xfrm>
              <a:off x="8880292" y="2127055"/>
              <a:ext cx="574195" cy="574193"/>
            </a:xfrm>
            <a:prstGeom prst="rect">
              <a:avLst/>
            </a:prstGeom>
            <a:noFill/>
            <a:ln w="12700" cap="flat">
              <a:noFill/>
              <a:prstDash val="dash"/>
              <a:miter/>
            </a:ln>
          </p:spPr>
        </p:pic>
        <p:pic>
          <p:nvPicPr>
            <p:cNvPr id="81" name="Picture 80" descr="A picture containing table&#10;&#10;Description automatically generated">
              <a:extLst>
                <a:ext uri="{FF2B5EF4-FFF2-40B4-BE49-F238E27FC236}">
                  <a16:creationId xmlns:a16="http://schemas.microsoft.com/office/drawing/2014/main" id="{230FCF25-8574-EB16-9022-2532C66F481A}"/>
                </a:ext>
              </a:extLst>
            </p:cNvPr>
            <p:cNvPicPr>
              <a:picLocks noChangeAspect="1"/>
            </p:cNvPicPr>
            <p:nvPr/>
          </p:nvPicPr>
          <p:blipFill>
            <a:blip r:embed="rId20"/>
            <a:stretch>
              <a:fillRect/>
            </a:stretch>
          </p:blipFill>
          <p:spPr>
            <a:xfrm>
              <a:off x="10054712" y="2081454"/>
              <a:ext cx="617357" cy="617357"/>
            </a:xfrm>
            <a:prstGeom prst="rect">
              <a:avLst/>
            </a:prstGeom>
          </p:spPr>
        </p:pic>
        <p:pic>
          <p:nvPicPr>
            <p:cNvPr id="82" name="Picture 81" descr="A close up of a logo&#10;&#10;Description automatically generated">
              <a:extLst>
                <a:ext uri="{FF2B5EF4-FFF2-40B4-BE49-F238E27FC236}">
                  <a16:creationId xmlns:a16="http://schemas.microsoft.com/office/drawing/2014/main" id="{61B7EBD5-D1FC-21D1-6713-A5A7E8CF8615}"/>
                </a:ext>
              </a:extLst>
            </p:cNvPr>
            <p:cNvPicPr>
              <a:picLocks noChangeAspect="1"/>
            </p:cNvPicPr>
            <p:nvPr/>
          </p:nvPicPr>
          <p:blipFill>
            <a:blip r:embed="rId21"/>
            <a:stretch>
              <a:fillRect/>
            </a:stretch>
          </p:blipFill>
          <p:spPr>
            <a:xfrm>
              <a:off x="9643411" y="2083891"/>
              <a:ext cx="617357" cy="617357"/>
            </a:xfrm>
            <a:prstGeom prst="rect">
              <a:avLst/>
            </a:prstGeom>
          </p:spPr>
        </p:pic>
        <p:pic>
          <p:nvPicPr>
            <p:cNvPr id="83" name="Picture 82" descr="A close up of a logo&#10;&#10;Description automatically generated">
              <a:extLst>
                <a:ext uri="{FF2B5EF4-FFF2-40B4-BE49-F238E27FC236}">
                  <a16:creationId xmlns:a16="http://schemas.microsoft.com/office/drawing/2014/main" id="{A5522153-5D62-0093-DF53-C932763BF252}"/>
                </a:ext>
              </a:extLst>
            </p:cNvPr>
            <p:cNvPicPr>
              <a:picLocks noChangeAspect="1"/>
            </p:cNvPicPr>
            <p:nvPr/>
          </p:nvPicPr>
          <p:blipFill>
            <a:blip r:embed="rId22"/>
            <a:stretch>
              <a:fillRect/>
            </a:stretch>
          </p:blipFill>
          <p:spPr>
            <a:xfrm>
              <a:off x="10533630" y="2094899"/>
              <a:ext cx="617357" cy="617357"/>
            </a:xfrm>
            <a:prstGeom prst="rect">
              <a:avLst/>
            </a:prstGeom>
          </p:spPr>
        </p:pic>
        <p:pic>
          <p:nvPicPr>
            <p:cNvPr id="84" name="Picture 83">
              <a:extLst>
                <a:ext uri="{FF2B5EF4-FFF2-40B4-BE49-F238E27FC236}">
                  <a16:creationId xmlns:a16="http://schemas.microsoft.com/office/drawing/2014/main" id="{87B07386-FF90-00ED-05EA-BA00B360E54E}"/>
                </a:ext>
              </a:extLst>
            </p:cNvPr>
            <p:cNvPicPr>
              <a:picLocks noChangeAspect="1"/>
            </p:cNvPicPr>
            <p:nvPr/>
          </p:nvPicPr>
          <p:blipFill>
            <a:blip r:embed="rId23"/>
            <a:stretch>
              <a:fillRect/>
            </a:stretch>
          </p:blipFill>
          <p:spPr>
            <a:xfrm>
              <a:off x="2822191" y="2937624"/>
              <a:ext cx="367364" cy="321442"/>
            </a:xfrm>
            <a:prstGeom prst="rect">
              <a:avLst/>
            </a:prstGeom>
          </p:spPr>
        </p:pic>
        <p:pic>
          <p:nvPicPr>
            <p:cNvPr id="85" name="Picture 84" descr="Logo&#10;&#10;Description automatically generated">
              <a:extLst>
                <a:ext uri="{FF2B5EF4-FFF2-40B4-BE49-F238E27FC236}">
                  <a16:creationId xmlns:a16="http://schemas.microsoft.com/office/drawing/2014/main" id="{37495B53-D9EA-FCAC-A645-F1BB8F17B7C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86" name="Picture 2" descr="Shape&#10;&#10;Description automatically generated">
              <a:extLst>
                <a:ext uri="{FF2B5EF4-FFF2-40B4-BE49-F238E27FC236}">
                  <a16:creationId xmlns:a16="http://schemas.microsoft.com/office/drawing/2014/main" id="{25A4C13C-98FE-B0E0-7DC4-C66393989CF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87" name="Picture 86" descr="Logo for Insights">
              <a:extLst>
                <a:ext uri="{FF2B5EF4-FFF2-40B4-BE49-F238E27FC236}">
                  <a16:creationId xmlns:a16="http://schemas.microsoft.com/office/drawing/2014/main" id="{FE7E7414-6BEA-3868-88C4-BE7A41345C48}"/>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88" name="Picture 2">
              <a:extLst>
                <a:ext uri="{FF2B5EF4-FFF2-40B4-BE49-F238E27FC236}">
                  <a16:creationId xmlns:a16="http://schemas.microsoft.com/office/drawing/2014/main" id="{EB7D943C-AA60-24F2-1AB6-7B93616DF01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Viva Goals icon">
              <a:extLst>
                <a:ext uri="{FF2B5EF4-FFF2-40B4-BE49-F238E27FC236}">
                  <a16:creationId xmlns:a16="http://schemas.microsoft.com/office/drawing/2014/main" id="{0D8C5E0A-1CEE-039F-D23B-91BC37EFE902}"/>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90" name="Picture 89" descr="Logo for Insights">
              <a:extLst>
                <a:ext uri="{FF2B5EF4-FFF2-40B4-BE49-F238E27FC236}">
                  <a16:creationId xmlns:a16="http://schemas.microsoft.com/office/drawing/2014/main" id="{74D480F1-8DA8-9EDB-7213-78C714C1899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91" name="Object 90">
              <a:extLst>
                <a:ext uri="{FF2B5EF4-FFF2-40B4-BE49-F238E27FC236}">
                  <a16:creationId xmlns:a16="http://schemas.microsoft.com/office/drawing/2014/main" id="{9DDD292D-CDDC-A63D-F001-719416FCD52C}"/>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9" imgW="304355" imgH="304467" progId="AcroExch.Document.DC">
                    <p:embed/>
                  </p:oleObj>
                </mc:Choice>
                <mc:Fallback>
                  <p:oleObj name="Acrobat Document" r:id="rId29" imgW="304355" imgH="304467" progId="AcroExch.Document.DC">
                    <p:embed/>
                    <p:pic>
                      <p:nvPicPr>
                        <p:cNvPr id="91" name="Object 90">
                          <a:extLst>
                            <a:ext uri="{FF2B5EF4-FFF2-40B4-BE49-F238E27FC236}">
                              <a16:creationId xmlns:a16="http://schemas.microsoft.com/office/drawing/2014/main" id="{9DDD292D-CDDC-A63D-F001-719416FCD52C}"/>
                            </a:ext>
                          </a:extLst>
                        </p:cNvPr>
                        <p:cNvPicPr/>
                        <p:nvPr/>
                      </p:nvPicPr>
                      <p:blipFill>
                        <a:blip r:embed="rId30"/>
                        <a:stretch>
                          <a:fillRect/>
                        </a:stretch>
                      </p:blipFill>
                      <p:spPr>
                        <a:xfrm>
                          <a:off x="2748499" y="3949906"/>
                          <a:ext cx="375863" cy="375863"/>
                        </a:xfrm>
                        <a:prstGeom prst="rect">
                          <a:avLst/>
                        </a:prstGeom>
                      </p:spPr>
                    </p:pic>
                  </p:oleObj>
                </mc:Fallback>
              </mc:AlternateContent>
            </a:graphicData>
          </a:graphic>
        </p:graphicFrame>
        <p:pic>
          <p:nvPicPr>
            <p:cNvPr id="92" name="Picture 91" descr="Copilot icon">
              <a:extLst>
                <a:ext uri="{FF2B5EF4-FFF2-40B4-BE49-F238E27FC236}">
                  <a16:creationId xmlns:a16="http://schemas.microsoft.com/office/drawing/2014/main" id="{21ED7E37-2B83-2146-4680-306FC0187145}"/>
                </a:ext>
              </a:extLst>
            </p:cNvPr>
            <p:cNvPicPr>
              <a:picLocks noChangeAspect="1"/>
            </p:cNvPicPr>
            <p:nvPr/>
          </p:nvPicPr>
          <p:blipFill>
            <a:blip r:embed="rId9"/>
            <a:stretch>
              <a:fillRect/>
            </a:stretch>
          </p:blipFill>
          <p:spPr>
            <a:xfrm>
              <a:off x="8791284" y="2920960"/>
              <a:ext cx="283518" cy="311560"/>
            </a:xfrm>
            <a:prstGeom prst="rect">
              <a:avLst/>
            </a:prstGeom>
          </p:spPr>
        </p:pic>
        <p:pic>
          <p:nvPicPr>
            <p:cNvPr id="93" name="Picture 2">
              <a:extLst>
                <a:ext uri="{FF2B5EF4-FFF2-40B4-BE49-F238E27FC236}">
                  <a16:creationId xmlns:a16="http://schemas.microsoft.com/office/drawing/2014/main" id="{C668E612-1A75-6DBE-089C-A5C1ED42D29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0221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500"/>
                                        <p:tgtEl>
                                          <p:spTgt spid="22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7"/>
                                        </p:tgtEl>
                                        <p:attrNameLst>
                                          <p:attrName>style.visibility</p:attrName>
                                        </p:attrNameLst>
                                      </p:cBhvr>
                                      <p:to>
                                        <p:strVal val="visible"/>
                                      </p:to>
                                    </p:set>
                                    <p:animEffect transition="in" filter="fade">
                                      <p:cBhvr>
                                        <p:cTn id="23" dur="500"/>
                                        <p:tgtEl>
                                          <p:spTgt spid="1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9"/>
                                        </p:tgtEl>
                                        <p:attrNameLst>
                                          <p:attrName>style.visibility</p:attrName>
                                        </p:attrNameLst>
                                      </p:cBhvr>
                                      <p:to>
                                        <p:strVal val="visible"/>
                                      </p:to>
                                    </p:set>
                                    <p:animEffect transition="in" filter="fade">
                                      <p:cBhvr>
                                        <p:cTn id="28"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87" grpId="0"/>
      <p:bldP spid="188" grpId="0"/>
      <p:bldP spid="229" grpId="0"/>
      <p:bldP spid="2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Team focus</a:t>
            </a:r>
          </a:p>
        </p:txBody>
      </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5023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Team</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group of individuals with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interdependent activities </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that work together towards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outcome</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FE4F2FB-4986-5B72-666C-89BAF1E48A8F}"/>
              </a:ext>
            </a:extLst>
          </p:cNvPr>
          <p:cNvGrpSpPr/>
          <p:nvPr/>
        </p:nvGrpSpPr>
        <p:grpSpPr>
          <a:xfrm>
            <a:off x="4878589" y="2435726"/>
            <a:ext cx="2109600" cy="2109600"/>
            <a:chOff x="4878589" y="2435726"/>
            <a:chExt cx="2109600" cy="2109600"/>
          </a:xfrm>
        </p:grpSpPr>
        <p:sp>
          <p:nvSpPr>
            <p:cNvPr id="187" name="Oval 186">
              <a:extLst>
                <a:ext uri="{FF2B5EF4-FFF2-40B4-BE49-F238E27FC236}">
                  <a16:creationId xmlns:a16="http://schemas.microsoft.com/office/drawing/2014/main" id="{53C576FA-7F72-47EB-B656-7D18DB3A5A73}"/>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90" name="Graphic 189" descr="Users">
              <a:extLst>
                <a:ext uri="{FF2B5EF4-FFF2-40B4-BE49-F238E27FC236}">
                  <a16:creationId xmlns:a16="http://schemas.microsoft.com/office/drawing/2014/main" id="{79B7DDD1-BDFD-4527-94F7-A89D093F2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5318" y="2802456"/>
              <a:ext cx="1376142" cy="1376140"/>
            </a:xfrm>
            <a:prstGeom prst="rect">
              <a:avLst/>
            </a:prstGeom>
          </p:spPr>
        </p:pic>
      </p:gr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Team</a:t>
            </a:r>
          </a:p>
        </p:txBody>
      </p:sp>
      <p:grpSp>
        <p:nvGrpSpPr>
          <p:cNvPr id="135" name="Group 134" descr="Team Characteristics are&#10;Outcomes, &#10;Leader,&#10;Processes,&#10;Skills,&#10;Roles &amp; responsibilities,&#10;Membership">
            <a:extLst>
              <a:ext uri="{FF2B5EF4-FFF2-40B4-BE49-F238E27FC236}">
                <a16:creationId xmlns:a16="http://schemas.microsoft.com/office/drawing/2014/main" id="{3F0DB9E4-ADF4-4A07-B005-1250006BA677}"/>
              </a:ext>
              <a:ext uri="{C183D7F6-B498-43B3-948B-1728B52AA6E4}">
                <adec:decorative xmlns:adec="http://schemas.microsoft.com/office/drawing/2017/decorative" val="0"/>
              </a:ext>
            </a:extLst>
          </p:cNvPr>
          <p:cNvGrpSpPr/>
          <p:nvPr/>
        </p:nvGrpSpPr>
        <p:grpSpPr>
          <a:xfrm>
            <a:off x="4810933" y="467920"/>
            <a:ext cx="2253264" cy="1865976"/>
            <a:chOff x="4985204" y="1350873"/>
            <a:chExt cx="1874520" cy="1708966"/>
          </a:xfrm>
        </p:grpSpPr>
        <p:sp>
          <p:nvSpPr>
            <p:cNvPr id="136" name="Isosceles Triangle 135">
              <a:extLst>
                <a:ext uri="{FF2B5EF4-FFF2-40B4-BE49-F238E27FC236}">
                  <a16:creationId xmlns:a16="http://schemas.microsoft.com/office/drawing/2014/main" id="{715F7D26-E738-4594-9FCF-A8D3C4A39A66}"/>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37" name="Rectangle 136">
              <a:extLst>
                <a:ext uri="{FF2B5EF4-FFF2-40B4-BE49-F238E27FC236}">
                  <a16:creationId xmlns:a16="http://schemas.microsoft.com/office/drawing/2014/main" id="{C0A9BAB7-7351-4DE5-86AD-3D113E0EC4A3}"/>
                </a:ext>
              </a:extLst>
            </p:cNvPr>
            <p:cNvSpPr/>
            <p:nvPr/>
          </p:nvSpPr>
          <p:spPr bwMode="auto">
            <a:xfrm>
              <a:off x="4985204" y="1535285"/>
              <a:ext cx="1874520" cy="135459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Outcomes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Leader</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Processes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Roles &amp; responsibilities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a:t>
              </a:r>
            </a:p>
          </p:txBody>
        </p:sp>
        <p:sp>
          <p:nvSpPr>
            <p:cNvPr id="138" name="Rectangle 137">
              <a:extLst>
                <a:ext uri="{FF2B5EF4-FFF2-40B4-BE49-F238E27FC236}">
                  <a16:creationId xmlns:a16="http://schemas.microsoft.com/office/drawing/2014/main" id="{A9F40991-A4AC-41DC-844E-19192ED89922}"/>
                </a:ext>
              </a:extLst>
            </p:cNvPr>
            <p:cNvSpPr/>
            <p:nvPr/>
          </p:nvSpPr>
          <p:spPr bwMode="auto">
            <a:xfrm>
              <a:off x="4985204" y="1350873"/>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Team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50" name="Rectangle: Rounded Corners 149">
            <a:extLst>
              <a:ext uri="{FF2B5EF4-FFF2-40B4-BE49-F238E27FC236}">
                <a16:creationId xmlns:a16="http://schemas.microsoft.com/office/drawing/2014/main" id="{EA1BD376-02E0-4011-8E6B-2CCB05FF5744}"/>
              </a:ext>
              <a:ext uri="{C183D7F6-B498-43B3-948B-1728B52AA6E4}">
                <adec:decorative xmlns:adec="http://schemas.microsoft.com/office/drawing/2017/decorative" val="1"/>
              </a:ext>
            </a:extLst>
          </p:cNvPr>
          <p:cNvSpPr/>
          <p:nvPr/>
        </p:nvSpPr>
        <p:spPr>
          <a:xfrm>
            <a:off x="3424916" y="2608266"/>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51" name="Rectangle: Rounded Corners 150">
            <a:extLst>
              <a:ext uri="{FF2B5EF4-FFF2-40B4-BE49-F238E27FC236}">
                <a16:creationId xmlns:a16="http://schemas.microsoft.com/office/drawing/2014/main" id="{4E3C261F-25D9-4676-B615-2F88D1A5F204}"/>
              </a:ext>
              <a:ext uri="{C183D7F6-B498-43B3-948B-1728B52AA6E4}">
                <adec:decorative xmlns:adec="http://schemas.microsoft.com/office/drawing/2017/decorative" val="1"/>
              </a:ext>
            </a:extLst>
          </p:cNvPr>
          <p:cNvSpPr/>
          <p:nvPr/>
        </p:nvSpPr>
        <p:spPr>
          <a:xfrm>
            <a:off x="3809841" y="2261198"/>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52" name="Rectangle: Rounded Corners 151">
            <a:extLst>
              <a:ext uri="{FF2B5EF4-FFF2-40B4-BE49-F238E27FC236}">
                <a16:creationId xmlns:a16="http://schemas.microsoft.com/office/drawing/2014/main" id="{9829590C-D8E4-45C7-8932-7FA0439D6C44}"/>
              </a:ext>
              <a:ext uri="{C183D7F6-B498-43B3-948B-1728B52AA6E4}">
                <adec:decorative xmlns:adec="http://schemas.microsoft.com/office/drawing/2017/decorative" val="1"/>
              </a:ext>
            </a:extLst>
          </p:cNvPr>
          <p:cNvSpPr/>
          <p:nvPr/>
        </p:nvSpPr>
        <p:spPr>
          <a:xfrm>
            <a:off x="3055294" y="3996541"/>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53" name="Rectangle: Rounded Corners 152">
            <a:extLst>
              <a:ext uri="{FF2B5EF4-FFF2-40B4-BE49-F238E27FC236}">
                <a16:creationId xmlns:a16="http://schemas.microsoft.com/office/drawing/2014/main" id="{3F90E0C8-A624-421F-953A-C0B98FE9DE42}"/>
              </a:ext>
              <a:ext uri="{C183D7F6-B498-43B3-948B-1728B52AA6E4}">
                <adec:decorative xmlns:adec="http://schemas.microsoft.com/office/drawing/2017/decorative" val="1"/>
              </a:ext>
            </a:extLst>
          </p:cNvPr>
          <p:cNvSpPr/>
          <p:nvPr/>
        </p:nvSpPr>
        <p:spPr>
          <a:xfrm>
            <a:off x="6766981" y="434360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54" name="Rectangle: Rounded Corners 153">
            <a:extLst>
              <a:ext uri="{FF2B5EF4-FFF2-40B4-BE49-F238E27FC236}">
                <a16:creationId xmlns:a16="http://schemas.microsoft.com/office/drawing/2014/main" id="{71EA303D-26E1-4D7A-8309-917CAE2E5C83}"/>
              </a:ext>
              <a:ext uri="{C183D7F6-B498-43B3-948B-1728B52AA6E4}">
                <adec:decorative xmlns:adec="http://schemas.microsoft.com/office/drawing/2017/decorative" val="1"/>
              </a:ext>
            </a:extLst>
          </p:cNvPr>
          <p:cNvSpPr/>
          <p:nvPr/>
        </p:nvSpPr>
        <p:spPr>
          <a:xfrm>
            <a:off x="3010588" y="3649473"/>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55" name="Rectangle: Rounded Corners 154">
            <a:extLst>
              <a:ext uri="{FF2B5EF4-FFF2-40B4-BE49-F238E27FC236}">
                <a16:creationId xmlns:a16="http://schemas.microsoft.com/office/drawing/2014/main" id="{CAFC6FDD-B05F-4F6A-8816-977B4E156100}"/>
              </a:ext>
              <a:ext uri="{C183D7F6-B498-43B3-948B-1728B52AA6E4}">
                <adec:decorative xmlns:adec="http://schemas.microsoft.com/office/drawing/2017/decorative" val="1"/>
              </a:ext>
            </a:extLst>
          </p:cNvPr>
          <p:cNvSpPr/>
          <p:nvPr/>
        </p:nvSpPr>
        <p:spPr>
          <a:xfrm>
            <a:off x="3023547" y="330240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56" name="Rectangle: Rounded Corners 155">
            <a:extLst>
              <a:ext uri="{FF2B5EF4-FFF2-40B4-BE49-F238E27FC236}">
                <a16:creationId xmlns:a16="http://schemas.microsoft.com/office/drawing/2014/main" id="{4DDC9DA8-796E-4493-90FE-E527BE5B97C4}"/>
              </a:ext>
              <a:ext uri="{C183D7F6-B498-43B3-948B-1728B52AA6E4}">
                <adec:decorative xmlns:adec="http://schemas.microsoft.com/office/drawing/2017/decorative" val="1"/>
              </a:ext>
            </a:extLst>
          </p:cNvPr>
          <p:cNvSpPr/>
          <p:nvPr/>
        </p:nvSpPr>
        <p:spPr>
          <a:xfrm>
            <a:off x="3150824" y="295533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57" name="Rectangle: Rounded Corners 156">
            <a:extLst>
              <a:ext uri="{FF2B5EF4-FFF2-40B4-BE49-F238E27FC236}">
                <a16:creationId xmlns:a16="http://schemas.microsoft.com/office/drawing/2014/main" id="{F2905033-1A95-48F7-B71A-F12A5ED10555}"/>
              </a:ext>
              <a:ext uri="{C183D7F6-B498-43B3-948B-1728B52AA6E4}">
                <adec:decorative xmlns:adec="http://schemas.microsoft.com/office/drawing/2017/decorative" val="1"/>
              </a:ext>
            </a:extLst>
          </p:cNvPr>
          <p:cNvSpPr/>
          <p:nvPr/>
        </p:nvSpPr>
        <p:spPr>
          <a:xfrm>
            <a:off x="3502654" y="434360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58" name="Rectangle: Rounded Corners 157">
            <a:extLst>
              <a:ext uri="{FF2B5EF4-FFF2-40B4-BE49-F238E27FC236}">
                <a16:creationId xmlns:a16="http://schemas.microsoft.com/office/drawing/2014/main" id="{923C7260-58C6-4F94-9309-5B285E37C40E}"/>
              </a:ext>
              <a:ext uri="{C183D7F6-B498-43B3-948B-1728B52AA6E4}">
                <adec:decorative xmlns:adec="http://schemas.microsoft.com/office/drawing/2017/decorative" val="1"/>
              </a:ext>
            </a:extLst>
          </p:cNvPr>
          <p:cNvSpPr/>
          <p:nvPr/>
        </p:nvSpPr>
        <p:spPr>
          <a:xfrm>
            <a:off x="6399561" y="2261198"/>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59" name="Rectangle: Rounded Corners 158">
            <a:extLst>
              <a:ext uri="{FF2B5EF4-FFF2-40B4-BE49-F238E27FC236}">
                <a16:creationId xmlns:a16="http://schemas.microsoft.com/office/drawing/2014/main" id="{5070235A-99A4-4DA0-AA01-54E79E4E3F4D}"/>
              </a:ext>
              <a:ext uri="{C183D7F6-B498-43B3-948B-1728B52AA6E4}">
                <adec:decorative xmlns:adec="http://schemas.microsoft.com/office/drawing/2017/decorative" val="1"/>
              </a:ext>
            </a:extLst>
          </p:cNvPr>
          <p:cNvSpPr/>
          <p:nvPr/>
        </p:nvSpPr>
        <p:spPr>
          <a:xfrm>
            <a:off x="6864187" y="2597721"/>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60" name="Rectangle: Rounded Corners 159">
            <a:extLst>
              <a:ext uri="{FF2B5EF4-FFF2-40B4-BE49-F238E27FC236}">
                <a16:creationId xmlns:a16="http://schemas.microsoft.com/office/drawing/2014/main" id="{76672089-D566-4D93-A9DD-1F907F565453}"/>
              </a:ext>
              <a:ext uri="{C183D7F6-B498-43B3-948B-1728B52AA6E4}">
                <adec:decorative xmlns:adec="http://schemas.microsoft.com/office/drawing/2017/decorative" val="1"/>
              </a:ext>
            </a:extLst>
          </p:cNvPr>
          <p:cNvSpPr/>
          <p:nvPr/>
        </p:nvSpPr>
        <p:spPr>
          <a:xfrm>
            <a:off x="7091332" y="2949352"/>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61" name="Rectangle: Rounded Corners 160">
            <a:extLst>
              <a:ext uri="{FF2B5EF4-FFF2-40B4-BE49-F238E27FC236}">
                <a16:creationId xmlns:a16="http://schemas.microsoft.com/office/drawing/2014/main" id="{56AA5971-C67E-4039-975E-77CAEC7104A2}"/>
              </a:ext>
              <a:ext uri="{C183D7F6-B498-43B3-948B-1728B52AA6E4}">
                <adec:decorative xmlns:adec="http://schemas.microsoft.com/office/drawing/2017/decorative" val="1"/>
              </a:ext>
            </a:extLst>
          </p:cNvPr>
          <p:cNvSpPr/>
          <p:nvPr/>
        </p:nvSpPr>
        <p:spPr>
          <a:xfrm>
            <a:off x="7213295" y="330240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162" name="Rectangle: Rounded Corners 161">
            <a:extLst>
              <a:ext uri="{FF2B5EF4-FFF2-40B4-BE49-F238E27FC236}">
                <a16:creationId xmlns:a16="http://schemas.microsoft.com/office/drawing/2014/main" id="{FD578BAE-7BE6-4E10-99AD-4B343E779180}"/>
              </a:ext>
              <a:ext uri="{C183D7F6-B498-43B3-948B-1728B52AA6E4}">
                <adec:decorative xmlns:adec="http://schemas.microsoft.com/office/drawing/2017/decorative" val="1"/>
              </a:ext>
            </a:extLst>
          </p:cNvPr>
          <p:cNvSpPr/>
          <p:nvPr/>
        </p:nvSpPr>
        <p:spPr>
          <a:xfrm>
            <a:off x="7138459" y="365903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63" name="Rectangle: Rounded Corners 162">
            <a:extLst>
              <a:ext uri="{FF2B5EF4-FFF2-40B4-BE49-F238E27FC236}">
                <a16:creationId xmlns:a16="http://schemas.microsoft.com/office/drawing/2014/main" id="{5EC93097-680E-4CB4-A05F-0F73BE533EE1}"/>
              </a:ext>
              <a:ext uri="{C183D7F6-B498-43B3-948B-1728B52AA6E4}">
                <adec:decorative xmlns:adec="http://schemas.microsoft.com/office/drawing/2017/decorative" val="1"/>
              </a:ext>
            </a:extLst>
          </p:cNvPr>
          <p:cNvSpPr/>
          <p:nvPr/>
        </p:nvSpPr>
        <p:spPr>
          <a:xfrm>
            <a:off x="6995802" y="399174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56" name="Rectangle: Rounded Corners 55">
            <a:extLst>
              <a:ext uri="{FF2B5EF4-FFF2-40B4-BE49-F238E27FC236}">
                <a16:creationId xmlns:a16="http://schemas.microsoft.com/office/drawing/2014/main" id="{78B05046-7575-4AFF-9500-D370ECA2B9D7}"/>
              </a:ext>
              <a:ext uri="{C183D7F6-B498-43B3-948B-1728B52AA6E4}">
                <adec:decorative xmlns:adec="http://schemas.microsoft.com/office/drawing/2017/decorative" val="1"/>
              </a:ext>
            </a:extLst>
          </p:cNvPr>
          <p:cNvSpPr/>
          <p:nvPr/>
        </p:nvSpPr>
        <p:spPr>
          <a:xfrm>
            <a:off x="6178573" y="943249"/>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13" name="Group 12" descr="Microsoft Teams is the main tool used in the Team context">
            <a:extLst>
              <a:ext uri="{FF2B5EF4-FFF2-40B4-BE49-F238E27FC236}">
                <a16:creationId xmlns:a16="http://schemas.microsoft.com/office/drawing/2014/main" id="{C30F57C9-027A-4D00-BC95-BE856AAE2BFF}"/>
              </a:ext>
            </a:extLst>
          </p:cNvPr>
          <p:cNvGrpSpPr/>
          <p:nvPr/>
        </p:nvGrpSpPr>
        <p:grpSpPr>
          <a:xfrm>
            <a:off x="4776645" y="5261530"/>
            <a:ext cx="2478058" cy="613386"/>
            <a:chOff x="4776645" y="5261530"/>
            <a:chExt cx="2478058" cy="613386"/>
          </a:xfrm>
        </p:grpSpPr>
        <p:sp>
          <p:nvSpPr>
            <p:cNvPr id="133" name="Rectangle 132">
              <a:extLst>
                <a:ext uri="{FF2B5EF4-FFF2-40B4-BE49-F238E27FC236}">
                  <a16:creationId xmlns:a16="http://schemas.microsoft.com/office/drawing/2014/main" id="{35137188-7157-4880-98A8-DD139C07B3BB}"/>
                </a:ext>
              </a:extLst>
            </p:cNvPr>
            <p:cNvSpPr/>
            <p:nvPr/>
          </p:nvSpPr>
          <p:spPr bwMode="auto">
            <a:xfrm>
              <a:off x="47766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Microsoft Teams</a:t>
              </a:r>
            </a:p>
          </p:txBody>
        </p:sp>
        <p:pic>
          <p:nvPicPr>
            <p:cNvPr id="5" name="Picture 4" descr="Microsoft Teams app icon">
              <a:extLst>
                <a:ext uri="{FF2B5EF4-FFF2-40B4-BE49-F238E27FC236}">
                  <a16:creationId xmlns:a16="http://schemas.microsoft.com/office/drawing/2014/main" id="{EC3E966C-B81C-4401-8097-04BCF8F73547}"/>
                </a:ext>
              </a:extLst>
            </p:cNvPr>
            <p:cNvPicPr>
              <a:picLocks noChangeAspect="1"/>
            </p:cNvPicPr>
            <p:nvPr/>
          </p:nvPicPr>
          <p:blipFill>
            <a:blip r:embed="rId5"/>
            <a:stretch>
              <a:fillRect/>
            </a:stretch>
          </p:blipFill>
          <p:spPr>
            <a:xfrm>
              <a:off x="6692844" y="5261530"/>
              <a:ext cx="561859" cy="613386"/>
            </a:xfrm>
            <a:prstGeom prst="rect">
              <a:avLst/>
            </a:prstGeom>
          </p:spPr>
        </p:pic>
      </p:grpSp>
      <p:grpSp>
        <p:nvGrpSpPr>
          <p:cNvPr id="10" name="Group 9">
            <a:extLst>
              <a:ext uri="{FF2B5EF4-FFF2-40B4-BE49-F238E27FC236}">
                <a16:creationId xmlns:a16="http://schemas.microsoft.com/office/drawing/2014/main" id="{459529A2-F954-40AD-938B-2A8A0A1B690D}"/>
              </a:ext>
            </a:extLst>
          </p:cNvPr>
          <p:cNvGrpSpPr/>
          <p:nvPr/>
        </p:nvGrpSpPr>
        <p:grpSpPr>
          <a:xfrm>
            <a:off x="7908561" y="717787"/>
            <a:ext cx="897039" cy="486398"/>
            <a:chOff x="7908561" y="717787"/>
            <a:chExt cx="897039" cy="486398"/>
          </a:xfrm>
        </p:grpSpPr>
        <p:pic>
          <p:nvPicPr>
            <p:cNvPr id="3" name="Picture 2">
              <a:extLst>
                <a:ext uri="{FF2B5EF4-FFF2-40B4-BE49-F238E27FC236}">
                  <a16:creationId xmlns:a16="http://schemas.microsoft.com/office/drawing/2014/main" id="{EE16D906-93E7-4659-AC4B-36F0260D9C02}"/>
                </a:ext>
              </a:extLst>
            </p:cNvPr>
            <p:cNvPicPr>
              <a:picLocks noChangeAspect="1"/>
            </p:cNvPicPr>
            <p:nvPr/>
          </p:nvPicPr>
          <p:blipFill>
            <a:blip r:embed="rId6"/>
            <a:stretch>
              <a:fillRect/>
            </a:stretch>
          </p:blipFill>
          <p:spPr>
            <a:xfrm>
              <a:off x="8526186" y="717787"/>
              <a:ext cx="279414" cy="184159"/>
            </a:xfrm>
            <a:prstGeom prst="rect">
              <a:avLst/>
            </a:prstGeom>
          </p:spPr>
        </p:pic>
        <p:pic>
          <p:nvPicPr>
            <p:cNvPr id="9" name="Picture 8" descr="Logo for Insights">
              <a:extLst>
                <a:ext uri="{FF2B5EF4-FFF2-40B4-BE49-F238E27FC236}">
                  <a16:creationId xmlns:a16="http://schemas.microsoft.com/office/drawing/2014/main" id="{AEAB5E14-6465-45B7-BFC5-46122EC608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grpSp>
        <p:nvGrpSpPr>
          <p:cNvPr id="15" name="Group 14">
            <a:extLst>
              <a:ext uri="{FF2B5EF4-FFF2-40B4-BE49-F238E27FC236}">
                <a16:creationId xmlns:a16="http://schemas.microsoft.com/office/drawing/2014/main" id="{9A9C65D9-8E27-25AC-FD29-BE400A402035}"/>
              </a:ext>
            </a:extLst>
          </p:cNvPr>
          <p:cNvGrpSpPr/>
          <p:nvPr/>
        </p:nvGrpSpPr>
        <p:grpSpPr>
          <a:xfrm>
            <a:off x="2092762" y="2014213"/>
            <a:ext cx="7519070" cy="2742085"/>
            <a:chOff x="2092762" y="2014213"/>
            <a:chExt cx="7519070" cy="2742085"/>
          </a:xfrm>
        </p:grpSpPr>
        <p:pic>
          <p:nvPicPr>
            <p:cNvPr id="165" name="Picture 164" descr="Microsoft Teams app icon">
              <a:extLst>
                <a:ext uri="{FF2B5EF4-FFF2-40B4-BE49-F238E27FC236}">
                  <a16:creationId xmlns:a16="http://schemas.microsoft.com/office/drawing/2014/main" id="{7443A8D4-9E42-44D4-8637-42C05EFC6B16}"/>
                </a:ext>
              </a:extLst>
            </p:cNvPr>
            <p:cNvPicPr>
              <a:picLocks noChangeAspect="1"/>
            </p:cNvPicPr>
            <p:nvPr/>
          </p:nvPicPr>
          <p:blipFill>
            <a:blip r:embed="rId5"/>
            <a:stretch>
              <a:fillRect/>
            </a:stretch>
          </p:blipFill>
          <p:spPr>
            <a:xfrm>
              <a:off x="8591656" y="3805810"/>
              <a:ext cx="561859" cy="613386"/>
            </a:xfrm>
            <a:prstGeom prst="rect">
              <a:avLst/>
            </a:prstGeom>
          </p:spPr>
        </p:pic>
        <p:pic>
          <p:nvPicPr>
            <p:cNvPr id="166" name="Picture 165" descr="A close up of a logo&#10;&#10;Description automatically generated">
              <a:extLst>
                <a:ext uri="{FF2B5EF4-FFF2-40B4-BE49-F238E27FC236}">
                  <a16:creationId xmlns:a16="http://schemas.microsoft.com/office/drawing/2014/main" id="{44EB630C-64AD-4B99-AB46-90EC0A419583}"/>
                </a:ext>
              </a:extLst>
            </p:cNvPr>
            <p:cNvPicPr>
              <a:picLocks noChangeAspect="1"/>
            </p:cNvPicPr>
            <p:nvPr/>
          </p:nvPicPr>
          <p:blipFill>
            <a:blip r:embed="rId8"/>
            <a:stretch>
              <a:fillRect/>
            </a:stretch>
          </p:blipFill>
          <p:spPr>
            <a:xfrm>
              <a:off x="2917514" y="4159644"/>
              <a:ext cx="583791" cy="583791"/>
            </a:xfrm>
            <a:prstGeom prst="rect">
              <a:avLst/>
            </a:prstGeom>
            <a:noFill/>
            <a:ln w="12700" cap="flat">
              <a:noFill/>
              <a:prstDash val="dash"/>
              <a:miter/>
            </a:ln>
          </p:spPr>
        </p:pic>
        <p:pic>
          <p:nvPicPr>
            <p:cNvPr id="167" name="Picture 166">
              <a:extLst>
                <a:ext uri="{FF2B5EF4-FFF2-40B4-BE49-F238E27FC236}">
                  <a16:creationId xmlns:a16="http://schemas.microsoft.com/office/drawing/2014/main" id="{60F004B8-8085-4020-966F-9FBB1200F66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2690574" y="3965875"/>
              <a:ext cx="291288" cy="297485"/>
            </a:xfrm>
            <a:prstGeom prst="rect">
              <a:avLst/>
            </a:prstGeom>
          </p:spPr>
        </p:pic>
        <p:pic>
          <p:nvPicPr>
            <p:cNvPr id="168" name="Picture 167" descr="A picture containing clock, table, drawing&#10;&#10;Description automatically generated">
              <a:extLst>
                <a:ext uri="{FF2B5EF4-FFF2-40B4-BE49-F238E27FC236}">
                  <a16:creationId xmlns:a16="http://schemas.microsoft.com/office/drawing/2014/main" id="{8CEE7474-D8B7-4034-9FE8-F63FC8052D43}"/>
                </a:ext>
              </a:extLst>
            </p:cNvPr>
            <p:cNvPicPr>
              <a:picLocks noChangeAspect="1"/>
            </p:cNvPicPr>
            <p:nvPr/>
          </p:nvPicPr>
          <p:blipFill>
            <a:blip r:embed="rId11"/>
            <a:stretch>
              <a:fillRect/>
            </a:stretch>
          </p:blipFill>
          <p:spPr>
            <a:xfrm>
              <a:off x="2092762" y="3483630"/>
              <a:ext cx="567449" cy="567449"/>
            </a:xfrm>
            <a:prstGeom prst="rect">
              <a:avLst/>
            </a:prstGeom>
          </p:spPr>
        </p:pic>
        <p:pic>
          <p:nvPicPr>
            <p:cNvPr id="169" name="Picture 168" descr="Microsoft Teams app icon">
              <a:extLst>
                <a:ext uri="{FF2B5EF4-FFF2-40B4-BE49-F238E27FC236}">
                  <a16:creationId xmlns:a16="http://schemas.microsoft.com/office/drawing/2014/main" id="{C3B6216F-3DD3-456B-A387-228B4EB81701}"/>
                </a:ext>
              </a:extLst>
            </p:cNvPr>
            <p:cNvPicPr>
              <a:picLocks noChangeAspect="1"/>
            </p:cNvPicPr>
            <p:nvPr/>
          </p:nvPicPr>
          <p:blipFill>
            <a:blip r:embed="rId5"/>
            <a:stretch>
              <a:fillRect/>
            </a:stretch>
          </p:blipFill>
          <p:spPr>
            <a:xfrm>
              <a:off x="2470688" y="3447975"/>
              <a:ext cx="561859" cy="613386"/>
            </a:xfrm>
            <a:prstGeom prst="rect">
              <a:avLst/>
            </a:prstGeom>
          </p:spPr>
        </p:pic>
        <p:pic>
          <p:nvPicPr>
            <p:cNvPr id="171" name="Picture 170" descr="Microsoft Teams app icon">
              <a:extLst>
                <a:ext uri="{FF2B5EF4-FFF2-40B4-BE49-F238E27FC236}">
                  <a16:creationId xmlns:a16="http://schemas.microsoft.com/office/drawing/2014/main" id="{3AB0BA56-6BFB-4456-8893-5F968DCA4D39}"/>
                </a:ext>
              </a:extLst>
            </p:cNvPr>
            <p:cNvPicPr>
              <a:picLocks noChangeAspect="1"/>
            </p:cNvPicPr>
            <p:nvPr/>
          </p:nvPicPr>
          <p:blipFill>
            <a:blip r:embed="rId5"/>
            <a:stretch>
              <a:fillRect/>
            </a:stretch>
          </p:blipFill>
          <p:spPr>
            <a:xfrm>
              <a:off x="2470138" y="3102642"/>
              <a:ext cx="570111" cy="570111"/>
            </a:xfrm>
            <a:prstGeom prst="rect">
              <a:avLst/>
            </a:prstGeom>
          </p:spPr>
        </p:pic>
        <p:pic>
          <p:nvPicPr>
            <p:cNvPr id="172" name="Picture 171" descr="A picture containing table, clock&#10;&#10;Description automatically generated">
              <a:extLst>
                <a:ext uri="{FF2B5EF4-FFF2-40B4-BE49-F238E27FC236}">
                  <a16:creationId xmlns:a16="http://schemas.microsoft.com/office/drawing/2014/main" id="{681750CE-454E-40BC-8951-C9A1826F15CE}"/>
                </a:ext>
              </a:extLst>
            </p:cNvPr>
            <p:cNvPicPr>
              <a:picLocks noChangeAspect="1"/>
            </p:cNvPicPr>
            <p:nvPr/>
          </p:nvPicPr>
          <p:blipFill>
            <a:blip r:embed="rId12"/>
            <a:stretch>
              <a:fillRect/>
            </a:stretch>
          </p:blipFill>
          <p:spPr>
            <a:xfrm>
              <a:off x="2527625" y="2723079"/>
              <a:ext cx="640391" cy="640390"/>
            </a:xfrm>
            <a:prstGeom prst="rect">
              <a:avLst/>
            </a:prstGeom>
          </p:spPr>
        </p:pic>
        <p:pic>
          <p:nvPicPr>
            <p:cNvPr id="173" name="Picture 172" descr="OneNote app icon">
              <a:extLst>
                <a:ext uri="{FF2B5EF4-FFF2-40B4-BE49-F238E27FC236}">
                  <a16:creationId xmlns:a16="http://schemas.microsoft.com/office/drawing/2014/main" id="{4DB961E9-CFA5-4439-ADA0-B4EEFD45569F}"/>
                </a:ext>
              </a:extLst>
            </p:cNvPr>
            <p:cNvPicPr>
              <a:picLocks noChangeAspect="1"/>
            </p:cNvPicPr>
            <p:nvPr/>
          </p:nvPicPr>
          <p:blipFill>
            <a:blip r:embed="rId13"/>
            <a:stretch>
              <a:fillRect/>
            </a:stretch>
          </p:blipFill>
          <p:spPr>
            <a:xfrm>
              <a:off x="2841640" y="2419063"/>
              <a:ext cx="571368" cy="571368"/>
            </a:xfrm>
            <a:prstGeom prst="rect">
              <a:avLst/>
            </a:prstGeom>
          </p:spPr>
        </p:pic>
        <p:pic>
          <p:nvPicPr>
            <p:cNvPr id="174" name="Picture 173" descr="Microsoft Teams app icon">
              <a:extLst>
                <a:ext uri="{FF2B5EF4-FFF2-40B4-BE49-F238E27FC236}">
                  <a16:creationId xmlns:a16="http://schemas.microsoft.com/office/drawing/2014/main" id="{EEC762B2-1DA6-4CD9-9F52-C1A407B5B1AC}"/>
                </a:ext>
              </a:extLst>
            </p:cNvPr>
            <p:cNvPicPr>
              <a:picLocks noChangeAspect="1"/>
            </p:cNvPicPr>
            <p:nvPr/>
          </p:nvPicPr>
          <p:blipFill>
            <a:blip r:embed="rId5"/>
            <a:stretch>
              <a:fillRect/>
            </a:stretch>
          </p:blipFill>
          <p:spPr>
            <a:xfrm>
              <a:off x="3273820" y="2068411"/>
              <a:ext cx="570111" cy="570111"/>
            </a:xfrm>
            <a:prstGeom prst="rect">
              <a:avLst/>
            </a:prstGeom>
          </p:spPr>
        </p:pic>
        <p:pic>
          <p:nvPicPr>
            <p:cNvPr id="175" name="Picture 174" descr="Microsoft Teams app icon">
              <a:extLst>
                <a:ext uri="{FF2B5EF4-FFF2-40B4-BE49-F238E27FC236}">
                  <a16:creationId xmlns:a16="http://schemas.microsoft.com/office/drawing/2014/main" id="{8BF1AE8E-F159-4D21-B7A8-829105A6314B}"/>
                </a:ext>
              </a:extLst>
            </p:cNvPr>
            <p:cNvPicPr>
              <a:picLocks noChangeAspect="1"/>
            </p:cNvPicPr>
            <p:nvPr/>
          </p:nvPicPr>
          <p:blipFill>
            <a:blip r:embed="rId5"/>
            <a:stretch>
              <a:fillRect/>
            </a:stretch>
          </p:blipFill>
          <p:spPr>
            <a:xfrm>
              <a:off x="7996595" y="2014213"/>
              <a:ext cx="570111" cy="570111"/>
            </a:xfrm>
            <a:prstGeom prst="rect">
              <a:avLst/>
            </a:prstGeom>
          </p:spPr>
        </p:pic>
        <p:pic>
          <p:nvPicPr>
            <p:cNvPr id="176" name="Picture 175" descr="A close up of a logo&#10;&#10;Description automatically generated">
              <a:extLst>
                <a:ext uri="{FF2B5EF4-FFF2-40B4-BE49-F238E27FC236}">
                  <a16:creationId xmlns:a16="http://schemas.microsoft.com/office/drawing/2014/main" id="{64B43662-ED8B-4E8F-9BC0-8EE8D09FA9AC}"/>
                </a:ext>
              </a:extLst>
            </p:cNvPr>
            <p:cNvPicPr>
              <a:picLocks noChangeAspect="1"/>
            </p:cNvPicPr>
            <p:nvPr/>
          </p:nvPicPr>
          <p:blipFill>
            <a:blip r:embed="rId14"/>
            <a:stretch>
              <a:fillRect/>
            </a:stretch>
          </p:blipFill>
          <p:spPr>
            <a:xfrm>
              <a:off x="8430038" y="2369134"/>
              <a:ext cx="609425" cy="609425"/>
            </a:xfrm>
            <a:prstGeom prst="rect">
              <a:avLst/>
            </a:prstGeom>
          </p:spPr>
        </p:pic>
        <p:pic>
          <p:nvPicPr>
            <p:cNvPr id="177" name="Picture 176" descr="Microsoft Teams app icon">
              <a:extLst>
                <a:ext uri="{FF2B5EF4-FFF2-40B4-BE49-F238E27FC236}">
                  <a16:creationId xmlns:a16="http://schemas.microsoft.com/office/drawing/2014/main" id="{82A8DC10-A477-4C7F-BBEB-D387B7ACE2FC}"/>
                </a:ext>
              </a:extLst>
            </p:cNvPr>
            <p:cNvPicPr>
              <a:picLocks noChangeAspect="1"/>
            </p:cNvPicPr>
            <p:nvPr/>
          </p:nvPicPr>
          <p:blipFill>
            <a:blip r:embed="rId5"/>
            <a:stretch>
              <a:fillRect/>
            </a:stretch>
          </p:blipFill>
          <p:spPr>
            <a:xfrm>
              <a:off x="8671895" y="2732072"/>
              <a:ext cx="570111" cy="570111"/>
            </a:xfrm>
            <a:prstGeom prst="rect">
              <a:avLst/>
            </a:prstGeom>
          </p:spPr>
        </p:pic>
        <p:pic>
          <p:nvPicPr>
            <p:cNvPr id="4" name="Picture 2" descr="See the source image">
              <a:extLst>
                <a:ext uri="{FF2B5EF4-FFF2-40B4-BE49-F238E27FC236}">
                  <a16:creationId xmlns:a16="http://schemas.microsoft.com/office/drawing/2014/main" id="{DEADF903-FC9E-45AC-AFC5-F1ADB54DE9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owerPoint app icon">
              <a:extLst>
                <a:ext uri="{FF2B5EF4-FFF2-40B4-BE49-F238E27FC236}">
                  <a16:creationId xmlns:a16="http://schemas.microsoft.com/office/drawing/2014/main" id="{56A8BB89-FD5B-42B0-9860-9B6F697339F7}"/>
                </a:ext>
              </a:extLst>
            </p:cNvPr>
            <p:cNvPicPr>
              <a:picLocks noChangeAspect="1"/>
            </p:cNvPicPr>
            <p:nvPr/>
          </p:nvPicPr>
          <p:blipFill>
            <a:blip r:embed="rId16"/>
            <a:stretch>
              <a:fillRect/>
            </a:stretch>
          </p:blipFill>
          <p:spPr>
            <a:xfrm>
              <a:off x="8388530" y="2024198"/>
              <a:ext cx="574195" cy="574193"/>
            </a:xfrm>
            <a:prstGeom prst="rect">
              <a:avLst/>
            </a:prstGeom>
            <a:noFill/>
            <a:ln w="12700" cap="flat">
              <a:noFill/>
              <a:prstDash val="dash"/>
              <a:miter/>
            </a:ln>
          </p:spPr>
        </p:pic>
        <p:pic>
          <p:nvPicPr>
            <p:cNvPr id="20" name="Picture 19" descr="Icon&#10;&#10;Description automatically generated">
              <a:extLst>
                <a:ext uri="{FF2B5EF4-FFF2-40B4-BE49-F238E27FC236}">
                  <a16:creationId xmlns:a16="http://schemas.microsoft.com/office/drawing/2014/main" id="{DD518AAF-B7A3-4890-BB1C-25D1AA2F4C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1" name="Picture 2" descr="Shape&#10;&#10;Description automatically generated">
              <a:extLst>
                <a:ext uri="{FF2B5EF4-FFF2-40B4-BE49-F238E27FC236}">
                  <a16:creationId xmlns:a16="http://schemas.microsoft.com/office/drawing/2014/main" id="{A7CF89CA-D02F-435A-8593-CE9E91FCA7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76" name="Picture 75" descr="Microsoft Teams app icon">
              <a:extLst>
                <a:ext uri="{FF2B5EF4-FFF2-40B4-BE49-F238E27FC236}">
                  <a16:creationId xmlns:a16="http://schemas.microsoft.com/office/drawing/2014/main" id="{5D67BF21-5F1B-41D5-B8E2-6573C31B7CD7}"/>
                </a:ext>
              </a:extLst>
            </p:cNvPr>
            <p:cNvPicPr>
              <a:picLocks noChangeAspect="1"/>
            </p:cNvPicPr>
            <p:nvPr/>
          </p:nvPicPr>
          <p:blipFill>
            <a:blip r:embed="rId5"/>
            <a:stretch>
              <a:fillRect/>
            </a:stretch>
          </p:blipFill>
          <p:spPr>
            <a:xfrm>
              <a:off x="2560710" y="4142912"/>
              <a:ext cx="561859" cy="613386"/>
            </a:xfrm>
            <a:prstGeom prst="rect">
              <a:avLst/>
            </a:prstGeom>
          </p:spPr>
        </p:pic>
        <p:pic>
          <p:nvPicPr>
            <p:cNvPr id="11" name="Picture 2">
              <a:extLst>
                <a:ext uri="{FF2B5EF4-FFF2-40B4-BE49-F238E27FC236}">
                  <a16:creationId xmlns:a16="http://schemas.microsoft.com/office/drawing/2014/main" id="{2EFA817E-184D-40EA-99CE-C2D9E309E9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iva Goals icon">
              <a:extLst>
                <a:ext uri="{FF2B5EF4-FFF2-40B4-BE49-F238E27FC236}">
                  <a16:creationId xmlns:a16="http://schemas.microsoft.com/office/drawing/2014/main" id="{0A075F35-E54E-3DE4-DB88-936DF8BB9C75}"/>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Tree>
    <p:extLst>
      <p:ext uri="{BB962C8B-B14F-4D97-AF65-F5344CB8AC3E}">
        <p14:creationId xmlns:p14="http://schemas.microsoft.com/office/powerpoint/2010/main" val="107035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250"/>
                                        <p:tgtEl>
                                          <p:spTgt spid="157"/>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250"/>
                                        <p:tgtEl>
                                          <p:spTgt spid="15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250"/>
                                        <p:tgtEl>
                                          <p:spTgt spid="154"/>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250"/>
                                        <p:tgtEl>
                                          <p:spTgt spid="15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250"/>
                                        <p:tgtEl>
                                          <p:spTgt spid="156"/>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150"/>
                                        </p:tgtEl>
                                        <p:attrNameLst>
                                          <p:attrName>style.visibility</p:attrName>
                                        </p:attrNameLst>
                                      </p:cBhvr>
                                      <p:to>
                                        <p:strVal val="visible"/>
                                      </p:to>
                                    </p:set>
                                    <p:animEffect transition="in" filter="fade">
                                      <p:cBhvr>
                                        <p:cTn id="34" dur="250"/>
                                        <p:tgtEl>
                                          <p:spTgt spid="15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51"/>
                                        </p:tgtEl>
                                        <p:attrNameLst>
                                          <p:attrName>style.visibility</p:attrName>
                                        </p:attrNameLst>
                                      </p:cBhvr>
                                      <p:to>
                                        <p:strVal val="visible"/>
                                      </p:to>
                                    </p:set>
                                    <p:animEffect transition="in" filter="fade">
                                      <p:cBhvr>
                                        <p:cTn id="38" dur="250"/>
                                        <p:tgtEl>
                                          <p:spTgt spid="151"/>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158"/>
                                        </p:tgtEl>
                                        <p:attrNameLst>
                                          <p:attrName>style.visibility</p:attrName>
                                        </p:attrNameLst>
                                      </p:cBhvr>
                                      <p:to>
                                        <p:strVal val="visible"/>
                                      </p:to>
                                    </p:set>
                                    <p:animEffect transition="in" filter="fade">
                                      <p:cBhvr>
                                        <p:cTn id="42" dur="250"/>
                                        <p:tgtEl>
                                          <p:spTgt spid="158"/>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fade">
                                      <p:cBhvr>
                                        <p:cTn id="46" dur="250"/>
                                        <p:tgtEl>
                                          <p:spTgt spid="159"/>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160"/>
                                        </p:tgtEl>
                                        <p:attrNameLst>
                                          <p:attrName>style.visibility</p:attrName>
                                        </p:attrNameLst>
                                      </p:cBhvr>
                                      <p:to>
                                        <p:strVal val="visible"/>
                                      </p:to>
                                    </p:set>
                                    <p:animEffect transition="in" filter="fade">
                                      <p:cBhvr>
                                        <p:cTn id="50" dur="250"/>
                                        <p:tgtEl>
                                          <p:spTgt spid="160"/>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animEffect transition="in" filter="fade">
                                      <p:cBhvr>
                                        <p:cTn id="54" dur="250"/>
                                        <p:tgtEl>
                                          <p:spTgt spid="161"/>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162"/>
                                        </p:tgtEl>
                                        <p:attrNameLst>
                                          <p:attrName>style.visibility</p:attrName>
                                        </p:attrNameLst>
                                      </p:cBhvr>
                                      <p:to>
                                        <p:strVal val="visible"/>
                                      </p:to>
                                    </p:set>
                                    <p:animEffect transition="in" filter="fade">
                                      <p:cBhvr>
                                        <p:cTn id="58" dur="250"/>
                                        <p:tgtEl>
                                          <p:spTgt spid="162"/>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163"/>
                                        </p:tgtEl>
                                        <p:attrNameLst>
                                          <p:attrName>style.visibility</p:attrName>
                                        </p:attrNameLst>
                                      </p:cBhvr>
                                      <p:to>
                                        <p:strVal val="visible"/>
                                      </p:to>
                                    </p:set>
                                    <p:animEffect transition="in" filter="fade">
                                      <p:cBhvr>
                                        <p:cTn id="62" dur="250"/>
                                        <p:tgtEl>
                                          <p:spTgt spid="163"/>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250"/>
                                        <p:tgtEl>
                                          <p:spTgt spid="153"/>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25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e 70:20:10 model, which suggests that 70% of all our learning comes from on-the-job experiences, 20% from feedback and developmental relationships, and 10% from formal training and courses.">
            <a:extLst>
              <a:ext uri="{FF2B5EF4-FFF2-40B4-BE49-F238E27FC236}">
                <a16:creationId xmlns:a16="http://schemas.microsoft.com/office/drawing/2014/main" id="{E4C426CC-3E44-4AD6-B631-B875226B77A3}"/>
              </a:ext>
            </a:extLst>
          </p:cNvPr>
          <p:cNvGrpSpPr/>
          <p:nvPr/>
        </p:nvGrpSpPr>
        <p:grpSpPr>
          <a:xfrm>
            <a:off x="5448310" y="2180002"/>
            <a:ext cx="1671572" cy="478376"/>
            <a:chOff x="5448310" y="2180002"/>
            <a:chExt cx="1671572" cy="478376"/>
          </a:xfrm>
        </p:grpSpPr>
        <p:sp>
          <p:nvSpPr>
            <p:cNvPr id="138" name="TextBox 137">
              <a:extLst>
                <a:ext uri="{FF2B5EF4-FFF2-40B4-BE49-F238E27FC236}">
                  <a16:creationId xmlns:a16="http://schemas.microsoft.com/office/drawing/2014/main" id="{A1758F77-137B-4C29-8D65-D23965B1E3A1}"/>
                </a:ext>
                <a:ext uri="{C183D7F6-B498-43B3-948B-1728B52AA6E4}">
                  <adec:decorative xmlns:adec="http://schemas.microsoft.com/office/drawing/2017/decorative" val="1"/>
                </a:ext>
              </a:extLst>
            </p:cNvPr>
            <p:cNvSpPr txBox="1"/>
            <p:nvPr/>
          </p:nvSpPr>
          <p:spPr>
            <a:xfrm>
              <a:off x="5448310"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70</a:t>
              </a:r>
            </a:p>
          </p:txBody>
        </p:sp>
        <p:sp>
          <p:nvSpPr>
            <p:cNvPr id="139" name="TextBox 138">
              <a:extLst>
                <a:ext uri="{FF2B5EF4-FFF2-40B4-BE49-F238E27FC236}">
                  <a16:creationId xmlns:a16="http://schemas.microsoft.com/office/drawing/2014/main" id="{6672E9B1-366A-4020-A14E-1AA13FB499C6}"/>
                </a:ext>
                <a:ext uri="{C183D7F6-B498-43B3-948B-1728B52AA6E4}">
                  <adec:decorative xmlns:adec="http://schemas.microsoft.com/office/drawing/2017/decorative" val="1"/>
                </a:ext>
              </a:extLst>
            </p:cNvPr>
            <p:cNvSpPr txBox="1"/>
            <p:nvPr/>
          </p:nvSpPr>
          <p:spPr>
            <a:xfrm>
              <a:off x="5958992"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20</a:t>
              </a:r>
            </a:p>
          </p:txBody>
        </p:sp>
        <p:sp>
          <p:nvSpPr>
            <p:cNvPr id="142" name="TextBox 141">
              <a:extLst>
                <a:ext uri="{FF2B5EF4-FFF2-40B4-BE49-F238E27FC236}">
                  <a16:creationId xmlns:a16="http://schemas.microsoft.com/office/drawing/2014/main" id="{C9C93FFB-4E99-412C-A425-997F5C1A60BB}"/>
                </a:ext>
                <a:ext uri="{C183D7F6-B498-43B3-948B-1728B52AA6E4}">
                  <adec:decorative xmlns:adec="http://schemas.microsoft.com/office/drawing/2017/decorative" val="1"/>
                </a:ext>
              </a:extLst>
            </p:cNvPr>
            <p:cNvSpPr txBox="1"/>
            <p:nvPr/>
          </p:nvSpPr>
          <p:spPr>
            <a:xfrm>
              <a:off x="6435484" y="2180002"/>
              <a:ext cx="213779"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a:t>
              </a:r>
            </a:p>
          </p:txBody>
        </p:sp>
        <p:sp>
          <p:nvSpPr>
            <p:cNvPr id="140" name="TextBox 139">
              <a:extLst>
                <a:ext uri="{FF2B5EF4-FFF2-40B4-BE49-F238E27FC236}">
                  <a16:creationId xmlns:a16="http://schemas.microsoft.com/office/drawing/2014/main" id="{4B1D7C8D-59E0-40C0-9B0A-D6AE97AA572E}"/>
                </a:ext>
                <a:ext uri="{C183D7F6-B498-43B3-948B-1728B52AA6E4}">
                  <adec:decorative xmlns:adec="http://schemas.microsoft.com/office/drawing/2017/decorative" val="1"/>
                </a:ext>
              </a:extLst>
            </p:cNvPr>
            <p:cNvSpPr txBox="1"/>
            <p:nvPr/>
          </p:nvSpPr>
          <p:spPr>
            <a:xfrm>
              <a:off x="6489444"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10</a:t>
              </a:r>
            </a:p>
          </p:txBody>
        </p:sp>
        <p:sp>
          <p:nvSpPr>
            <p:cNvPr id="141" name="TextBox 140">
              <a:extLst>
                <a:ext uri="{FF2B5EF4-FFF2-40B4-BE49-F238E27FC236}">
                  <a16:creationId xmlns:a16="http://schemas.microsoft.com/office/drawing/2014/main" id="{338B743A-853D-424A-B847-9D69C7DDF69F}"/>
                </a:ext>
                <a:ext uri="{C183D7F6-B498-43B3-948B-1728B52AA6E4}">
                  <adec:decorative xmlns:adec="http://schemas.microsoft.com/office/drawing/2017/decorative" val="1"/>
                </a:ext>
              </a:extLst>
            </p:cNvPr>
            <p:cNvSpPr txBox="1"/>
            <p:nvPr/>
          </p:nvSpPr>
          <p:spPr>
            <a:xfrm>
              <a:off x="5905365" y="2180002"/>
              <a:ext cx="213779"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a:t>
              </a:r>
            </a:p>
          </p:txBody>
        </p:sp>
      </p:grpSp>
      <p:sp>
        <p:nvSpPr>
          <p:cNvPr id="239" name="Speech Bubble: Rectangle 238" descr="Community: A group of individuals with a common interest.&#10;">
            <a:extLst>
              <a:ext uri="{FF2B5EF4-FFF2-40B4-BE49-F238E27FC236}">
                <a16:creationId xmlns:a16="http://schemas.microsoft.com/office/drawing/2014/main" id="{B5E975BA-513E-44EC-965E-3DAA5B0427FB}"/>
              </a:ext>
            </a:extLst>
          </p:cNvPr>
          <p:cNvSpPr/>
          <p:nvPr/>
        </p:nvSpPr>
        <p:spPr>
          <a:xfrm flipH="1">
            <a:off x="8563697" y="4209599"/>
            <a:ext cx="2006708" cy="966739"/>
          </a:xfrm>
          <a:prstGeom prst="wedgeRectCallout">
            <a:avLst>
              <a:gd name="adj1" fmla="val -21981"/>
              <a:gd name="adj2" fmla="val -839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32597" rtl="0" eaLnBrk="1" fontAlgn="auto" latinLnBrk="0" hangingPunct="1">
              <a:lnSpc>
                <a:spcPct val="110000"/>
              </a:lnSpc>
              <a:spcBef>
                <a:spcPts val="0"/>
              </a:spcBef>
              <a:spcAft>
                <a:spcPts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Light" panose="020F0302020204030204"/>
                <a:ea typeface="+mn-ea"/>
                <a:cs typeface="+mn-cs"/>
              </a:rPr>
              <a:t>Community</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en-US" sz="1428" b="0" i="0" u="none" strike="noStrike" kern="1200" cap="none" spc="0" normalizeH="0" baseline="0" noProof="0">
                <a:ln>
                  <a:noFill/>
                </a:ln>
                <a:solidFill>
                  <a:prstClr val="black"/>
                </a:solidFill>
                <a:effectLst/>
                <a:uLnTx/>
                <a:uFillTx/>
                <a:latin typeface="Calibri Light" panose="020F0302020204030204"/>
                <a:ea typeface="+mn-ea"/>
                <a:cs typeface="+mn-cs"/>
              </a:rPr>
              <a:t>A group of individuals with a </a:t>
            </a:r>
            <a:r>
              <a:rPr kumimoji="0" lang="en-US" sz="1428" b="0" i="0" u="sng" strike="noStrike" kern="1200" cap="none" spc="0" normalizeH="0" baseline="0" noProof="0">
                <a:ln>
                  <a:noFill/>
                </a:ln>
                <a:solidFill>
                  <a:prstClr val="black"/>
                </a:solidFill>
                <a:effectLst/>
                <a:uLnTx/>
                <a:uFillTx/>
                <a:latin typeface="Calibri Light" panose="020F0302020204030204"/>
                <a:ea typeface="+mn-ea"/>
                <a:cs typeface="+mn-cs"/>
              </a:rPr>
              <a:t>common interest</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cxnSp>
        <p:nvCxnSpPr>
          <p:cNvPr id="53" name="Connector: Elbow 52">
            <a:extLst>
              <a:ext uri="{FF2B5EF4-FFF2-40B4-BE49-F238E27FC236}">
                <a16:creationId xmlns:a16="http://schemas.microsoft.com/office/drawing/2014/main" id="{DE64B032-2BA4-425F-85FD-478DD749CBB7}"/>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5" name="Rectangle: Rounded Corners 224">
            <a:extLst>
              <a:ext uri="{FF2B5EF4-FFF2-40B4-BE49-F238E27FC236}">
                <a16:creationId xmlns:a16="http://schemas.microsoft.com/office/drawing/2014/main" id="{3A643013-0951-4A59-AFF0-DF5843498A08}"/>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93" name="TextBox 92">
            <a:extLst>
              <a:ext uri="{FF2B5EF4-FFF2-40B4-BE49-F238E27FC236}">
                <a16:creationId xmlns:a16="http://schemas.microsoft.com/office/drawing/2014/main" id="{1BDC1AD9-D639-421C-93B6-935A18967EFC}"/>
              </a:ext>
              <a:ext uri="{C183D7F6-B498-43B3-948B-1728B52AA6E4}">
                <adec:decorative xmlns:adec="http://schemas.microsoft.com/office/drawing/2017/decorative" val="1"/>
              </a:ext>
            </a:extLst>
          </p:cNvPr>
          <p:cNvSpPr txBox="1"/>
          <p:nvPr/>
        </p:nvSpPr>
        <p:spPr>
          <a:xfrm>
            <a:off x="8851699" y="338612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a:t>
            </a:r>
          </a:p>
        </p:txBody>
      </p:sp>
      <p:sp>
        <p:nvSpPr>
          <p:cNvPr id="166" name="TextBox 165">
            <a:extLst>
              <a:ext uri="{FF2B5EF4-FFF2-40B4-BE49-F238E27FC236}">
                <a16:creationId xmlns:a16="http://schemas.microsoft.com/office/drawing/2014/main" id="{488406C2-15F3-469B-87C3-1A85FF0021DA}"/>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51" name="Rectangle: Rounded Corners 50">
            <a:extLst>
              <a:ext uri="{FF2B5EF4-FFF2-40B4-BE49-F238E27FC236}">
                <a16:creationId xmlns:a16="http://schemas.microsoft.com/office/drawing/2014/main" id="{01D4F35E-8279-D320-13F5-0C0077F2F951}"/>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52" name="Rectangle: Rounded Corners 51">
            <a:extLst>
              <a:ext uri="{FF2B5EF4-FFF2-40B4-BE49-F238E27FC236}">
                <a16:creationId xmlns:a16="http://schemas.microsoft.com/office/drawing/2014/main" id="{63CBB4EB-A885-363C-FEC9-422B8DEC794D}"/>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54" name="Rectangle: Rounded Corners 53">
            <a:extLst>
              <a:ext uri="{FF2B5EF4-FFF2-40B4-BE49-F238E27FC236}">
                <a16:creationId xmlns:a16="http://schemas.microsoft.com/office/drawing/2014/main" id="{2CB5E6DB-DF6E-6293-7D1D-529C4A28619C}"/>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55" name="Rectangle: Rounded Corners 54">
            <a:extLst>
              <a:ext uri="{FF2B5EF4-FFF2-40B4-BE49-F238E27FC236}">
                <a16:creationId xmlns:a16="http://schemas.microsoft.com/office/drawing/2014/main" id="{3D657041-5CB4-7B7E-F0A7-5B27DB92B633}"/>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57" name="Rectangle: Rounded Corners 56">
            <a:extLst>
              <a:ext uri="{FF2B5EF4-FFF2-40B4-BE49-F238E27FC236}">
                <a16:creationId xmlns:a16="http://schemas.microsoft.com/office/drawing/2014/main" id="{8A04B187-70A0-CAFD-FA5B-D48CB284C297}"/>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58" name="Rectangle: Rounded Corners 57">
            <a:extLst>
              <a:ext uri="{FF2B5EF4-FFF2-40B4-BE49-F238E27FC236}">
                <a16:creationId xmlns:a16="http://schemas.microsoft.com/office/drawing/2014/main" id="{146A90E8-F177-9526-78AE-E83EB7BC0A66}"/>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59" name="Rectangle: Rounded Corners 58">
            <a:extLst>
              <a:ext uri="{FF2B5EF4-FFF2-40B4-BE49-F238E27FC236}">
                <a16:creationId xmlns:a16="http://schemas.microsoft.com/office/drawing/2014/main" id="{A130ADBA-71EC-D9E4-213B-1E897E6BE8E8}"/>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60" name="Rectangle: Rounded Corners 59">
            <a:extLst>
              <a:ext uri="{FF2B5EF4-FFF2-40B4-BE49-F238E27FC236}">
                <a16:creationId xmlns:a16="http://schemas.microsoft.com/office/drawing/2014/main" id="{03B2DC68-3EAD-6682-65FA-A18A902CFA9B}"/>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61" name="Rectangle: Rounded Corners 60">
            <a:extLst>
              <a:ext uri="{FF2B5EF4-FFF2-40B4-BE49-F238E27FC236}">
                <a16:creationId xmlns:a16="http://schemas.microsoft.com/office/drawing/2014/main" id="{AB93F2DD-40D0-63D8-4988-0CE935810BE2}"/>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62" name="Rectangle: Rounded Corners 61">
            <a:extLst>
              <a:ext uri="{FF2B5EF4-FFF2-40B4-BE49-F238E27FC236}">
                <a16:creationId xmlns:a16="http://schemas.microsoft.com/office/drawing/2014/main" id="{3CB1E06E-B4D7-C2FE-D557-AEDD042F8C67}"/>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63" name="Rectangle: Rounded Corners 62">
            <a:extLst>
              <a:ext uri="{FF2B5EF4-FFF2-40B4-BE49-F238E27FC236}">
                <a16:creationId xmlns:a16="http://schemas.microsoft.com/office/drawing/2014/main" id="{5F7C59B4-7333-4810-DC8C-556C7ED14D09}"/>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64" name="Rectangle: Rounded Corners 63">
            <a:extLst>
              <a:ext uri="{FF2B5EF4-FFF2-40B4-BE49-F238E27FC236}">
                <a16:creationId xmlns:a16="http://schemas.microsoft.com/office/drawing/2014/main" id="{8AECF042-4838-D1D3-3046-09DF23D120D4}"/>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65" name="Rectangle: Rounded Corners 64">
            <a:extLst>
              <a:ext uri="{FF2B5EF4-FFF2-40B4-BE49-F238E27FC236}">
                <a16:creationId xmlns:a16="http://schemas.microsoft.com/office/drawing/2014/main" id="{6CF3544D-45FB-F9E5-4C15-0FBA7520693E}"/>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66" name="Rectangle: Rounded Corners 65">
            <a:extLst>
              <a:ext uri="{FF2B5EF4-FFF2-40B4-BE49-F238E27FC236}">
                <a16:creationId xmlns:a16="http://schemas.microsoft.com/office/drawing/2014/main" id="{163201A1-24BD-0392-76ED-87AD1EDA2C81}"/>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67" name="Rectangle: Rounded Corners 66">
            <a:extLst>
              <a:ext uri="{FF2B5EF4-FFF2-40B4-BE49-F238E27FC236}">
                <a16:creationId xmlns:a16="http://schemas.microsoft.com/office/drawing/2014/main" id="{CCFD5182-E27B-6C1B-AF05-BFCF55FA0BA2}"/>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165" name="Group 164">
            <a:extLst>
              <a:ext uri="{FF2B5EF4-FFF2-40B4-BE49-F238E27FC236}">
                <a16:creationId xmlns:a16="http://schemas.microsoft.com/office/drawing/2014/main" id="{201AB68D-0795-B566-2BAB-8C4080944046}"/>
              </a:ext>
            </a:extLst>
          </p:cNvPr>
          <p:cNvGrpSpPr/>
          <p:nvPr/>
        </p:nvGrpSpPr>
        <p:grpSpPr>
          <a:xfrm>
            <a:off x="39820" y="1780899"/>
            <a:ext cx="4812528" cy="1755052"/>
            <a:chOff x="2092762" y="2014213"/>
            <a:chExt cx="7519070" cy="2742085"/>
          </a:xfrm>
        </p:grpSpPr>
        <p:pic>
          <p:nvPicPr>
            <p:cNvPr id="191" name="Picture 190" descr="Microsoft Teams app icon">
              <a:extLst>
                <a:ext uri="{FF2B5EF4-FFF2-40B4-BE49-F238E27FC236}">
                  <a16:creationId xmlns:a16="http://schemas.microsoft.com/office/drawing/2014/main" id="{958B5F14-6E84-7BD8-75FE-A1B204CB48B3}"/>
                </a:ext>
              </a:extLst>
            </p:cNvPr>
            <p:cNvPicPr>
              <a:picLocks noChangeAspect="1"/>
            </p:cNvPicPr>
            <p:nvPr/>
          </p:nvPicPr>
          <p:blipFill>
            <a:blip r:embed="rId3"/>
            <a:stretch>
              <a:fillRect/>
            </a:stretch>
          </p:blipFill>
          <p:spPr>
            <a:xfrm>
              <a:off x="8591656" y="3805810"/>
              <a:ext cx="561859" cy="613386"/>
            </a:xfrm>
            <a:prstGeom prst="rect">
              <a:avLst/>
            </a:prstGeom>
          </p:spPr>
        </p:pic>
        <p:pic>
          <p:nvPicPr>
            <p:cNvPr id="192" name="Picture 191" descr="A close up of a logo&#10;&#10;Description automatically generated">
              <a:extLst>
                <a:ext uri="{FF2B5EF4-FFF2-40B4-BE49-F238E27FC236}">
                  <a16:creationId xmlns:a16="http://schemas.microsoft.com/office/drawing/2014/main" id="{B884F971-FBE9-96D3-586D-9BDFFC5A8FD0}"/>
                </a:ext>
              </a:extLst>
            </p:cNvPr>
            <p:cNvPicPr>
              <a:picLocks noChangeAspect="1"/>
            </p:cNvPicPr>
            <p:nvPr/>
          </p:nvPicPr>
          <p:blipFill>
            <a:blip r:embed="rId4"/>
            <a:stretch>
              <a:fillRect/>
            </a:stretch>
          </p:blipFill>
          <p:spPr>
            <a:xfrm>
              <a:off x="2917514" y="4159644"/>
              <a:ext cx="583791" cy="583791"/>
            </a:xfrm>
            <a:prstGeom prst="rect">
              <a:avLst/>
            </a:prstGeom>
            <a:noFill/>
            <a:ln w="12700" cap="flat">
              <a:noFill/>
              <a:prstDash val="dash"/>
              <a:miter/>
            </a:ln>
          </p:spPr>
        </p:pic>
        <p:pic>
          <p:nvPicPr>
            <p:cNvPr id="193" name="Picture 192">
              <a:extLst>
                <a:ext uri="{FF2B5EF4-FFF2-40B4-BE49-F238E27FC236}">
                  <a16:creationId xmlns:a16="http://schemas.microsoft.com/office/drawing/2014/main" id="{C28F8F86-A862-36C0-5F50-AA8901B1C8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690574" y="3965875"/>
              <a:ext cx="291288" cy="297485"/>
            </a:xfrm>
            <a:prstGeom prst="rect">
              <a:avLst/>
            </a:prstGeom>
          </p:spPr>
        </p:pic>
        <p:pic>
          <p:nvPicPr>
            <p:cNvPr id="194" name="Picture 193" descr="A picture containing clock, table, drawing&#10;&#10;Description automatically generated">
              <a:extLst>
                <a:ext uri="{FF2B5EF4-FFF2-40B4-BE49-F238E27FC236}">
                  <a16:creationId xmlns:a16="http://schemas.microsoft.com/office/drawing/2014/main" id="{CBA2D190-7A5F-B94A-9A4D-2A7E09FBDC26}"/>
                </a:ext>
              </a:extLst>
            </p:cNvPr>
            <p:cNvPicPr>
              <a:picLocks noChangeAspect="1"/>
            </p:cNvPicPr>
            <p:nvPr/>
          </p:nvPicPr>
          <p:blipFill>
            <a:blip r:embed="rId7"/>
            <a:stretch>
              <a:fillRect/>
            </a:stretch>
          </p:blipFill>
          <p:spPr>
            <a:xfrm>
              <a:off x="2092762" y="3483630"/>
              <a:ext cx="567449" cy="567449"/>
            </a:xfrm>
            <a:prstGeom prst="rect">
              <a:avLst/>
            </a:prstGeom>
          </p:spPr>
        </p:pic>
        <p:pic>
          <p:nvPicPr>
            <p:cNvPr id="195" name="Picture 194" descr="Microsoft Teams app icon">
              <a:extLst>
                <a:ext uri="{FF2B5EF4-FFF2-40B4-BE49-F238E27FC236}">
                  <a16:creationId xmlns:a16="http://schemas.microsoft.com/office/drawing/2014/main" id="{30A45498-C044-6A3B-FC95-650DE6BFAEDE}"/>
                </a:ext>
              </a:extLst>
            </p:cNvPr>
            <p:cNvPicPr>
              <a:picLocks noChangeAspect="1"/>
            </p:cNvPicPr>
            <p:nvPr/>
          </p:nvPicPr>
          <p:blipFill>
            <a:blip r:embed="rId3"/>
            <a:stretch>
              <a:fillRect/>
            </a:stretch>
          </p:blipFill>
          <p:spPr>
            <a:xfrm>
              <a:off x="2470688" y="3447975"/>
              <a:ext cx="561859" cy="613386"/>
            </a:xfrm>
            <a:prstGeom prst="rect">
              <a:avLst/>
            </a:prstGeom>
          </p:spPr>
        </p:pic>
        <p:pic>
          <p:nvPicPr>
            <p:cNvPr id="197" name="Picture 196" descr="Microsoft Teams app icon">
              <a:extLst>
                <a:ext uri="{FF2B5EF4-FFF2-40B4-BE49-F238E27FC236}">
                  <a16:creationId xmlns:a16="http://schemas.microsoft.com/office/drawing/2014/main" id="{F6DB93F1-B0F8-88D8-9791-40AC264291BB}"/>
                </a:ext>
              </a:extLst>
            </p:cNvPr>
            <p:cNvPicPr>
              <a:picLocks noChangeAspect="1"/>
            </p:cNvPicPr>
            <p:nvPr/>
          </p:nvPicPr>
          <p:blipFill>
            <a:blip r:embed="rId3"/>
            <a:stretch>
              <a:fillRect/>
            </a:stretch>
          </p:blipFill>
          <p:spPr>
            <a:xfrm>
              <a:off x="2495907" y="3102642"/>
              <a:ext cx="570112" cy="570110"/>
            </a:xfrm>
            <a:prstGeom prst="rect">
              <a:avLst/>
            </a:prstGeom>
          </p:spPr>
        </p:pic>
        <p:pic>
          <p:nvPicPr>
            <p:cNvPr id="198" name="Picture 197" descr="A picture containing table, clock&#10;&#10;Description automatically generated">
              <a:extLst>
                <a:ext uri="{FF2B5EF4-FFF2-40B4-BE49-F238E27FC236}">
                  <a16:creationId xmlns:a16="http://schemas.microsoft.com/office/drawing/2014/main" id="{9B82D3D2-80B4-F67B-5EFA-171E33679F67}"/>
                </a:ext>
              </a:extLst>
            </p:cNvPr>
            <p:cNvPicPr>
              <a:picLocks noChangeAspect="1"/>
            </p:cNvPicPr>
            <p:nvPr/>
          </p:nvPicPr>
          <p:blipFill>
            <a:blip r:embed="rId8"/>
            <a:stretch>
              <a:fillRect/>
            </a:stretch>
          </p:blipFill>
          <p:spPr>
            <a:xfrm>
              <a:off x="2527625" y="2723079"/>
              <a:ext cx="640391" cy="640390"/>
            </a:xfrm>
            <a:prstGeom prst="rect">
              <a:avLst/>
            </a:prstGeom>
          </p:spPr>
        </p:pic>
        <p:pic>
          <p:nvPicPr>
            <p:cNvPr id="199" name="Picture 198" descr="OneNote app icon">
              <a:extLst>
                <a:ext uri="{FF2B5EF4-FFF2-40B4-BE49-F238E27FC236}">
                  <a16:creationId xmlns:a16="http://schemas.microsoft.com/office/drawing/2014/main" id="{A1F97EE8-04C8-E404-00D1-99DFCC7F4258}"/>
                </a:ext>
              </a:extLst>
            </p:cNvPr>
            <p:cNvPicPr>
              <a:picLocks noChangeAspect="1"/>
            </p:cNvPicPr>
            <p:nvPr/>
          </p:nvPicPr>
          <p:blipFill>
            <a:blip r:embed="rId9"/>
            <a:stretch>
              <a:fillRect/>
            </a:stretch>
          </p:blipFill>
          <p:spPr>
            <a:xfrm>
              <a:off x="2841640" y="2419063"/>
              <a:ext cx="571368" cy="571368"/>
            </a:xfrm>
            <a:prstGeom prst="rect">
              <a:avLst/>
            </a:prstGeom>
          </p:spPr>
        </p:pic>
        <p:pic>
          <p:nvPicPr>
            <p:cNvPr id="200" name="Picture 199" descr="Microsoft Teams app icon">
              <a:extLst>
                <a:ext uri="{FF2B5EF4-FFF2-40B4-BE49-F238E27FC236}">
                  <a16:creationId xmlns:a16="http://schemas.microsoft.com/office/drawing/2014/main" id="{7F817843-45D8-9EE6-5D14-43A06C4E8C21}"/>
                </a:ext>
              </a:extLst>
            </p:cNvPr>
            <p:cNvPicPr>
              <a:picLocks noChangeAspect="1"/>
            </p:cNvPicPr>
            <p:nvPr/>
          </p:nvPicPr>
          <p:blipFill>
            <a:blip r:embed="rId3"/>
            <a:stretch>
              <a:fillRect/>
            </a:stretch>
          </p:blipFill>
          <p:spPr>
            <a:xfrm>
              <a:off x="3273820" y="2068411"/>
              <a:ext cx="570111" cy="570111"/>
            </a:xfrm>
            <a:prstGeom prst="rect">
              <a:avLst/>
            </a:prstGeom>
          </p:spPr>
        </p:pic>
        <p:pic>
          <p:nvPicPr>
            <p:cNvPr id="201" name="Picture 200" descr="Microsoft Teams app icon">
              <a:extLst>
                <a:ext uri="{FF2B5EF4-FFF2-40B4-BE49-F238E27FC236}">
                  <a16:creationId xmlns:a16="http://schemas.microsoft.com/office/drawing/2014/main" id="{3F9CBAE2-7AF9-C2C2-5468-5F0B138A9DCF}"/>
                </a:ext>
              </a:extLst>
            </p:cNvPr>
            <p:cNvPicPr>
              <a:picLocks noChangeAspect="1"/>
            </p:cNvPicPr>
            <p:nvPr/>
          </p:nvPicPr>
          <p:blipFill>
            <a:blip r:embed="rId3"/>
            <a:stretch>
              <a:fillRect/>
            </a:stretch>
          </p:blipFill>
          <p:spPr>
            <a:xfrm>
              <a:off x="7996595" y="2014213"/>
              <a:ext cx="570111" cy="570111"/>
            </a:xfrm>
            <a:prstGeom prst="rect">
              <a:avLst/>
            </a:prstGeom>
          </p:spPr>
        </p:pic>
        <p:pic>
          <p:nvPicPr>
            <p:cNvPr id="202" name="Picture 201" descr="A close up of a logo&#10;&#10;Description automatically generated">
              <a:extLst>
                <a:ext uri="{FF2B5EF4-FFF2-40B4-BE49-F238E27FC236}">
                  <a16:creationId xmlns:a16="http://schemas.microsoft.com/office/drawing/2014/main" id="{78AD690F-EBA6-AB7E-F7FD-B6003B09A17B}"/>
                </a:ext>
              </a:extLst>
            </p:cNvPr>
            <p:cNvPicPr>
              <a:picLocks noChangeAspect="1"/>
            </p:cNvPicPr>
            <p:nvPr/>
          </p:nvPicPr>
          <p:blipFill>
            <a:blip r:embed="rId10"/>
            <a:stretch>
              <a:fillRect/>
            </a:stretch>
          </p:blipFill>
          <p:spPr>
            <a:xfrm>
              <a:off x="8430038" y="2369134"/>
              <a:ext cx="609425" cy="609425"/>
            </a:xfrm>
            <a:prstGeom prst="rect">
              <a:avLst/>
            </a:prstGeom>
          </p:spPr>
        </p:pic>
        <p:pic>
          <p:nvPicPr>
            <p:cNvPr id="203" name="Picture 202" descr="Microsoft Teams app icon">
              <a:extLst>
                <a:ext uri="{FF2B5EF4-FFF2-40B4-BE49-F238E27FC236}">
                  <a16:creationId xmlns:a16="http://schemas.microsoft.com/office/drawing/2014/main" id="{D35CBC0D-950C-BAD8-FE91-D48F1307B8C3}"/>
                </a:ext>
              </a:extLst>
            </p:cNvPr>
            <p:cNvPicPr>
              <a:picLocks noChangeAspect="1"/>
            </p:cNvPicPr>
            <p:nvPr/>
          </p:nvPicPr>
          <p:blipFill>
            <a:blip r:embed="rId3"/>
            <a:stretch>
              <a:fillRect/>
            </a:stretch>
          </p:blipFill>
          <p:spPr>
            <a:xfrm>
              <a:off x="8671895" y="2732072"/>
              <a:ext cx="570111" cy="570111"/>
            </a:xfrm>
            <a:prstGeom prst="rect">
              <a:avLst/>
            </a:prstGeom>
          </p:spPr>
        </p:pic>
        <p:pic>
          <p:nvPicPr>
            <p:cNvPr id="204" name="Picture 2" descr="See the source image">
              <a:extLst>
                <a:ext uri="{FF2B5EF4-FFF2-40B4-BE49-F238E27FC236}">
                  <a16:creationId xmlns:a16="http://schemas.microsoft.com/office/drawing/2014/main" id="{444E1872-9BDF-AF24-D08F-73C5F7AFDF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PowerPoint app icon">
              <a:extLst>
                <a:ext uri="{FF2B5EF4-FFF2-40B4-BE49-F238E27FC236}">
                  <a16:creationId xmlns:a16="http://schemas.microsoft.com/office/drawing/2014/main" id="{E2B97F80-8CC3-3EDF-739A-E8D897179BD0}"/>
                </a:ext>
              </a:extLst>
            </p:cNvPr>
            <p:cNvPicPr>
              <a:picLocks noChangeAspect="1"/>
            </p:cNvPicPr>
            <p:nvPr/>
          </p:nvPicPr>
          <p:blipFill>
            <a:blip r:embed="rId12"/>
            <a:stretch>
              <a:fillRect/>
            </a:stretch>
          </p:blipFill>
          <p:spPr>
            <a:xfrm>
              <a:off x="8388530" y="2024198"/>
              <a:ext cx="574195" cy="574193"/>
            </a:xfrm>
            <a:prstGeom prst="rect">
              <a:avLst/>
            </a:prstGeom>
            <a:noFill/>
            <a:ln w="12700" cap="flat">
              <a:noFill/>
              <a:prstDash val="dash"/>
              <a:miter/>
            </a:ln>
          </p:spPr>
        </p:pic>
        <p:pic>
          <p:nvPicPr>
            <p:cNvPr id="206" name="Picture 205" descr="Icon&#10;&#10;Description automatically generated">
              <a:extLst>
                <a:ext uri="{FF2B5EF4-FFF2-40B4-BE49-F238E27FC236}">
                  <a16:creationId xmlns:a16="http://schemas.microsoft.com/office/drawing/2014/main" id="{1A6BB744-261C-9C41-F2D1-A973611704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07" name="Picture 2" descr="Shape&#10;&#10;Description automatically generated">
              <a:extLst>
                <a:ext uri="{FF2B5EF4-FFF2-40B4-BE49-F238E27FC236}">
                  <a16:creationId xmlns:a16="http://schemas.microsoft.com/office/drawing/2014/main" id="{63C5DEE1-F8F3-84A7-5009-F9F5678AC7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08" name="Picture 207" descr="Microsoft Teams app icon">
              <a:extLst>
                <a:ext uri="{FF2B5EF4-FFF2-40B4-BE49-F238E27FC236}">
                  <a16:creationId xmlns:a16="http://schemas.microsoft.com/office/drawing/2014/main" id="{D60F3EE9-58F2-9443-3A9B-4B74B2D5F37C}"/>
                </a:ext>
              </a:extLst>
            </p:cNvPr>
            <p:cNvPicPr>
              <a:picLocks noChangeAspect="1"/>
            </p:cNvPicPr>
            <p:nvPr/>
          </p:nvPicPr>
          <p:blipFill>
            <a:blip r:embed="rId3"/>
            <a:stretch>
              <a:fillRect/>
            </a:stretch>
          </p:blipFill>
          <p:spPr>
            <a:xfrm>
              <a:off x="2560710" y="4142912"/>
              <a:ext cx="561859" cy="613386"/>
            </a:xfrm>
            <a:prstGeom prst="rect">
              <a:avLst/>
            </a:prstGeom>
          </p:spPr>
        </p:pic>
        <p:pic>
          <p:nvPicPr>
            <p:cNvPr id="209" name="Picture 2">
              <a:extLst>
                <a:ext uri="{FF2B5EF4-FFF2-40B4-BE49-F238E27FC236}">
                  <a16:creationId xmlns:a16="http://schemas.microsoft.com/office/drawing/2014/main" id="{92F13262-6942-CB6B-60C1-CFCD9DCCC0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descr="Viva Goals icon">
              <a:extLst>
                <a:ext uri="{FF2B5EF4-FFF2-40B4-BE49-F238E27FC236}">
                  <a16:creationId xmlns:a16="http://schemas.microsoft.com/office/drawing/2014/main" id="{D3F26F9E-42A9-2791-BABC-88FC66C81A1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211" name="Group 210">
            <a:extLst>
              <a:ext uri="{FF2B5EF4-FFF2-40B4-BE49-F238E27FC236}">
                <a16:creationId xmlns:a16="http://schemas.microsoft.com/office/drawing/2014/main" id="{9F40E78A-C620-D647-7CB3-FA7ADBD9A828}"/>
              </a:ext>
            </a:extLst>
          </p:cNvPr>
          <p:cNvGrpSpPr/>
          <p:nvPr/>
        </p:nvGrpSpPr>
        <p:grpSpPr>
          <a:xfrm>
            <a:off x="3031764" y="1614633"/>
            <a:ext cx="497283" cy="269640"/>
            <a:chOff x="7908561" y="717787"/>
            <a:chExt cx="897039" cy="486398"/>
          </a:xfrm>
        </p:grpSpPr>
        <p:pic>
          <p:nvPicPr>
            <p:cNvPr id="214" name="Picture 213">
              <a:extLst>
                <a:ext uri="{FF2B5EF4-FFF2-40B4-BE49-F238E27FC236}">
                  <a16:creationId xmlns:a16="http://schemas.microsoft.com/office/drawing/2014/main" id="{ECF14C7A-B8DC-3434-ECE3-50160D9E0C75}"/>
                </a:ext>
              </a:extLst>
            </p:cNvPr>
            <p:cNvPicPr>
              <a:picLocks noChangeAspect="1"/>
            </p:cNvPicPr>
            <p:nvPr/>
          </p:nvPicPr>
          <p:blipFill>
            <a:blip r:embed="rId17"/>
            <a:stretch>
              <a:fillRect/>
            </a:stretch>
          </p:blipFill>
          <p:spPr>
            <a:xfrm>
              <a:off x="8526186" y="717787"/>
              <a:ext cx="279414" cy="184159"/>
            </a:xfrm>
            <a:prstGeom prst="rect">
              <a:avLst/>
            </a:prstGeom>
          </p:spPr>
        </p:pic>
        <p:pic>
          <p:nvPicPr>
            <p:cNvPr id="215" name="Picture 214" descr="Logo for Insights">
              <a:extLst>
                <a:ext uri="{FF2B5EF4-FFF2-40B4-BE49-F238E27FC236}">
                  <a16:creationId xmlns:a16="http://schemas.microsoft.com/office/drawing/2014/main" id="{54056F94-336F-7E53-4C08-7BE91CD76D0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42" name="TextBox 241">
            <a:extLst>
              <a:ext uri="{FF2B5EF4-FFF2-40B4-BE49-F238E27FC236}">
                <a16:creationId xmlns:a16="http://schemas.microsoft.com/office/drawing/2014/main" id="{E0AC1505-9C23-972F-33EE-B610EEA52B55}"/>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31" name="Group 30">
            <a:extLst>
              <a:ext uri="{FF2B5EF4-FFF2-40B4-BE49-F238E27FC236}">
                <a16:creationId xmlns:a16="http://schemas.microsoft.com/office/drawing/2014/main" id="{ECE1A590-3C57-6DD1-92FF-04E0186C1B32}"/>
              </a:ext>
            </a:extLst>
          </p:cNvPr>
          <p:cNvGrpSpPr/>
          <p:nvPr/>
        </p:nvGrpSpPr>
        <p:grpSpPr>
          <a:xfrm>
            <a:off x="1840481" y="2057982"/>
            <a:ext cx="1318903" cy="1318903"/>
            <a:chOff x="4878589" y="2435726"/>
            <a:chExt cx="2109600" cy="2109600"/>
          </a:xfrm>
        </p:grpSpPr>
        <p:sp>
          <p:nvSpPr>
            <p:cNvPr id="32" name="Oval 31">
              <a:extLst>
                <a:ext uri="{FF2B5EF4-FFF2-40B4-BE49-F238E27FC236}">
                  <a16:creationId xmlns:a16="http://schemas.microsoft.com/office/drawing/2014/main" id="{DFAF2EEC-D88E-7765-23F4-D7552B07712D}"/>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3" name="Graphic 32" descr="Users">
              <a:extLst>
                <a:ext uri="{FF2B5EF4-FFF2-40B4-BE49-F238E27FC236}">
                  <a16:creationId xmlns:a16="http://schemas.microsoft.com/office/drawing/2014/main" id="{82A09CEE-2B0E-0542-392B-0854798073C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45318" y="2802456"/>
              <a:ext cx="1376142" cy="1376140"/>
            </a:xfrm>
            <a:prstGeom prst="rect">
              <a:avLst/>
            </a:prstGeom>
          </p:spPr>
        </p:pic>
      </p:grpSp>
      <p:sp>
        <p:nvSpPr>
          <p:cNvPr id="69" name="Oval 68">
            <a:extLst>
              <a:ext uri="{FF2B5EF4-FFF2-40B4-BE49-F238E27FC236}">
                <a16:creationId xmlns:a16="http://schemas.microsoft.com/office/drawing/2014/main" id="{AE1DFA76-E6CD-8150-FE18-0C338C99805A}"/>
              </a:ext>
            </a:extLst>
          </p:cNvPr>
          <p:cNvSpPr/>
          <p:nvPr/>
        </p:nvSpPr>
        <p:spPr>
          <a:xfrm>
            <a:off x="9315483" y="2103045"/>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0" name="Partial Circle 69">
            <a:extLst>
              <a:ext uri="{FF2B5EF4-FFF2-40B4-BE49-F238E27FC236}">
                <a16:creationId xmlns:a16="http://schemas.microsoft.com/office/drawing/2014/main" id="{043F28DB-EC6A-3104-3626-830DD8ACAD9C}"/>
              </a:ext>
            </a:extLst>
          </p:cNvPr>
          <p:cNvSpPr/>
          <p:nvPr/>
        </p:nvSpPr>
        <p:spPr>
          <a:xfrm>
            <a:off x="9315916" y="2103478"/>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03B27724-3888-558E-424A-5D6208CC2760}"/>
              </a:ext>
            </a:extLst>
          </p:cNvPr>
          <p:cNvGrpSpPr/>
          <p:nvPr/>
        </p:nvGrpSpPr>
        <p:grpSpPr>
          <a:xfrm>
            <a:off x="9625835" y="2413397"/>
            <a:ext cx="628495" cy="628496"/>
            <a:chOff x="5423663" y="2954553"/>
            <a:chExt cx="1061378" cy="1061380"/>
          </a:xfrm>
        </p:grpSpPr>
        <p:sp>
          <p:nvSpPr>
            <p:cNvPr id="74" name="Oval 73">
              <a:extLst>
                <a:ext uri="{FF2B5EF4-FFF2-40B4-BE49-F238E27FC236}">
                  <a16:creationId xmlns:a16="http://schemas.microsoft.com/office/drawing/2014/main" id="{2DEB63EA-6E47-B70F-5A66-769198B1DE24}"/>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75" name="Graphic 74" descr="Group of people">
              <a:extLst>
                <a:ext uri="{FF2B5EF4-FFF2-40B4-BE49-F238E27FC236}">
                  <a16:creationId xmlns:a16="http://schemas.microsoft.com/office/drawing/2014/main" id="{0ED7DFC1-03C6-84F6-7413-4B1628F2DA0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68398" y="3099286"/>
              <a:ext cx="771912" cy="771913"/>
            </a:xfrm>
            <a:prstGeom prst="rect">
              <a:avLst/>
            </a:prstGeom>
          </p:spPr>
        </p:pic>
      </p:grpSp>
      <p:sp>
        <p:nvSpPr>
          <p:cNvPr id="3" name="TextBox 2">
            <a:extLst>
              <a:ext uri="{FF2B5EF4-FFF2-40B4-BE49-F238E27FC236}">
                <a16:creationId xmlns:a16="http://schemas.microsoft.com/office/drawing/2014/main" id="{4656DD13-9895-9F29-2B5A-028E74292C99}"/>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5" name="Rectangle: Rounded Corners 4" descr="Linked In and Viva Learned">
            <a:extLst>
              <a:ext uri="{FF2B5EF4-FFF2-40B4-BE49-F238E27FC236}">
                <a16:creationId xmlns:a16="http://schemas.microsoft.com/office/drawing/2014/main" id="{9189ED87-9BC6-1CE9-6F01-855D17415207}"/>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6" name="Group 5">
            <a:extLst>
              <a:ext uri="{FF2B5EF4-FFF2-40B4-BE49-F238E27FC236}">
                <a16:creationId xmlns:a16="http://schemas.microsoft.com/office/drawing/2014/main" id="{8BF1858B-CFE4-A0A0-E087-C18B7BE4F339}"/>
              </a:ext>
            </a:extLst>
          </p:cNvPr>
          <p:cNvGrpSpPr/>
          <p:nvPr/>
        </p:nvGrpSpPr>
        <p:grpSpPr>
          <a:xfrm>
            <a:off x="6721312" y="62825"/>
            <a:ext cx="484462" cy="212019"/>
            <a:chOff x="7936392" y="1002210"/>
            <a:chExt cx="764489" cy="334570"/>
          </a:xfrm>
        </p:grpSpPr>
        <p:pic>
          <p:nvPicPr>
            <p:cNvPr id="7" name="Picture 2" descr="See the source image">
              <a:extLst>
                <a:ext uri="{FF2B5EF4-FFF2-40B4-BE49-F238E27FC236}">
                  <a16:creationId xmlns:a16="http://schemas.microsoft.com/office/drawing/2014/main" id="{7EF19E12-B811-5F7D-48CC-D8DA73478DD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for Viva Learning">
              <a:extLst>
                <a:ext uri="{FF2B5EF4-FFF2-40B4-BE49-F238E27FC236}">
                  <a16:creationId xmlns:a16="http://schemas.microsoft.com/office/drawing/2014/main" id="{1E78989B-A974-4CC3-5B46-7C2B705F93A7}"/>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9" name="Oval 8" descr="Icon symbolising a Individual">
            <a:extLst>
              <a:ext uri="{FF2B5EF4-FFF2-40B4-BE49-F238E27FC236}">
                <a16:creationId xmlns:a16="http://schemas.microsoft.com/office/drawing/2014/main" id="{E26A01C0-21C2-4FC9-1B3C-27CF14B9CC8E}"/>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C259774-477F-2C54-5244-D9F8BCCE9A15}"/>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11" name="Rectangle: Rounded Corners 10">
            <a:extLst>
              <a:ext uri="{FF2B5EF4-FFF2-40B4-BE49-F238E27FC236}">
                <a16:creationId xmlns:a16="http://schemas.microsoft.com/office/drawing/2014/main" id="{E4B77020-7FF6-05E5-C3FE-904AD33F43F5}"/>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12" name="Rectangle: Rounded Corners 11">
            <a:extLst>
              <a:ext uri="{FF2B5EF4-FFF2-40B4-BE49-F238E27FC236}">
                <a16:creationId xmlns:a16="http://schemas.microsoft.com/office/drawing/2014/main" id="{4F0F0D77-B9B4-6361-7EB7-EA28400B7D8E}"/>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3" name="Rectangle: Rounded Corners 12">
            <a:extLst>
              <a:ext uri="{FF2B5EF4-FFF2-40B4-BE49-F238E27FC236}">
                <a16:creationId xmlns:a16="http://schemas.microsoft.com/office/drawing/2014/main" id="{EE81920C-6DE9-77CC-CDC6-6CEE43F6DD96}"/>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4" name="Rectangle: Rounded Corners 13">
            <a:extLst>
              <a:ext uri="{FF2B5EF4-FFF2-40B4-BE49-F238E27FC236}">
                <a16:creationId xmlns:a16="http://schemas.microsoft.com/office/drawing/2014/main" id="{341CA790-292B-4BB8-ED7F-2AB9E0D91186}"/>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5" name="Rectangle: Rounded Corners 14">
            <a:extLst>
              <a:ext uri="{FF2B5EF4-FFF2-40B4-BE49-F238E27FC236}">
                <a16:creationId xmlns:a16="http://schemas.microsoft.com/office/drawing/2014/main" id="{260C484C-CC7B-D550-3365-1019B408DAC6}"/>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6" name="Rectangle: Rounded Corners 15">
            <a:extLst>
              <a:ext uri="{FF2B5EF4-FFF2-40B4-BE49-F238E27FC236}">
                <a16:creationId xmlns:a16="http://schemas.microsoft.com/office/drawing/2014/main" id="{3D704EB9-0B12-21F6-F03D-D992C063FB2D}"/>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7" name="Rectangle: Rounded Corners 16">
            <a:extLst>
              <a:ext uri="{FF2B5EF4-FFF2-40B4-BE49-F238E27FC236}">
                <a16:creationId xmlns:a16="http://schemas.microsoft.com/office/drawing/2014/main" id="{E7806DA9-9C37-5137-210F-C8EB20A8E235}"/>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8" name="Rectangle: Rounded Corners 17">
            <a:extLst>
              <a:ext uri="{FF2B5EF4-FFF2-40B4-BE49-F238E27FC236}">
                <a16:creationId xmlns:a16="http://schemas.microsoft.com/office/drawing/2014/main" id="{07878955-7CD4-45B0-D367-2D2280E43952}"/>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9" name="Rectangle: Rounded Corners 18">
            <a:extLst>
              <a:ext uri="{FF2B5EF4-FFF2-40B4-BE49-F238E27FC236}">
                <a16:creationId xmlns:a16="http://schemas.microsoft.com/office/drawing/2014/main" id="{89610889-9221-9BFE-C054-83743F8DE9F4}"/>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9805246-D2E5-CA72-1A15-9F373034E5AF}"/>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21" name="Rectangle: Rounded Corners 20">
            <a:extLst>
              <a:ext uri="{FF2B5EF4-FFF2-40B4-BE49-F238E27FC236}">
                <a16:creationId xmlns:a16="http://schemas.microsoft.com/office/drawing/2014/main" id="{9C26D63C-064E-CBC8-D8BF-E0ABFE934C00}"/>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22" name="Rectangle: Rounded Corners 21">
            <a:extLst>
              <a:ext uri="{FF2B5EF4-FFF2-40B4-BE49-F238E27FC236}">
                <a16:creationId xmlns:a16="http://schemas.microsoft.com/office/drawing/2014/main" id="{130B95D8-0CF1-D69F-E73D-B8243AF7AA80}"/>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3" name="Rectangle: Rounded Corners 22">
            <a:extLst>
              <a:ext uri="{FF2B5EF4-FFF2-40B4-BE49-F238E27FC236}">
                <a16:creationId xmlns:a16="http://schemas.microsoft.com/office/drawing/2014/main" id="{2EF8C686-F4D7-E4AB-7B70-FB4781097C20}"/>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4" name="Graphic 23" descr="User">
            <a:extLst>
              <a:ext uri="{FF2B5EF4-FFF2-40B4-BE49-F238E27FC236}">
                <a16:creationId xmlns:a16="http://schemas.microsoft.com/office/drawing/2014/main" id="{91199E6D-CF60-3F50-90EA-24C8C3B733B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38173" y="775820"/>
            <a:ext cx="620909" cy="620911"/>
          </a:xfrm>
          <a:prstGeom prst="rect">
            <a:avLst/>
          </a:prstGeom>
        </p:spPr>
      </p:pic>
      <p:sp>
        <p:nvSpPr>
          <p:cNvPr id="25" name="Oval 24">
            <a:extLst>
              <a:ext uri="{FF2B5EF4-FFF2-40B4-BE49-F238E27FC236}">
                <a16:creationId xmlns:a16="http://schemas.microsoft.com/office/drawing/2014/main" id="{D0A9D66B-6DE8-B402-69E0-47965C9AD80D}"/>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26" name="Picture 25" descr="Copilot icon">
            <a:extLst>
              <a:ext uri="{FF2B5EF4-FFF2-40B4-BE49-F238E27FC236}">
                <a16:creationId xmlns:a16="http://schemas.microsoft.com/office/drawing/2014/main" id="{AD377853-4D7A-79C1-DBA2-A4A8E1A67133}"/>
              </a:ext>
            </a:extLst>
          </p:cNvPr>
          <p:cNvPicPr>
            <a:picLocks noChangeAspect="1"/>
          </p:cNvPicPr>
          <p:nvPr/>
        </p:nvPicPr>
        <p:blipFill>
          <a:blip r:embed="rId27"/>
          <a:stretch>
            <a:fillRect/>
          </a:stretch>
        </p:blipFill>
        <p:spPr>
          <a:xfrm>
            <a:off x="6128715" y="1455990"/>
            <a:ext cx="231193" cy="254059"/>
          </a:xfrm>
          <a:prstGeom prst="rect">
            <a:avLst/>
          </a:prstGeom>
        </p:spPr>
      </p:pic>
      <p:grpSp>
        <p:nvGrpSpPr>
          <p:cNvPr id="27" name="Group 26">
            <a:extLst>
              <a:ext uri="{FF2B5EF4-FFF2-40B4-BE49-F238E27FC236}">
                <a16:creationId xmlns:a16="http://schemas.microsoft.com/office/drawing/2014/main" id="{D82EFE6B-E670-0DEE-1788-E6DF10FA4B50}"/>
              </a:ext>
            </a:extLst>
          </p:cNvPr>
          <p:cNvGrpSpPr/>
          <p:nvPr/>
        </p:nvGrpSpPr>
        <p:grpSpPr>
          <a:xfrm>
            <a:off x="3830472" y="154676"/>
            <a:ext cx="5832143" cy="1756011"/>
            <a:chOff x="2238580" y="2081454"/>
            <a:chExt cx="8912407" cy="2721591"/>
          </a:xfrm>
        </p:grpSpPr>
        <p:pic>
          <p:nvPicPr>
            <p:cNvPr id="81" name="Picture 80" descr="A close up of a logo&#10;&#10;Description automatically generated">
              <a:extLst>
                <a:ext uri="{FF2B5EF4-FFF2-40B4-BE49-F238E27FC236}">
                  <a16:creationId xmlns:a16="http://schemas.microsoft.com/office/drawing/2014/main" id="{89CC5872-2C57-3090-B880-A368AFA58488}"/>
                </a:ext>
              </a:extLst>
            </p:cNvPr>
            <p:cNvPicPr>
              <a:picLocks noChangeAspect="1"/>
            </p:cNvPicPr>
            <p:nvPr/>
          </p:nvPicPr>
          <p:blipFill>
            <a:blip r:embed="rId4"/>
            <a:stretch>
              <a:fillRect/>
            </a:stretch>
          </p:blipFill>
          <p:spPr>
            <a:xfrm>
              <a:off x="2993169" y="4183210"/>
              <a:ext cx="574770" cy="574770"/>
            </a:xfrm>
            <a:prstGeom prst="rect">
              <a:avLst/>
            </a:prstGeom>
            <a:noFill/>
            <a:ln w="12700" cap="flat">
              <a:noFill/>
              <a:prstDash val="dash"/>
              <a:miter/>
            </a:ln>
          </p:spPr>
        </p:pic>
        <p:pic>
          <p:nvPicPr>
            <p:cNvPr id="82" name="Picture 81" descr="A picture containing businesscard, text&#10;&#10;Description automatically generated">
              <a:extLst>
                <a:ext uri="{FF2B5EF4-FFF2-40B4-BE49-F238E27FC236}">
                  <a16:creationId xmlns:a16="http://schemas.microsoft.com/office/drawing/2014/main" id="{26D5CDC3-E2CF-6ECA-F996-81F54EC2627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83" name="Picture 82" descr="A close up of a logo&#10;&#10;Description automatically generated">
              <a:extLst>
                <a:ext uri="{FF2B5EF4-FFF2-40B4-BE49-F238E27FC236}">
                  <a16:creationId xmlns:a16="http://schemas.microsoft.com/office/drawing/2014/main" id="{BC43D09F-9307-C672-B739-A1619CB72AB0}"/>
                </a:ext>
              </a:extLst>
            </p:cNvPr>
            <p:cNvPicPr>
              <a:picLocks noChangeAspect="1"/>
            </p:cNvPicPr>
            <p:nvPr/>
          </p:nvPicPr>
          <p:blipFill>
            <a:blip r:embed="rId29"/>
            <a:stretch>
              <a:fillRect/>
            </a:stretch>
          </p:blipFill>
          <p:spPr>
            <a:xfrm>
              <a:off x="2483890" y="3463667"/>
              <a:ext cx="676555" cy="676551"/>
            </a:xfrm>
            <a:prstGeom prst="rect">
              <a:avLst/>
            </a:prstGeom>
            <a:noFill/>
            <a:ln w="12700" cap="flat">
              <a:noFill/>
              <a:prstDash val="dash"/>
              <a:miter/>
            </a:ln>
          </p:spPr>
        </p:pic>
        <p:pic>
          <p:nvPicPr>
            <p:cNvPr id="84" name="Picture 83" descr="A picture containing object&#10;&#10;Description automatically generated">
              <a:extLst>
                <a:ext uri="{FF2B5EF4-FFF2-40B4-BE49-F238E27FC236}">
                  <a16:creationId xmlns:a16="http://schemas.microsoft.com/office/drawing/2014/main" id="{BF6D544F-21C4-00BD-F89D-21DA4DF138D3}"/>
                </a:ext>
              </a:extLst>
            </p:cNvPr>
            <p:cNvPicPr>
              <a:picLocks noChangeAspect="1"/>
            </p:cNvPicPr>
            <p:nvPr/>
          </p:nvPicPr>
          <p:blipFill>
            <a:blip r:embed="rId30"/>
            <a:stretch>
              <a:fillRect/>
            </a:stretch>
          </p:blipFill>
          <p:spPr>
            <a:xfrm>
              <a:off x="2238580" y="3165413"/>
              <a:ext cx="574770" cy="574770"/>
            </a:xfrm>
            <a:prstGeom prst="rect">
              <a:avLst/>
            </a:prstGeom>
            <a:noFill/>
            <a:ln w="12700" cap="flat">
              <a:noFill/>
              <a:prstDash val="dash"/>
              <a:miter/>
            </a:ln>
          </p:spPr>
        </p:pic>
        <p:pic>
          <p:nvPicPr>
            <p:cNvPr id="85" name="Picture 84">
              <a:extLst>
                <a:ext uri="{FF2B5EF4-FFF2-40B4-BE49-F238E27FC236}">
                  <a16:creationId xmlns:a16="http://schemas.microsoft.com/office/drawing/2014/main" id="{54D53261-DFC4-9A5E-BFAE-01398587253B}"/>
                </a:ext>
              </a:extLst>
            </p:cNvPr>
            <p:cNvPicPr>
              <a:picLocks noChangeAspect="1"/>
            </p:cNvPicPr>
            <p:nvPr/>
          </p:nvPicPr>
          <p:blipFill>
            <a:blip r:embed="rId31"/>
            <a:stretch>
              <a:fillRect/>
            </a:stretch>
          </p:blipFill>
          <p:spPr>
            <a:xfrm>
              <a:off x="2698798" y="3298380"/>
              <a:ext cx="324632" cy="287175"/>
            </a:xfrm>
            <a:prstGeom prst="rect">
              <a:avLst/>
            </a:prstGeom>
          </p:spPr>
        </p:pic>
        <p:pic>
          <p:nvPicPr>
            <p:cNvPr id="86" name="Picture 85" descr="Microsoft Teams app icon">
              <a:extLst>
                <a:ext uri="{FF2B5EF4-FFF2-40B4-BE49-F238E27FC236}">
                  <a16:creationId xmlns:a16="http://schemas.microsoft.com/office/drawing/2014/main" id="{E472986F-F8F2-6AFB-F476-E51135028989}"/>
                </a:ext>
              </a:extLst>
            </p:cNvPr>
            <p:cNvPicPr>
              <a:picLocks noChangeAspect="1"/>
            </p:cNvPicPr>
            <p:nvPr/>
          </p:nvPicPr>
          <p:blipFill>
            <a:blip r:embed="rId3"/>
            <a:stretch>
              <a:fillRect/>
            </a:stretch>
          </p:blipFill>
          <p:spPr>
            <a:xfrm>
              <a:off x="8513200" y="2473487"/>
              <a:ext cx="574770" cy="574770"/>
            </a:xfrm>
            <a:prstGeom prst="rect">
              <a:avLst/>
            </a:prstGeom>
            <a:noFill/>
            <a:ln w="12700" cap="flat">
              <a:noFill/>
              <a:prstDash val="dash"/>
              <a:miter/>
            </a:ln>
          </p:spPr>
        </p:pic>
        <p:pic>
          <p:nvPicPr>
            <p:cNvPr id="87" name="Picture 86" descr="Excel app icon">
              <a:extLst>
                <a:ext uri="{FF2B5EF4-FFF2-40B4-BE49-F238E27FC236}">
                  <a16:creationId xmlns:a16="http://schemas.microsoft.com/office/drawing/2014/main" id="{55EB763F-8182-D150-8706-49B853DBC998}"/>
                </a:ext>
              </a:extLst>
            </p:cNvPr>
            <p:cNvPicPr>
              <a:picLocks noChangeAspect="1"/>
            </p:cNvPicPr>
            <p:nvPr/>
          </p:nvPicPr>
          <p:blipFill>
            <a:blip r:embed="rId32"/>
            <a:stretch>
              <a:fillRect/>
            </a:stretch>
          </p:blipFill>
          <p:spPr>
            <a:xfrm>
              <a:off x="8035760" y="2127055"/>
              <a:ext cx="574195" cy="574193"/>
            </a:xfrm>
            <a:prstGeom prst="rect">
              <a:avLst/>
            </a:prstGeom>
            <a:noFill/>
            <a:ln w="12700" cap="flat">
              <a:noFill/>
              <a:prstDash val="dash"/>
              <a:miter/>
            </a:ln>
          </p:spPr>
        </p:pic>
        <p:pic>
          <p:nvPicPr>
            <p:cNvPr id="88" name="Picture 87" descr="OneNote app icon">
              <a:extLst>
                <a:ext uri="{FF2B5EF4-FFF2-40B4-BE49-F238E27FC236}">
                  <a16:creationId xmlns:a16="http://schemas.microsoft.com/office/drawing/2014/main" id="{8571B3F7-E1C4-816D-96C3-D78C20AABBF3}"/>
                </a:ext>
              </a:extLst>
            </p:cNvPr>
            <p:cNvPicPr>
              <a:picLocks noChangeAspect="1"/>
            </p:cNvPicPr>
            <p:nvPr/>
          </p:nvPicPr>
          <p:blipFill>
            <a:blip r:embed="rId9"/>
            <a:stretch>
              <a:fillRect/>
            </a:stretch>
          </p:blipFill>
          <p:spPr>
            <a:xfrm>
              <a:off x="8470249" y="2127055"/>
              <a:ext cx="574195" cy="574193"/>
            </a:xfrm>
            <a:prstGeom prst="rect">
              <a:avLst/>
            </a:prstGeom>
            <a:noFill/>
            <a:ln w="12700" cap="flat">
              <a:noFill/>
              <a:prstDash val="dash"/>
              <a:miter/>
            </a:ln>
          </p:spPr>
        </p:pic>
        <p:pic>
          <p:nvPicPr>
            <p:cNvPr id="89" name="Picture 88" descr="PowerPoint app icon">
              <a:extLst>
                <a:ext uri="{FF2B5EF4-FFF2-40B4-BE49-F238E27FC236}">
                  <a16:creationId xmlns:a16="http://schemas.microsoft.com/office/drawing/2014/main" id="{C06664A2-5104-291D-15AC-259673BDAAC8}"/>
                </a:ext>
              </a:extLst>
            </p:cNvPr>
            <p:cNvPicPr>
              <a:picLocks noChangeAspect="1"/>
            </p:cNvPicPr>
            <p:nvPr/>
          </p:nvPicPr>
          <p:blipFill>
            <a:blip r:embed="rId12"/>
            <a:stretch>
              <a:fillRect/>
            </a:stretch>
          </p:blipFill>
          <p:spPr>
            <a:xfrm>
              <a:off x="9282358" y="2127055"/>
              <a:ext cx="574195" cy="574193"/>
            </a:xfrm>
            <a:prstGeom prst="rect">
              <a:avLst/>
            </a:prstGeom>
            <a:noFill/>
            <a:ln w="12700" cap="flat">
              <a:noFill/>
              <a:prstDash val="dash"/>
              <a:miter/>
            </a:ln>
          </p:spPr>
        </p:pic>
        <p:pic>
          <p:nvPicPr>
            <p:cNvPr id="90" name="Picture 89" descr="A close up of a logo&#10;&#10;Description automatically generated">
              <a:extLst>
                <a:ext uri="{FF2B5EF4-FFF2-40B4-BE49-F238E27FC236}">
                  <a16:creationId xmlns:a16="http://schemas.microsoft.com/office/drawing/2014/main" id="{9FFFA48F-8376-2C2F-B501-7CEE5E2A3985}"/>
                </a:ext>
              </a:extLst>
            </p:cNvPr>
            <p:cNvPicPr>
              <a:picLocks noChangeAspect="1"/>
            </p:cNvPicPr>
            <p:nvPr/>
          </p:nvPicPr>
          <p:blipFill>
            <a:blip r:embed="rId33"/>
            <a:stretch>
              <a:fillRect/>
            </a:stretch>
          </p:blipFill>
          <p:spPr>
            <a:xfrm>
              <a:off x="8880292" y="2127055"/>
              <a:ext cx="574195" cy="574193"/>
            </a:xfrm>
            <a:prstGeom prst="rect">
              <a:avLst/>
            </a:prstGeom>
            <a:noFill/>
            <a:ln w="12700" cap="flat">
              <a:noFill/>
              <a:prstDash val="dash"/>
              <a:miter/>
            </a:ln>
          </p:spPr>
        </p:pic>
        <p:pic>
          <p:nvPicPr>
            <p:cNvPr id="91" name="Picture 90" descr="A picture containing table&#10;&#10;Description automatically generated">
              <a:extLst>
                <a:ext uri="{FF2B5EF4-FFF2-40B4-BE49-F238E27FC236}">
                  <a16:creationId xmlns:a16="http://schemas.microsoft.com/office/drawing/2014/main" id="{F9AC148D-01A9-2F85-766C-07AC4E47515A}"/>
                </a:ext>
              </a:extLst>
            </p:cNvPr>
            <p:cNvPicPr>
              <a:picLocks noChangeAspect="1"/>
            </p:cNvPicPr>
            <p:nvPr/>
          </p:nvPicPr>
          <p:blipFill>
            <a:blip r:embed="rId34"/>
            <a:stretch>
              <a:fillRect/>
            </a:stretch>
          </p:blipFill>
          <p:spPr>
            <a:xfrm>
              <a:off x="10054712" y="2081454"/>
              <a:ext cx="617357" cy="617357"/>
            </a:xfrm>
            <a:prstGeom prst="rect">
              <a:avLst/>
            </a:prstGeom>
          </p:spPr>
        </p:pic>
        <p:pic>
          <p:nvPicPr>
            <p:cNvPr id="92" name="Picture 91" descr="A close up of a logo&#10;&#10;Description automatically generated">
              <a:extLst>
                <a:ext uri="{FF2B5EF4-FFF2-40B4-BE49-F238E27FC236}">
                  <a16:creationId xmlns:a16="http://schemas.microsoft.com/office/drawing/2014/main" id="{64069787-30B3-8EC5-224D-DC92CC697226}"/>
                </a:ext>
              </a:extLst>
            </p:cNvPr>
            <p:cNvPicPr>
              <a:picLocks noChangeAspect="1"/>
            </p:cNvPicPr>
            <p:nvPr/>
          </p:nvPicPr>
          <p:blipFill>
            <a:blip r:embed="rId35"/>
            <a:stretch>
              <a:fillRect/>
            </a:stretch>
          </p:blipFill>
          <p:spPr>
            <a:xfrm>
              <a:off x="9643411" y="2083891"/>
              <a:ext cx="617357" cy="617357"/>
            </a:xfrm>
            <a:prstGeom prst="rect">
              <a:avLst/>
            </a:prstGeom>
          </p:spPr>
        </p:pic>
        <p:pic>
          <p:nvPicPr>
            <p:cNvPr id="94" name="Picture 93" descr="A close up of a logo&#10;&#10;Description automatically generated">
              <a:extLst>
                <a:ext uri="{FF2B5EF4-FFF2-40B4-BE49-F238E27FC236}">
                  <a16:creationId xmlns:a16="http://schemas.microsoft.com/office/drawing/2014/main" id="{72A7E3E7-9662-D5D4-BE18-79F7D8F0ECC9}"/>
                </a:ext>
              </a:extLst>
            </p:cNvPr>
            <p:cNvPicPr>
              <a:picLocks noChangeAspect="1"/>
            </p:cNvPicPr>
            <p:nvPr/>
          </p:nvPicPr>
          <p:blipFill>
            <a:blip r:embed="rId36"/>
            <a:stretch>
              <a:fillRect/>
            </a:stretch>
          </p:blipFill>
          <p:spPr>
            <a:xfrm>
              <a:off x="10533630" y="2094899"/>
              <a:ext cx="617357" cy="617357"/>
            </a:xfrm>
            <a:prstGeom prst="rect">
              <a:avLst/>
            </a:prstGeom>
          </p:spPr>
        </p:pic>
        <p:pic>
          <p:nvPicPr>
            <p:cNvPr id="95" name="Picture 94">
              <a:extLst>
                <a:ext uri="{FF2B5EF4-FFF2-40B4-BE49-F238E27FC236}">
                  <a16:creationId xmlns:a16="http://schemas.microsoft.com/office/drawing/2014/main" id="{DAA71B7E-D403-9A5C-60CA-90CA2BFB3DC7}"/>
                </a:ext>
              </a:extLst>
            </p:cNvPr>
            <p:cNvPicPr>
              <a:picLocks noChangeAspect="1"/>
            </p:cNvPicPr>
            <p:nvPr/>
          </p:nvPicPr>
          <p:blipFill>
            <a:blip r:embed="rId37"/>
            <a:stretch>
              <a:fillRect/>
            </a:stretch>
          </p:blipFill>
          <p:spPr>
            <a:xfrm>
              <a:off x="2822191" y="2937624"/>
              <a:ext cx="367364" cy="321442"/>
            </a:xfrm>
            <a:prstGeom prst="rect">
              <a:avLst/>
            </a:prstGeom>
          </p:spPr>
        </p:pic>
        <p:pic>
          <p:nvPicPr>
            <p:cNvPr id="96" name="Picture 95" descr="Logo&#10;&#10;Description automatically generated">
              <a:extLst>
                <a:ext uri="{FF2B5EF4-FFF2-40B4-BE49-F238E27FC236}">
                  <a16:creationId xmlns:a16="http://schemas.microsoft.com/office/drawing/2014/main" id="{B5DFC87B-EE3D-4BA5-F023-39BFBF71F24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97" name="Picture 2" descr="Shape&#10;&#10;Description automatically generated">
              <a:extLst>
                <a:ext uri="{FF2B5EF4-FFF2-40B4-BE49-F238E27FC236}">
                  <a16:creationId xmlns:a16="http://schemas.microsoft.com/office/drawing/2014/main" id="{2615B4B3-961F-BACA-2018-DADB5FA1B1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98" name="Picture 97" descr="Logo for Insights">
              <a:extLst>
                <a:ext uri="{FF2B5EF4-FFF2-40B4-BE49-F238E27FC236}">
                  <a16:creationId xmlns:a16="http://schemas.microsoft.com/office/drawing/2014/main" id="{9520EA74-91B2-1E34-8BA4-877EDA0010E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99" name="Picture 2">
              <a:extLst>
                <a:ext uri="{FF2B5EF4-FFF2-40B4-BE49-F238E27FC236}">
                  <a16:creationId xmlns:a16="http://schemas.microsoft.com/office/drawing/2014/main" id="{973B39BF-533D-E59D-01A1-8A793E3F9D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Viva Goals icon">
              <a:extLst>
                <a:ext uri="{FF2B5EF4-FFF2-40B4-BE49-F238E27FC236}">
                  <a16:creationId xmlns:a16="http://schemas.microsoft.com/office/drawing/2014/main" id="{EC58454B-3110-1B0B-C41A-4F070A7A8E1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01" name="Picture 100" descr="Logo for Insights">
              <a:extLst>
                <a:ext uri="{FF2B5EF4-FFF2-40B4-BE49-F238E27FC236}">
                  <a16:creationId xmlns:a16="http://schemas.microsoft.com/office/drawing/2014/main" id="{E1B20ADD-B83A-BE8D-5CC1-96AD76DDF38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102" name="Object 101">
              <a:extLst>
                <a:ext uri="{FF2B5EF4-FFF2-40B4-BE49-F238E27FC236}">
                  <a16:creationId xmlns:a16="http://schemas.microsoft.com/office/drawing/2014/main" id="{656258BD-BA86-6B34-2060-FA146328918D}"/>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9" imgW="304355" imgH="304467" progId="AcroExch.Document.DC">
                    <p:embed/>
                  </p:oleObj>
                </mc:Choice>
                <mc:Fallback>
                  <p:oleObj name="Acrobat Document" r:id="rId39" imgW="304355" imgH="304467" progId="AcroExch.Document.DC">
                    <p:embed/>
                    <p:pic>
                      <p:nvPicPr>
                        <p:cNvPr id="102" name="Object 101">
                          <a:extLst>
                            <a:ext uri="{FF2B5EF4-FFF2-40B4-BE49-F238E27FC236}">
                              <a16:creationId xmlns:a16="http://schemas.microsoft.com/office/drawing/2014/main" id="{656258BD-BA86-6B34-2060-FA146328918D}"/>
                            </a:ext>
                          </a:extLst>
                        </p:cNvPr>
                        <p:cNvPicPr/>
                        <p:nvPr/>
                      </p:nvPicPr>
                      <p:blipFill>
                        <a:blip r:embed="rId40"/>
                        <a:stretch>
                          <a:fillRect/>
                        </a:stretch>
                      </p:blipFill>
                      <p:spPr>
                        <a:xfrm>
                          <a:off x="2748499" y="3949906"/>
                          <a:ext cx="375863" cy="375863"/>
                        </a:xfrm>
                        <a:prstGeom prst="rect">
                          <a:avLst/>
                        </a:prstGeom>
                      </p:spPr>
                    </p:pic>
                  </p:oleObj>
                </mc:Fallback>
              </mc:AlternateContent>
            </a:graphicData>
          </a:graphic>
        </p:graphicFrame>
        <p:pic>
          <p:nvPicPr>
            <p:cNvPr id="103" name="Picture 102" descr="Copilot icon">
              <a:extLst>
                <a:ext uri="{FF2B5EF4-FFF2-40B4-BE49-F238E27FC236}">
                  <a16:creationId xmlns:a16="http://schemas.microsoft.com/office/drawing/2014/main" id="{A02389B2-153D-48EB-FD65-A623C9586232}"/>
                </a:ext>
              </a:extLst>
            </p:cNvPr>
            <p:cNvPicPr>
              <a:picLocks noChangeAspect="1"/>
            </p:cNvPicPr>
            <p:nvPr/>
          </p:nvPicPr>
          <p:blipFill>
            <a:blip r:embed="rId27"/>
            <a:stretch>
              <a:fillRect/>
            </a:stretch>
          </p:blipFill>
          <p:spPr>
            <a:xfrm>
              <a:off x="8791284" y="2920960"/>
              <a:ext cx="283518" cy="311560"/>
            </a:xfrm>
            <a:prstGeom prst="rect">
              <a:avLst/>
            </a:prstGeom>
          </p:spPr>
        </p:pic>
        <p:pic>
          <p:nvPicPr>
            <p:cNvPr id="104" name="Picture 2">
              <a:extLst>
                <a:ext uri="{FF2B5EF4-FFF2-40B4-BE49-F238E27FC236}">
                  <a16:creationId xmlns:a16="http://schemas.microsoft.com/office/drawing/2014/main" id="{D2B1A710-950B-89EF-A054-CAEE19568C65}"/>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28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9"/>
                                        </p:tgtEl>
                                        <p:attrNameLst>
                                          <p:attrName>style.visibility</p:attrName>
                                        </p:attrNameLst>
                                      </p:cBhvr>
                                      <p:to>
                                        <p:strVal val="visible"/>
                                      </p:to>
                                    </p:set>
                                    <p:animEffect transition="in" filter="fade">
                                      <p:cBhvr>
                                        <p:cTn id="18" dur="500"/>
                                        <p:tgtEl>
                                          <p:spTgt spid="2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5"/>
                                        </p:tgtEl>
                                        <p:attrNameLst>
                                          <p:attrName>style.visibility</p:attrName>
                                        </p:attrNameLst>
                                      </p:cBhvr>
                                      <p:to>
                                        <p:strVal val="visible"/>
                                      </p:to>
                                    </p:set>
                                    <p:animEffect transition="in" filter="fade">
                                      <p:cBhvr>
                                        <p:cTn id="21"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225" grpId="0"/>
      <p:bldP spid="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Community focus</a:t>
            </a:r>
          </a:p>
        </p:txBody>
      </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251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Community</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group of individuals with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interest </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and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passion</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43" name="Group 142" descr="Community Characteristics: Interest/passion&#10;Facilitator&#10;Innovation&#10;Membership">
            <a:extLst>
              <a:ext uri="{FF2B5EF4-FFF2-40B4-BE49-F238E27FC236}">
                <a16:creationId xmlns:a16="http://schemas.microsoft.com/office/drawing/2014/main" id="{E5A60CA0-89A1-4062-A37A-7424E2EA536B}"/>
              </a:ext>
            </a:extLst>
          </p:cNvPr>
          <p:cNvGrpSpPr/>
          <p:nvPr/>
        </p:nvGrpSpPr>
        <p:grpSpPr>
          <a:xfrm>
            <a:off x="4865273" y="675546"/>
            <a:ext cx="2178153" cy="1539622"/>
            <a:chOff x="4985203" y="1618959"/>
            <a:chExt cx="1812034" cy="1410073"/>
          </a:xfrm>
        </p:grpSpPr>
        <p:sp>
          <p:nvSpPr>
            <p:cNvPr id="144" name="Isosceles Triangle 143">
              <a:extLst>
                <a:ext uri="{FF2B5EF4-FFF2-40B4-BE49-F238E27FC236}">
                  <a16:creationId xmlns:a16="http://schemas.microsoft.com/office/drawing/2014/main" id="{40F8AE82-FD27-427B-8BE3-59FE8F8C44DF}"/>
                </a:ext>
              </a:extLst>
            </p:cNvPr>
            <p:cNvSpPr/>
            <p:nvPr/>
          </p:nvSpPr>
          <p:spPr bwMode="auto">
            <a:xfrm rot="10800000">
              <a:off x="5763435" y="2883289"/>
              <a:ext cx="337942" cy="145743"/>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5" name="Rectangle 144">
              <a:extLst>
                <a:ext uri="{FF2B5EF4-FFF2-40B4-BE49-F238E27FC236}">
                  <a16:creationId xmlns:a16="http://schemas.microsoft.com/office/drawing/2014/main" id="{19F5AA15-B1D0-4D5C-9C66-2B2F39D74C42}"/>
                </a:ext>
              </a:extLst>
            </p:cNvPr>
            <p:cNvSpPr/>
            <p:nvPr/>
          </p:nvSpPr>
          <p:spPr bwMode="auto">
            <a:xfrm>
              <a:off x="4985204" y="1846416"/>
              <a:ext cx="1812033"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Interest/passion</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Facilitator</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Innovation</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a:t>
              </a:r>
            </a:p>
          </p:txBody>
        </p:sp>
        <p:sp>
          <p:nvSpPr>
            <p:cNvPr id="146" name="Rectangle 145">
              <a:extLst>
                <a:ext uri="{FF2B5EF4-FFF2-40B4-BE49-F238E27FC236}">
                  <a16:creationId xmlns:a16="http://schemas.microsoft.com/office/drawing/2014/main" id="{DCCA320D-E659-4D67-98D2-91946E6E4301}"/>
                </a:ext>
              </a:extLst>
            </p:cNvPr>
            <p:cNvSpPr/>
            <p:nvPr/>
          </p:nvSpPr>
          <p:spPr bwMode="auto">
            <a:xfrm>
              <a:off x="4985203" y="1618959"/>
              <a:ext cx="1812033"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Community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4966842" y="4798778"/>
            <a:ext cx="19750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Community</a:t>
            </a:r>
          </a:p>
        </p:txBody>
      </p:sp>
      <p:sp>
        <p:nvSpPr>
          <p:cNvPr id="101" name="Rectangle: Rounded Corners 100">
            <a:extLst>
              <a:ext uri="{FF2B5EF4-FFF2-40B4-BE49-F238E27FC236}">
                <a16:creationId xmlns:a16="http://schemas.microsoft.com/office/drawing/2014/main" id="{F8A6ADAA-9930-4C34-96EB-195A49F82F59}"/>
              </a:ext>
              <a:ext uri="{C183D7F6-B498-43B3-948B-1728B52AA6E4}">
                <adec:decorative xmlns:adec="http://schemas.microsoft.com/office/drawing/2017/decorative" val="1"/>
              </a:ext>
            </a:extLst>
          </p:cNvPr>
          <p:cNvSpPr/>
          <p:nvPr/>
        </p:nvSpPr>
        <p:spPr>
          <a:xfrm>
            <a:off x="3422794" y="2597179"/>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99" name="Rectangle: Rounded Corners 98">
            <a:extLst>
              <a:ext uri="{FF2B5EF4-FFF2-40B4-BE49-F238E27FC236}">
                <a16:creationId xmlns:a16="http://schemas.microsoft.com/office/drawing/2014/main" id="{1132391E-3C9B-4395-841A-85D93EAC96F8}"/>
              </a:ext>
              <a:ext uri="{C183D7F6-B498-43B3-948B-1728B52AA6E4}">
                <adec:decorative xmlns:adec="http://schemas.microsoft.com/office/drawing/2017/decorative" val="1"/>
              </a:ext>
            </a:extLst>
          </p:cNvPr>
          <p:cNvSpPr/>
          <p:nvPr/>
        </p:nvSpPr>
        <p:spPr>
          <a:xfrm>
            <a:off x="2994317" y="2917538"/>
            <a:ext cx="1821561"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98" name="Rectangle: Rounded Corners 97">
            <a:extLst>
              <a:ext uri="{FF2B5EF4-FFF2-40B4-BE49-F238E27FC236}">
                <a16:creationId xmlns:a16="http://schemas.microsoft.com/office/drawing/2014/main" id="{E9C4760E-2E25-4621-A7DB-BCCF95D369E3}"/>
              </a:ext>
              <a:ext uri="{C183D7F6-B498-43B3-948B-1728B52AA6E4}">
                <adec:decorative xmlns:adec="http://schemas.microsoft.com/office/drawing/2017/decorative" val="1"/>
              </a:ext>
            </a:extLst>
          </p:cNvPr>
          <p:cNvSpPr/>
          <p:nvPr/>
        </p:nvSpPr>
        <p:spPr>
          <a:xfrm>
            <a:off x="307516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97" name="Rectangle: Rounded Corners 96">
            <a:extLst>
              <a:ext uri="{FF2B5EF4-FFF2-40B4-BE49-F238E27FC236}">
                <a16:creationId xmlns:a16="http://schemas.microsoft.com/office/drawing/2014/main" id="{4C62B81B-82AB-403F-9F1E-2422E4845AA3}"/>
              </a:ext>
              <a:ext uri="{C183D7F6-B498-43B3-948B-1728B52AA6E4}">
                <adec:decorative xmlns:adec="http://schemas.microsoft.com/office/drawing/2017/decorative" val="1"/>
              </a:ext>
            </a:extLst>
          </p:cNvPr>
          <p:cNvSpPr/>
          <p:nvPr/>
        </p:nvSpPr>
        <p:spPr>
          <a:xfrm>
            <a:off x="3062355" y="360339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95" name="Rectangle: Rounded Corners 94">
            <a:extLst>
              <a:ext uri="{FF2B5EF4-FFF2-40B4-BE49-F238E27FC236}">
                <a16:creationId xmlns:a16="http://schemas.microsoft.com/office/drawing/2014/main" id="{745C0E4C-8297-4633-8393-0B14E5AC4B18}"/>
              </a:ext>
              <a:ext uri="{C183D7F6-B498-43B3-948B-1728B52AA6E4}">
                <adec:decorative xmlns:adec="http://schemas.microsoft.com/office/drawing/2017/decorative" val="1"/>
              </a:ext>
            </a:extLst>
          </p:cNvPr>
          <p:cNvSpPr/>
          <p:nvPr/>
        </p:nvSpPr>
        <p:spPr>
          <a:xfrm>
            <a:off x="3106528" y="394632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100" name="Rectangle: Rounded Corners 99">
            <a:extLst>
              <a:ext uri="{FF2B5EF4-FFF2-40B4-BE49-F238E27FC236}">
                <a16:creationId xmlns:a16="http://schemas.microsoft.com/office/drawing/2014/main" id="{9EEFFE47-7316-4C91-B327-03C6DE076CB9}"/>
              </a:ext>
              <a:ext uri="{C183D7F6-B498-43B3-948B-1728B52AA6E4}">
                <adec:decorative xmlns:adec="http://schemas.microsoft.com/office/drawing/2017/decorative" val="1"/>
              </a:ext>
            </a:extLst>
          </p:cNvPr>
          <p:cNvSpPr/>
          <p:nvPr/>
        </p:nvSpPr>
        <p:spPr>
          <a:xfrm>
            <a:off x="7026734" y="39621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58" name="Rectangle: Rounded Corners 57">
            <a:extLst>
              <a:ext uri="{FF2B5EF4-FFF2-40B4-BE49-F238E27FC236}">
                <a16:creationId xmlns:a16="http://schemas.microsoft.com/office/drawing/2014/main" id="{4F47F141-D24A-4C99-8FAF-C20C4CBC630F}"/>
              </a:ext>
              <a:ext uri="{C183D7F6-B498-43B3-948B-1728B52AA6E4}">
                <adec:decorative xmlns:adec="http://schemas.microsoft.com/office/drawing/2017/decorative" val="1"/>
              </a:ext>
            </a:extLst>
          </p:cNvPr>
          <p:cNvSpPr/>
          <p:nvPr/>
        </p:nvSpPr>
        <p:spPr>
          <a:xfrm>
            <a:off x="6942283" y="264284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59" name="Rectangle: Rounded Corners 58">
            <a:extLst>
              <a:ext uri="{FF2B5EF4-FFF2-40B4-BE49-F238E27FC236}">
                <a16:creationId xmlns:a16="http://schemas.microsoft.com/office/drawing/2014/main" id="{C0CB0DCB-24AA-48C5-A5C9-3AFA12D11A3F}"/>
              </a:ext>
              <a:ext uri="{C183D7F6-B498-43B3-948B-1728B52AA6E4}">
                <adec:decorative xmlns:adec="http://schemas.microsoft.com/office/drawing/2017/decorative" val="1"/>
              </a:ext>
            </a:extLst>
          </p:cNvPr>
          <p:cNvSpPr/>
          <p:nvPr/>
        </p:nvSpPr>
        <p:spPr>
          <a:xfrm>
            <a:off x="7128486" y="2963202"/>
            <a:ext cx="161047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1D58EAE5-FF84-4CD2-BC1B-E0FD5822510D}"/>
              </a:ext>
              <a:ext uri="{C183D7F6-B498-43B3-948B-1728B52AA6E4}">
                <adec:decorative xmlns:adec="http://schemas.microsoft.com/office/drawing/2017/decorative" val="1"/>
              </a:ext>
            </a:extLst>
          </p:cNvPr>
          <p:cNvSpPr/>
          <p:nvPr/>
        </p:nvSpPr>
        <p:spPr>
          <a:xfrm>
            <a:off x="7209329" y="3306131"/>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E59DF899-14F6-46DE-995E-2C159277B24A}"/>
              </a:ext>
              <a:ext uri="{C183D7F6-B498-43B3-948B-1728B52AA6E4}">
                <adec:decorative xmlns:adec="http://schemas.microsoft.com/office/drawing/2017/decorative" val="1"/>
              </a:ext>
            </a:extLst>
          </p:cNvPr>
          <p:cNvSpPr/>
          <p:nvPr/>
        </p:nvSpPr>
        <p:spPr>
          <a:xfrm>
            <a:off x="7221924" y="3649059"/>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17" name="Oval 16">
            <a:extLst>
              <a:ext uri="{FF2B5EF4-FFF2-40B4-BE49-F238E27FC236}">
                <a16:creationId xmlns:a16="http://schemas.microsoft.com/office/drawing/2014/main" id="{C0D9EEE3-5D0B-39F0-4BEF-9B9523615803}"/>
              </a:ext>
            </a:extLst>
          </p:cNvPr>
          <p:cNvSpPr/>
          <p:nvPr/>
        </p:nvSpPr>
        <p:spPr>
          <a:xfrm>
            <a:off x="4899551" y="2430443"/>
            <a:ext cx="2109600" cy="21096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8" name="Partial Circle 17">
            <a:extLst>
              <a:ext uri="{FF2B5EF4-FFF2-40B4-BE49-F238E27FC236}">
                <a16:creationId xmlns:a16="http://schemas.microsoft.com/office/drawing/2014/main" id="{34F16F37-D33C-64EE-2D9D-C16264A96B8E}"/>
              </a:ext>
            </a:extLst>
          </p:cNvPr>
          <p:cNvSpPr/>
          <p:nvPr/>
        </p:nvSpPr>
        <p:spPr>
          <a:xfrm>
            <a:off x="4900282" y="2431174"/>
            <a:ext cx="2108139" cy="2108139"/>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8098E8AE-0DAA-681D-E0F7-415148909683}"/>
              </a:ext>
            </a:extLst>
          </p:cNvPr>
          <p:cNvGrpSpPr/>
          <p:nvPr/>
        </p:nvGrpSpPr>
        <p:grpSpPr>
          <a:xfrm>
            <a:off x="5423662" y="2954553"/>
            <a:ext cx="1061378" cy="1061380"/>
            <a:chOff x="5423663" y="2954553"/>
            <a:chExt cx="1061378" cy="1061380"/>
          </a:xfrm>
        </p:grpSpPr>
        <p:sp>
          <p:nvSpPr>
            <p:cNvPr id="20" name="Oval 19">
              <a:extLst>
                <a:ext uri="{FF2B5EF4-FFF2-40B4-BE49-F238E27FC236}">
                  <a16:creationId xmlns:a16="http://schemas.microsoft.com/office/drawing/2014/main" id="{99144B71-4740-B170-73A1-78D1B9A7D832}"/>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Graphic 20" descr="Group of people">
              <a:extLst>
                <a:ext uri="{FF2B5EF4-FFF2-40B4-BE49-F238E27FC236}">
                  <a16:creationId xmlns:a16="http://schemas.microsoft.com/office/drawing/2014/main" id="{D094F9EB-4449-1B0C-4B3C-C57F3C771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8398" y="3099286"/>
              <a:ext cx="771912" cy="771913"/>
            </a:xfrm>
            <a:prstGeom prst="rect">
              <a:avLst/>
            </a:prstGeom>
          </p:spPr>
        </p:pic>
      </p:grpSp>
      <p:grpSp>
        <p:nvGrpSpPr>
          <p:cNvPr id="32" name="Group 31">
            <a:extLst>
              <a:ext uri="{FF2B5EF4-FFF2-40B4-BE49-F238E27FC236}">
                <a16:creationId xmlns:a16="http://schemas.microsoft.com/office/drawing/2014/main" id="{5F41BD65-B1FB-D24C-6500-77AADC7BDE62}"/>
              </a:ext>
            </a:extLst>
          </p:cNvPr>
          <p:cNvGrpSpPr/>
          <p:nvPr/>
        </p:nvGrpSpPr>
        <p:grpSpPr>
          <a:xfrm>
            <a:off x="4827445" y="5408254"/>
            <a:ext cx="2436522" cy="319939"/>
            <a:chOff x="4827445" y="5408254"/>
            <a:chExt cx="2436522" cy="319939"/>
          </a:xfrm>
        </p:grpSpPr>
        <p:sp>
          <p:nvSpPr>
            <p:cNvPr id="33" name="Rectangle 32">
              <a:extLst>
                <a:ext uri="{FF2B5EF4-FFF2-40B4-BE49-F238E27FC236}">
                  <a16:creationId xmlns:a16="http://schemas.microsoft.com/office/drawing/2014/main" id="{A94952B2-B959-4E93-D92E-68209B499CE3}"/>
                </a:ext>
              </a:extLst>
            </p:cNvPr>
            <p:cNvSpPr/>
            <p:nvPr/>
          </p:nvSpPr>
          <p:spPr bwMode="auto">
            <a:xfrm>
              <a:off x="48274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Viva Engage</a:t>
              </a:r>
            </a:p>
          </p:txBody>
        </p:sp>
        <p:pic>
          <p:nvPicPr>
            <p:cNvPr id="34" name="Picture 33" descr="Viva Engage icon">
              <a:extLst>
                <a:ext uri="{FF2B5EF4-FFF2-40B4-BE49-F238E27FC236}">
                  <a16:creationId xmlns:a16="http://schemas.microsoft.com/office/drawing/2014/main" id="{31C084A3-FE97-6B60-C3C0-B29EED8766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10756" y="5432736"/>
              <a:ext cx="262205" cy="262879"/>
            </a:xfrm>
            <a:prstGeom prst="rect">
              <a:avLst/>
            </a:prstGeom>
          </p:spPr>
        </p:pic>
      </p:grpSp>
      <p:grpSp>
        <p:nvGrpSpPr>
          <p:cNvPr id="39" name="Group 38">
            <a:extLst>
              <a:ext uri="{FF2B5EF4-FFF2-40B4-BE49-F238E27FC236}">
                <a16:creationId xmlns:a16="http://schemas.microsoft.com/office/drawing/2014/main" id="{BC32764E-6348-87C0-C9E6-772D197DF017}"/>
              </a:ext>
            </a:extLst>
          </p:cNvPr>
          <p:cNvGrpSpPr/>
          <p:nvPr/>
        </p:nvGrpSpPr>
        <p:grpSpPr>
          <a:xfrm>
            <a:off x="2384724" y="2577031"/>
            <a:ext cx="6829709" cy="1809808"/>
            <a:chOff x="2384724" y="2577031"/>
            <a:chExt cx="6829709" cy="1809808"/>
          </a:xfrm>
        </p:grpSpPr>
        <p:pic>
          <p:nvPicPr>
            <p:cNvPr id="111" name="Picture 110" descr="Microsoft Teams app icon">
              <a:extLst>
                <a:ext uri="{FF2B5EF4-FFF2-40B4-BE49-F238E27FC236}">
                  <a16:creationId xmlns:a16="http://schemas.microsoft.com/office/drawing/2014/main" id="{F73B7388-4514-49E8-9768-348399275A7A}"/>
                </a:ext>
              </a:extLst>
            </p:cNvPr>
            <p:cNvPicPr>
              <a:picLocks noChangeAspect="1"/>
            </p:cNvPicPr>
            <p:nvPr/>
          </p:nvPicPr>
          <p:blipFill>
            <a:blip r:embed="rId6"/>
            <a:stretch>
              <a:fillRect/>
            </a:stretch>
          </p:blipFill>
          <p:spPr>
            <a:xfrm>
              <a:off x="8659276" y="3780771"/>
              <a:ext cx="555157" cy="606068"/>
            </a:xfrm>
            <a:prstGeom prst="rect">
              <a:avLst/>
            </a:prstGeom>
          </p:spPr>
        </p:pic>
        <p:pic>
          <p:nvPicPr>
            <p:cNvPr id="26" name="Picture 2" descr="See the source image">
              <a:extLst>
                <a:ext uri="{FF2B5EF4-FFF2-40B4-BE49-F238E27FC236}">
                  <a16:creationId xmlns:a16="http://schemas.microsoft.com/office/drawing/2014/main" id="{AF83615B-B9EC-62D7-168A-6E6E5B7CB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Viva Engage icon">
              <a:extLst>
                <a:ext uri="{FF2B5EF4-FFF2-40B4-BE49-F238E27FC236}">
                  <a16:creationId xmlns:a16="http://schemas.microsoft.com/office/drawing/2014/main" id="{62AF6B32-4766-80C3-1A61-F181F54BCA3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28" name="Picture 27" descr="Viva Engage icon">
              <a:extLst>
                <a:ext uri="{FF2B5EF4-FFF2-40B4-BE49-F238E27FC236}">
                  <a16:creationId xmlns:a16="http://schemas.microsoft.com/office/drawing/2014/main" id="{EEB7AE01-32BA-C0F5-B94C-CE67741A431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29" name="Picture 28" descr="Viva Engage icon">
              <a:extLst>
                <a:ext uri="{FF2B5EF4-FFF2-40B4-BE49-F238E27FC236}">
                  <a16:creationId xmlns:a16="http://schemas.microsoft.com/office/drawing/2014/main" id="{9745FEB2-D04E-3CE7-0A6C-E994B3EA02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30" name="Picture 29" descr="Viva Engage icon">
              <a:extLst>
                <a:ext uri="{FF2B5EF4-FFF2-40B4-BE49-F238E27FC236}">
                  <a16:creationId xmlns:a16="http://schemas.microsoft.com/office/drawing/2014/main" id="{E9353D0C-C800-F1DB-0B4D-1279E2166FF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31" name="Picture 30" descr="Viva Engage icon">
              <a:extLst>
                <a:ext uri="{FF2B5EF4-FFF2-40B4-BE49-F238E27FC236}">
                  <a16:creationId xmlns:a16="http://schemas.microsoft.com/office/drawing/2014/main" id="{A53833A8-0268-AB9F-0A6B-8BC4F0AA3E2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35" name="Picture 34" descr="Viva Topics Logo">
              <a:extLst>
                <a:ext uri="{FF2B5EF4-FFF2-40B4-BE49-F238E27FC236}">
                  <a16:creationId xmlns:a16="http://schemas.microsoft.com/office/drawing/2014/main" id="{4F30BB9D-FB69-808E-4F9D-C696F9A02AA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36" name="Picture 35" descr="Viva Engage icon">
              <a:extLst>
                <a:ext uri="{FF2B5EF4-FFF2-40B4-BE49-F238E27FC236}">
                  <a16:creationId xmlns:a16="http://schemas.microsoft.com/office/drawing/2014/main" id="{F7BDDFE4-31D9-7AC0-F8B0-889DA01BACD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37" name="Picture 36" descr="Viva Engage icon">
              <a:extLst>
                <a:ext uri="{FF2B5EF4-FFF2-40B4-BE49-F238E27FC236}">
                  <a16:creationId xmlns:a16="http://schemas.microsoft.com/office/drawing/2014/main" id="{769E1D52-B203-CB4C-6407-CECE507A8BB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38" name="Picture 37" descr="Viva Engage icon">
              <a:extLst>
                <a:ext uri="{FF2B5EF4-FFF2-40B4-BE49-F238E27FC236}">
                  <a16:creationId xmlns:a16="http://schemas.microsoft.com/office/drawing/2014/main" id="{6F4E0D74-BDAB-BACA-437C-C1DCC1A1DD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spTree>
    <p:extLst>
      <p:ext uri="{BB962C8B-B14F-4D97-AF65-F5344CB8AC3E}">
        <p14:creationId xmlns:p14="http://schemas.microsoft.com/office/powerpoint/2010/main" val="1635018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anim calcmode="lin" valueType="num">
                                      <p:cBhvr>
                                        <p:cTn id="8" dur="1000" fill="hold"/>
                                        <p:tgtEl>
                                          <p:spTgt spid="143"/>
                                        </p:tgtEl>
                                        <p:attrNameLst>
                                          <p:attrName>ppt_x</p:attrName>
                                        </p:attrNameLst>
                                      </p:cBhvr>
                                      <p:tavLst>
                                        <p:tav tm="0">
                                          <p:val>
                                            <p:strVal val="#ppt_x"/>
                                          </p:val>
                                        </p:tav>
                                        <p:tav tm="100000">
                                          <p:val>
                                            <p:strVal val="#ppt_x"/>
                                          </p:val>
                                        </p:tav>
                                      </p:tavLst>
                                    </p:anim>
                                    <p:anim calcmode="lin" valueType="num">
                                      <p:cBhvr>
                                        <p:cTn id="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250"/>
                                        <p:tgtEl>
                                          <p:spTgt spid="95"/>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250"/>
                                        <p:tgtEl>
                                          <p:spTgt spid="9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250"/>
                                        <p:tgtEl>
                                          <p:spTgt spid="98"/>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25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250"/>
                                        <p:tgtEl>
                                          <p:spTgt spid="101"/>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250"/>
                                        <p:tgtEl>
                                          <p:spTgt spid="5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250"/>
                                        <p:tgtEl>
                                          <p:spTgt spid="59"/>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250"/>
                                        <p:tgtEl>
                                          <p:spTgt spid="6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250"/>
                                        <p:tgtEl>
                                          <p:spTgt spid="61"/>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250"/>
                                        <p:tgtEl>
                                          <p:spTgt spid="10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99" grpId="0" animBg="1"/>
      <p:bldP spid="98" grpId="0" animBg="1"/>
      <p:bldP spid="97" grpId="0" animBg="1"/>
      <p:bldP spid="95" grpId="0" animBg="1"/>
      <p:bldP spid="100"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descr="List of Team Characteristics: Membership is mandatory based on skills required&#10;Recommended team size is 5-12 individuals &#10;Focus on outcome delivery aligned with strategic priority of the organization">
            <a:extLst>
              <a:ext uri="{FF2B5EF4-FFF2-40B4-BE49-F238E27FC236}">
                <a16:creationId xmlns:a16="http://schemas.microsoft.com/office/drawing/2014/main" id="{04A0F0C6-1CDA-4ACB-A78E-143F1F40816F}"/>
              </a:ext>
            </a:extLst>
          </p:cNvPr>
          <p:cNvGrpSpPr/>
          <p:nvPr/>
        </p:nvGrpSpPr>
        <p:grpSpPr>
          <a:xfrm>
            <a:off x="2192059" y="1253704"/>
            <a:ext cx="2875811" cy="2424648"/>
            <a:chOff x="4985204" y="440611"/>
            <a:chExt cx="1874520" cy="2619228"/>
          </a:xfrm>
        </p:grpSpPr>
        <p:sp>
          <p:nvSpPr>
            <p:cNvPr id="167" name="Isosceles Triangle 166">
              <a:extLst>
                <a:ext uri="{FF2B5EF4-FFF2-40B4-BE49-F238E27FC236}">
                  <a16:creationId xmlns:a16="http://schemas.microsoft.com/office/drawing/2014/main" id="{1BB94859-1473-4D1F-AED7-95341D1DA4B9}"/>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68" name="Rectangle 167">
              <a:extLst>
                <a:ext uri="{FF2B5EF4-FFF2-40B4-BE49-F238E27FC236}">
                  <a16:creationId xmlns:a16="http://schemas.microsoft.com/office/drawing/2014/main" id="{03DCFD13-7BB5-480D-B37F-18383423724B}"/>
                </a:ext>
              </a:extLst>
            </p:cNvPr>
            <p:cNvSpPr/>
            <p:nvPr/>
          </p:nvSpPr>
          <p:spPr bwMode="auto">
            <a:xfrm>
              <a:off x="4985204" y="686028"/>
              <a:ext cx="1874520" cy="2203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Membership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mandatory</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based on skills required</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Recommended team size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5-12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individuals </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Focus on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outcome delivery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aligned with strategic priority of the organization</a:t>
              </a:r>
            </a:p>
          </p:txBody>
        </p:sp>
        <p:sp>
          <p:nvSpPr>
            <p:cNvPr id="169" name="Rectangle 168">
              <a:extLst>
                <a:ext uri="{FF2B5EF4-FFF2-40B4-BE49-F238E27FC236}">
                  <a16:creationId xmlns:a16="http://schemas.microsoft.com/office/drawing/2014/main" id="{2E33205B-BF26-4CD3-9DC9-401B78782690}"/>
                </a:ext>
              </a:extLst>
            </p:cNvPr>
            <p:cNvSpPr/>
            <p:nvPr/>
          </p:nvSpPr>
          <p:spPr bwMode="auto">
            <a:xfrm>
              <a:off x="4985204" y="440611"/>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Membership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171" name="Group 170" descr="List of Community Characteristics Membership is optional based on interest or passion&#10;The larger the community, the better &#10;Focus on learning, innovating, capture organizational experience and employee engagement">
            <a:extLst>
              <a:ext uri="{FF2B5EF4-FFF2-40B4-BE49-F238E27FC236}">
                <a16:creationId xmlns:a16="http://schemas.microsoft.com/office/drawing/2014/main" id="{F6B6F541-7922-4DCF-A09A-08A71E58ED5E}"/>
              </a:ext>
            </a:extLst>
          </p:cNvPr>
          <p:cNvGrpSpPr/>
          <p:nvPr/>
        </p:nvGrpSpPr>
        <p:grpSpPr>
          <a:xfrm>
            <a:off x="7324089" y="1235272"/>
            <a:ext cx="2875811" cy="2424648"/>
            <a:chOff x="4985204" y="440611"/>
            <a:chExt cx="1874520" cy="2619228"/>
          </a:xfrm>
        </p:grpSpPr>
        <p:sp>
          <p:nvSpPr>
            <p:cNvPr id="172" name="Isosceles Triangle 171">
              <a:extLst>
                <a:ext uri="{FF2B5EF4-FFF2-40B4-BE49-F238E27FC236}">
                  <a16:creationId xmlns:a16="http://schemas.microsoft.com/office/drawing/2014/main" id="{BE6FA568-75DF-4132-947F-3EEDE5004E32}"/>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73" name="Rectangle 172">
              <a:extLst>
                <a:ext uri="{FF2B5EF4-FFF2-40B4-BE49-F238E27FC236}">
                  <a16:creationId xmlns:a16="http://schemas.microsoft.com/office/drawing/2014/main" id="{743F07A7-22A8-435C-9BEE-228311619CC5}"/>
                </a:ext>
              </a:extLst>
            </p:cNvPr>
            <p:cNvSpPr/>
            <p:nvPr/>
          </p:nvSpPr>
          <p:spPr bwMode="auto">
            <a:xfrm>
              <a:off x="4985204" y="686028"/>
              <a:ext cx="1874520" cy="2203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Membership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optional</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based on interest or passion</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The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larger</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the community, the better </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Focus on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learning</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innovating</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capture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organizational experience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and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employee engagement </a:t>
              </a:r>
            </a:p>
          </p:txBody>
        </p:sp>
        <p:sp>
          <p:nvSpPr>
            <p:cNvPr id="174" name="Rectangle 173">
              <a:extLst>
                <a:ext uri="{FF2B5EF4-FFF2-40B4-BE49-F238E27FC236}">
                  <a16:creationId xmlns:a16="http://schemas.microsoft.com/office/drawing/2014/main" id="{93696DBB-34FF-4DC8-AC32-AD8AE619B2D2}"/>
                </a:ext>
              </a:extLst>
            </p:cNvPr>
            <p:cNvSpPr/>
            <p:nvPr/>
          </p:nvSpPr>
          <p:spPr bwMode="auto">
            <a:xfrm>
              <a:off x="4985204" y="440611"/>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Membership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210" name="TextBox 209">
            <a:extLst>
              <a:ext uri="{FF2B5EF4-FFF2-40B4-BE49-F238E27FC236}">
                <a16:creationId xmlns:a16="http://schemas.microsoft.com/office/drawing/2014/main" id="{26E75A85-83BF-4B45-9793-D7782EEF6ABF}"/>
              </a:ext>
              <a:ext uri="{C183D7F6-B498-43B3-948B-1728B52AA6E4}">
                <adec:decorative xmlns:adec="http://schemas.microsoft.com/office/drawing/2017/decorative" val="1"/>
              </a:ext>
            </a:extLst>
          </p:cNvPr>
          <p:cNvSpPr txBox="1"/>
          <p:nvPr/>
        </p:nvSpPr>
        <p:spPr>
          <a:xfrm>
            <a:off x="8181117" y="5407865"/>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Community</a:t>
            </a:r>
          </a:p>
        </p:txBody>
      </p:sp>
      <p:sp>
        <p:nvSpPr>
          <p:cNvPr id="33" name="Rectangle: Rounded Corners 32">
            <a:extLst>
              <a:ext uri="{FF2B5EF4-FFF2-40B4-BE49-F238E27FC236}">
                <a16:creationId xmlns:a16="http://schemas.microsoft.com/office/drawing/2014/main" id="{7DB0A169-B9E4-554A-0983-A32C64F15376}"/>
              </a:ext>
              <a:ext uri="{C183D7F6-B498-43B3-948B-1728B52AA6E4}">
                <adec:decorative xmlns:adec="http://schemas.microsoft.com/office/drawing/2017/decorative" val="1"/>
              </a:ext>
            </a:extLst>
          </p:cNvPr>
          <p:cNvSpPr/>
          <p:nvPr/>
        </p:nvSpPr>
        <p:spPr>
          <a:xfrm>
            <a:off x="7175571" y="4126435"/>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34" name="Rectangle: Rounded Corners 33">
            <a:extLst>
              <a:ext uri="{FF2B5EF4-FFF2-40B4-BE49-F238E27FC236}">
                <a16:creationId xmlns:a16="http://schemas.microsoft.com/office/drawing/2014/main" id="{A40BD146-E596-C7B0-8F48-806CEEBFDD47}"/>
              </a:ext>
              <a:ext uri="{C183D7F6-B498-43B3-948B-1728B52AA6E4}">
                <adec:decorative xmlns:adec="http://schemas.microsoft.com/office/drawing/2017/decorative" val="1"/>
              </a:ext>
            </a:extLst>
          </p:cNvPr>
          <p:cNvSpPr/>
          <p:nvPr/>
        </p:nvSpPr>
        <p:spPr>
          <a:xfrm>
            <a:off x="6899803" y="4332619"/>
            <a:ext cx="117235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35" name="Rectangle: Rounded Corners 34">
            <a:extLst>
              <a:ext uri="{FF2B5EF4-FFF2-40B4-BE49-F238E27FC236}">
                <a16:creationId xmlns:a16="http://schemas.microsoft.com/office/drawing/2014/main" id="{D341A263-4A5A-C82D-760D-D86872A4BCEA}"/>
              </a:ext>
              <a:ext uri="{C183D7F6-B498-43B3-948B-1728B52AA6E4}">
                <adec:decorative xmlns:adec="http://schemas.microsoft.com/office/drawing/2017/decorative" val="1"/>
              </a:ext>
            </a:extLst>
          </p:cNvPr>
          <p:cNvSpPr/>
          <p:nvPr/>
        </p:nvSpPr>
        <p:spPr>
          <a:xfrm>
            <a:off x="6951834" y="4553328"/>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36" name="Rectangle: Rounded Corners 35">
            <a:extLst>
              <a:ext uri="{FF2B5EF4-FFF2-40B4-BE49-F238E27FC236}">
                <a16:creationId xmlns:a16="http://schemas.microsoft.com/office/drawing/2014/main" id="{3F8D51E0-E16E-CB2A-E29E-1E1CE2332CF8}"/>
              </a:ext>
              <a:ext uri="{C183D7F6-B498-43B3-948B-1728B52AA6E4}">
                <adec:decorative xmlns:adec="http://schemas.microsoft.com/office/drawing/2017/decorative" val="1"/>
              </a:ext>
            </a:extLst>
          </p:cNvPr>
          <p:cNvSpPr/>
          <p:nvPr/>
        </p:nvSpPr>
        <p:spPr>
          <a:xfrm>
            <a:off x="6943593" y="4774037"/>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37" name="Rectangle: Rounded Corners 36">
            <a:extLst>
              <a:ext uri="{FF2B5EF4-FFF2-40B4-BE49-F238E27FC236}">
                <a16:creationId xmlns:a16="http://schemas.microsoft.com/office/drawing/2014/main" id="{764CEFDD-0F86-CE0D-8876-365FDF6ABA8D}"/>
              </a:ext>
              <a:ext uri="{C183D7F6-B498-43B3-948B-1728B52AA6E4}">
                <adec:decorative xmlns:adec="http://schemas.microsoft.com/office/drawing/2017/decorative" val="1"/>
              </a:ext>
            </a:extLst>
          </p:cNvPr>
          <p:cNvSpPr/>
          <p:nvPr/>
        </p:nvSpPr>
        <p:spPr>
          <a:xfrm>
            <a:off x="6972022" y="4994745"/>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38" name="Rectangle: Rounded Corners 37">
            <a:extLst>
              <a:ext uri="{FF2B5EF4-FFF2-40B4-BE49-F238E27FC236}">
                <a16:creationId xmlns:a16="http://schemas.microsoft.com/office/drawing/2014/main" id="{934DA2A9-A85A-3C8E-0507-13B66A3FCE92}"/>
              </a:ext>
              <a:ext uri="{C183D7F6-B498-43B3-948B-1728B52AA6E4}">
                <adec:decorative xmlns:adec="http://schemas.microsoft.com/office/drawing/2017/decorative" val="1"/>
              </a:ext>
            </a:extLst>
          </p:cNvPr>
          <p:cNvSpPr/>
          <p:nvPr/>
        </p:nvSpPr>
        <p:spPr>
          <a:xfrm>
            <a:off x="9495069" y="5004943"/>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39" name="Rectangle: Rounded Corners 38">
            <a:extLst>
              <a:ext uri="{FF2B5EF4-FFF2-40B4-BE49-F238E27FC236}">
                <a16:creationId xmlns:a16="http://schemas.microsoft.com/office/drawing/2014/main" id="{4128FF41-2AE3-D62F-CE7F-020E12207E4A}"/>
              </a:ext>
              <a:ext uri="{C183D7F6-B498-43B3-948B-1728B52AA6E4}">
                <adec:decorative xmlns:adec="http://schemas.microsoft.com/office/drawing/2017/decorative" val="1"/>
              </a:ext>
            </a:extLst>
          </p:cNvPr>
          <p:cNvSpPr/>
          <p:nvPr/>
        </p:nvSpPr>
        <p:spPr>
          <a:xfrm>
            <a:off x="9440716" y="4155825"/>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40" name="Rectangle: Rounded Corners 39">
            <a:extLst>
              <a:ext uri="{FF2B5EF4-FFF2-40B4-BE49-F238E27FC236}">
                <a16:creationId xmlns:a16="http://schemas.microsoft.com/office/drawing/2014/main" id="{9882F391-4A2D-BD03-1A8D-1773B034F9D6}"/>
              </a:ext>
              <a:ext uri="{C183D7F6-B498-43B3-948B-1728B52AA6E4}">
                <adec:decorative xmlns:adec="http://schemas.microsoft.com/office/drawing/2017/decorative" val="1"/>
              </a:ext>
            </a:extLst>
          </p:cNvPr>
          <p:cNvSpPr/>
          <p:nvPr/>
        </p:nvSpPr>
        <p:spPr>
          <a:xfrm>
            <a:off x="9560557" y="4362008"/>
            <a:ext cx="1036505"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1D6497AA-FB36-6F50-8D73-B323C6A53F70}"/>
              </a:ext>
              <a:ext uri="{C183D7F6-B498-43B3-948B-1728B52AA6E4}">
                <adec:decorative xmlns:adec="http://schemas.microsoft.com/office/drawing/2017/decorative" val="1"/>
              </a:ext>
            </a:extLst>
          </p:cNvPr>
          <p:cNvSpPr/>
          <p:nvPr/>
        </p:nvSpPr>
        <p:spPr>
          <a:xfrm>
            <a:off x="9612587" y="4582717"/>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CC65397-8E2B-9852-4D7A-F9E26F30D525}"/>
              </a:ext>
              <a:ext uri="{C183D7F6-B498-43B3-948B-1728B52AA6E4}">
                <adec:decorative xmlns:adec="http://schemas.microsoft.com/office/drawing/2017/decorative" val="1"/>
              </a:ext>
            </a:extLst>
          </p:cNvPr>
          <p:cNvSpPr/>
          <p:nvPr/>
        </p:nvSpPr>
        <p:spPr>
          <a:xfrm>
            <a:off x="9620693" y="4803426"/>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43" name="Oval 42">
            <a:extLst>
              <a:ext uri="{FF2B5EF4-FFF2-40B4-BE49-F238E27FC236}">
                <a16:creationId xmlns:a16="http://schemas.microsoft.com/office/drawing/2014/main" id="{5490E41D-ABF9-3350-A0D3-580CA78F9DD8}"/>
              </a:ext>
            </a:extLst>
          </p:cNvPr>
          <p:cNvSpPr/>
          <p:nvPr/>
        </p:nvSpPr>
        <p:spPr>
          <a:xfrm>
            <a:off x="8126013" y="4019124"/>
            <a:ext cx="1357740" cy="135774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44" name="Partial Circle 43">
            <a:extLst>
              <a:ext uri="{FF2B5EF4-FFF2-40B4-BE49-F238E27FC236}">
                <a16:creationId xmlns:a16="http://schemas.microsoft.com/office/drawing/2014/main" id="{C63235A5-B454-EEB7-7728-72A5331847AC}"/>
              </a:ext>
            </a:extLst>
          </p:cNvPr>
          <p:cNvSpPr/>
          <p:nvPr/>
        </p:nvSpPr>
        <p:spPr>
          <a:xfrm>
            <a:off x="8126483" y="4019594"/>
            <a:ext cx="1356799" cy="1356800"/>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EC406D2A-1EC8-A361-15A3-A41CDD318136}"/>
              </a:ext>
            </a:extLst>
          </p:cNvPr>
          <p:cNvGrpSpPr/>
          <p:nvPr/>
        </p:nvGrpSpPr>
        <p:grpSpPr>
          <a:xfrm>
            <a:off x="8463331" y="4356442"/>
            <a:ext cx="683103" cy="683105"/>
            <a:chOff x="5423663" y="2954553"/>
            <a:chExt cx="1061378" cy="1061380"/>
          </a:xfrm>
        </p:grpSpPr>
        <p:sp>
          <p:nvSpPr>
            <p:cNvPr id="76" name="Oval 75">
              <a:extLst>
                <a:ext uri="{FF2B5EF4-FFF2-40B4-BE49-F238E27FC236}">
                  <a16:creationId xmlns:a16="http://schemas.microsoft.com/office/drawing/2014/main" id="{749D2285-A807-AD50-3F2D-9F1824E820F7}"/>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77" name="Graphic 76" descr="Group of people">
              <a:extLst>
                <a:ext uri="{FF2B5EF4-FFF2-40B4-BE49-F238E27FC236}">
                  <a16:creationId xmlns:a16="http://schemas.microsoft.com/office/drawing/2014/main" id="{1BF1E439-33E8-7B6E-2DB4-A7650807C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8398" y="3099286"/>
              <a:ext cx="771912" cy="771913"/>
            </a:xfrm>
            <a:prstGeom prst="rect">
              <a:avLst/>
            </a:prstGeom>
          </p:spPr>
        </p:pic>
      </p:grpSp>
      <p:grpSp>
        <p:nvGrpSpPr>
          <p:cNvPr id="48" name="Group 47">
            <a:extLst>
              <a:ext uri="{FF2B5EF4-FFF2-40B4-BE49-F238E27FC236}">
                <a16:creationId xmlns:a16="http://schemas.microsoft.com/office/drawing/2014/main" id="{F1B405F6-3E05-5D6F-5CFD-B3DBE54A6211}"/>
              </a:ext>
            </a:extLst>
          </p:cNvPr>
          <p:cNvGrpSpPr/>
          <p:nvPr/>
        </p:nvGrpSpPr>
        <p:grpSpPr>
          <a:xfrm>
            <a:off x="6507469" y="4113468"/>
            <a:ext cx="4395604" cy="1164794"/>
            <a:chOff x="2384724" y="2577031"/>
            <a:chExt cx="6829709" cy="1809808"/>
          </a:xfrm>
        </p:grpSpPr>
        <p:pic>
          <p:nvPicPr>
            <p:cNvPr id="49" name="Picture 48" descr="Microsoft Teams app icon">
              <a:extLst>
                <a:ext uri="{FF2B5EF4-FFF2-40B4-BE49-F238E27FC236}">
                  <a16:creationId xmlns:a16="http://schemas.microsoft.com/office/drawing/2014/main" id="{A7D8E7DF-16F3-7FEC-711D-B8B2EF010D9E}"/>
                </a:ext>
              </a:extLst>
            </p:cNvPr>
            <p:cNvPicPr>
              <a:picLocks noChangeAspect="1"/>
            </p:cNvPicPr>
            <p:nvPr/>
          </p:nvPicPr>
          <p:blipFill>
            <a:blip r:embed="rId5"/>
            <a:stretch>
              <a:fillRect/>
            </a:stretch>
          </p:blipFill>
          <p:spPr>
            <a:xfrm>
              <a:off x="8659276" y="3780771"/>
              <a:ext cx="555157" cy="606068"/>
            </a:xfrm>
            <a:prstGeom prst="rect">
              <a:avLst/>
            </a:prstGeom>
          </p:spPr>
        </p:pic>
        <p:pic>
          <p:nvPicPr>
            <p:cNvPr id="50" name="Picture 2" descr="See the source image">
              <a:extLst>
                <a:ext uri="{FF2B5EF4-FFF2-40B4-BE49-F238E27FC236}">
                  <a16:creationId xmlns:a16="http://schemas.microsoft.com/office/drawing/2014/main" id="{AACAFDDF-D99C-3E80-DC60-3EBAB026F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Viva Engage icon">
              <a:extLst>
                <a:ext uri="{FF2B5EF4-FFF2-40B4-BE49-F238E27FC236}">
                  <a16:creationId xmlns:a16="http://schemas.microsoft.com/office/drawing/2014/main" id="{8B766890-2ABA-48C4-A6EC-7E0B9637EFA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52" name="Picture 51" descr="Viva Engage icon">
              <a:extLst>
                <a:ext uri="{FF2B5EF4-FFF2-40B4-BE49-F238E27FC236}">
                  <a16:creationId xmlns:a16="http://schemas.microsoft.com/office/drawing/2014/main" id="{CE140BBF-279D-461C-1DE4-32BA59998F4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53" name="Picture 52" descr="Viva Engage icon">
              <a:extLst>
                <a:ext uri="{FF2B5EF4-FFF2-40B4-BE49-F238E27FC236}">
                  <a16:creationId xmlns:a16="http://schemas.microsoft.com/office/drawing/2014/main" id="{33D954EC-61CD-619B-6937-6FD51D8A8F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54" name="Picture 53" descr="Viva Engage icon">
              <a:extLst>
                <a:ext uri="{FF2B5EF4-FFF2-40B4-BE49-F238E27FC236}">
                  <a16:creationId xmlns:a16="http://schemas.microsoft.com/office/drawing/2014/main" id="{61708696-101C-D6B9-F77E-4874A11F304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55" name="Picture 54" descr="Viva Engage icon">
              <a:extLst>
                <a:ext uri="{FF2B5EF4-FFF2-40B4-BE49-F238E27FC236}">
                  <a16:creationId xmlns:a16="http://schemas.microsoft.com/office/drawing/2014/main" id="{20C7FDD1-A50F-440D-EBC5-9F2A5868250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72" name="Picture 71" descr="Viva Topics Logo">
              <a:extLst>
                <a:ext uri="{FF2B5EF4-FFF2-40B4-BE49-F238E27FC236}">
                  <a16:creationId xmlns:a16="http://schemas.microsoft.com/office/drawing/2014/main" id="{F318A096-EB3F-47B6-3D7A-7991059CBD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73" name="Picture 72" descr="Viva Engage icon">
              <a:extLst>
                <a:ext uri="{FF2B5EF4-FFF2-40B4-BE49-F238E27FC236}">
                  <a16:creationId xmlns:a16="http://schemas.microsoft.com/office/drawing/2014/main" id="{9653434A-0109-4C27-132A-2B44346B353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74" name="Picture 73" descr="Viva Engage icon">
              <a:extLst>
                <a:ext uri="{FF2B5EF4-FFF2-40B4-BE49-F238E27FC236}">
                  <a16:creationId xmlns:a16="http://schemas.microsoft.com/office/drawing/2014/main" id="{05C7CAD0-FA7C-C9B3-86A1-B2CB92F0781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75" name="Picture 74" descr="Viva Engage icon">
              <a:extLst>
                <a:ext uri="{FF2B5EF4-FFF2-40B4-BE49-F238E27FC236}">
                  <a16:creationId xmlns:a16="http://schemas.microsoft.com/office/drawing/2014/main" id="{010E410B-16AA-B10A-9857-EF5F05CB19B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sp>
        <p:nvSpPr>
          <p:cNvPr id="78" name="TextBox 77">
            <a:extLst>
              <a:ext uri="{FF2B5EF4-FFF2-40B4-BE49-F238E27FC236}">
                <a16:creationId xmlns:a16="http://schemas.microsoft.com/office/drawing/2014/main" id="{D0736783-C872-F2E6-ECDF-C7E705322C9F}"/>
              </a:ext>
              <a:ext uri="{C183D7F6-B498-43B3-948B-1728B52AA6E4}">
                <adec:decorative xmlns:adec="http://schemas.microsoft.com/office/drawing/2017/decorative" val="1"/>
              </a:ext>
            </a:extLst>
          </p:cNvPr>
          <p:cNvSpPr txBox="1"/>
          <p:nvPr/>
        </p:nvSpPr>
        <p:spPr>
          <a:xfrm>
            <a:off x="3131800" y="5407865"/>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79" name="TextBox 78">
            <a:extLst>
              <a:ext uri="{FF2B5EF4-FFF2-40B4-BE49-F238E27FC236}">
                <a16:creationId xmlns:a16="http://schemas.microsoft.com/office/drawing/2014/main" id="{FD02961A-06E1-FAA4-7AA4-07790B3E9A8E}"/>
              </a:ext>
              <a:ext uri="{C183D7F6-B498-43B3-948B-1728B52AA6E4}">
                <adec:decorative xmlns:adec="http://schemas.microsoft.com/office/drawing/2017/decorative" val="1"/>
              </a:ext>
            </a:extLst>
          </p:cNvPr>
          <p:cNvSpPr txBox="1"/>
          <p:nvPr/>
        </p:nvSpPr>
        <p:spPr>
          <a:xfrm>
            <a:off x="3270258" y="5394529"/>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85615923-22CF-B579-9CF0-3A338B533DD6}"/>
              </a:ext>
              <a:ext uri="{C183D7F6-B498-43B3-948B-1728B52AA6E4}">
                <adec:decorative xmlns:adec="http://schemas.microsoft.com/office/drawing/2017/decorative" val="1"/>
              </a:ext>
            </a:extLst>
          </p:cNvPr>
          <p:cNvSpPr txBox="1"/>
          <p:nvPr/>
        </p:nvSpPr>
        <p:spPr>
          <a:xfrm>
            <a:off x="3270258" y="5381651"/>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542275A6-9988-2F19-5932-007C3A7E3ABA}"/>
              </a:ext>
              <a:ext uri="{C183D7F6-B498-43B3-948B-1728B52AA6E4}">
                <adec:decorative xmlns:adec="http://schemas.microsoft.com/office/drawing/2017/decorative" val="1"/>
              </a:ext>
            </a:extLst>
          </p:cNvPr>
          <p:cNvSpPr/>
          <p:nvPr/>
        </p:nvSpPr>
        <p:spPr>
          <a:xfrm>
            <a:off x="2094959" y="4169598"/>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82" name="Rectangle: Rounded Corners 81">
            <a:extLst>
              <a:ext uri="{FF2B5EF4-FFF2-40B4-BE49-F238E27FC236}">
                <a16:creationId xmlns:a16="http://schemas.microsoft.com/office/drawing/2014/main" id="{23EFC480-BFAB-0069-5484-7E7E27379102}"/>
              </a:ext>
              <a:ext uri="{C183D7F6-B498-43B3-948B-1728B52AA6E4}">
                <adec:decorative xmlns:adec="http://schemas.microsoft.com/office/drawing/2017/decorative" val="1"/>
              </a:ext>
            </a:extLst>
          </p:cNvPr>
          <p:cNvSpPr/>
          <p:nvPr/>
        </p:nvSpPr>
        <p:spPr>
          <a:xfrm>
            <a:off x="2336695" y="395163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83" name="Rectangle: Rounded Corners 82">
            <a:extLst>
              <a:ext uri="{FF2B5EF4-FFF2-40B4-BE49-F238E27FC236}">
                <a16:creationId xmlns:a16="http://schemas.microsoft.com/office/drawing/2014/main" id="{A3EF5551-73A1-616D-83EE-ACCAFBE878E2}"/>
              </a:ext>
              <a:ext uri="{C183D7F6-B498-43B3-948B-1728B52AA6E4}">
                <adec:decorative xmlns:adec="http://schemas.microsoft.com/office/drawing/2017/decorative" val="1"/>
              </a:ext>
            </a:extLst>
          </p:cNvPr>
          <p:cNvSpPr/>
          <p:nvPr/>
        </p:nvSpPr>
        <p:spPr>
          <a:xfrm>
            <a:off x="1921073" y="504144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84" name="Rectangle: Rounded Corners 83">
            <a:extLst>
              <a:ext uri="{FF2B5EF4-FFF2-40B4-BE49-F238E27FC236}">
                <a16:creationId xmlns:a16="http://schemas.microsoft.com/office/drawing/2014/main" id="{C011DB60-55E2-805F-042B-3F19F645C692}"/>
              </a:ext>
              <a:ext uri="{C183D7F6-B498-43B3-948B-1728B52AA6E4}">
                <adec:decorative xmlns:adec="http://schemas.microsoft.com/office/drawing/2017/decorative" val="1"/>
              </a:ext>
            </a:extLst>
          </p:cNvPr>
          <p:cNvSpPr/>
          <p:nvPr/>
        </p:nvSpPr>
        <p:spPr>
          <a:xfrm>
            <a:off x="4193804" y="525940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85" name="Rectangle: Rounded Corners 84">
            <a:extLst>
              <a:ext uri="{FF2B5EF4-FFF2-40B4-BE49-F238E27FC236}">
                <a16:creationId xmlns:a16="http://schemas.microsoft.com/office/drawing/2014/main" id="{7CF5AEB8-76D1-AC01-236B-83680B0DC981}"/>
              </a:ext>
              <a:ext uri="{C183D7F6-B498-43B3-948B-1728B52AA6E4}">
                <adec:decorative xmlns:adec="http://schemas.microsoft.com/office/drawing/2017/decorative" val="1"/>
              </a:ext>
            </a:extLst>
          </p:cNvPr>
          <p:cNvSpPr/>
          <p:nvPr/>
        </p:nvSpPr>
        <p:spPr>
          <a:xfrm>
            <a:off x="1840581" y="482348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86" name="Rectangle: Rounded Corners 85">
            <a:extLst>
              <a:ext uri="{FF2B5EF4-FFF2-40B4-BE49-F238E27FC236}">
                <a16:creationId xmlns:a16="http://schemas.microsoft.com/office/drawing/2014/main" id="{EF457A55-B2B5-23CC-682E-6836E5E45BB6}"/>
              </a:ext>
              <a:ext uri="{C183D7F6-B498-43B3-948B-1728B52AA6E4}">
                <adec:decorative xmlns:adec="http://schemas.microsoft.com/office/drawing/2017/decorative" val="1"/>
              </a:ext>
            </a:extLst>
          </p:cNvPr>
          <p:cNvSpPr/>
          <p:nvPr/>
        </p:nvSpPr>
        <p:spPr>
          <a:xfrm>
            <a:off x="1848719" y="4605522"/>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89" name="Rectangle: Rounded Corners 88">
            <a:extLst>
              <a:ext uri="{FF2B5EF4-FFF2-40B4-BE49-F238E27FC236}">
                <a16:creationId xmlns:a16="http://schemas.microsoft.com/office/drawing/2014/main" id="{2477B7D0-111A-AEB9-0E0C-BCB429F372AC}"/>
              </a:ext>
              <a:ext uri="{C183D7F6-B498-43B3-948B-1728B52AA6E4}">
                <adec:decorative xmlns:adec="http://schemas.microsoft.com/office/drawing/2017/decorative" val="1"/>
              </a:ext>
            </a:extLst>
          </p:cNvPr>
          <p:cNvSpPr/>
          <p:nvPr/>
        </p:nvSpPr>
        <p:spPr>
          <a:xfrm>
            <a:off x="1922827" y="4387560"/>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90" name="Rectangle: Rounded Corners 89">
            <a:extLst>
              <a:ext uri="{FF2B5EF4-FFF2-40B4-BE49-F238E27FC236}">
                <a16:creationId xmlns:a16="http://schemas.microsoft.com/office/drawing/2014/main" id="{DD0743F4-A61F-A874-F9B3-87F9E76222FD}"/>
              </a:ext>
              <a:ext uri="{C183D7F6-B498-43B3-948B-1728B52AA6E4}">
                <adec:decorative xmlns:adec="http://schemas.microsoft.com/office/drawing/2017/decorative" val="1"/>
              </a:ext>
            </a:extLst>
          </p:cNvPr>
          <p:cNvSpPr/>
          <p:nvPr/>
        </p:nvSpPr>
        <p:spPr>
          <a:xfrm>
            <a:off x="2143779" y="525940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91" name="Rectangle: Rounded Corners 90">
            <a:extLst>
              <a:ext uri="{FF2B5EF4-FFF2-40B4-BE49-F238E27FC236}">
                <a16:creationId xmlns:a16="http://schemas.microsoft.com/office/drawing/2014/main" id="{841E097D-D2FC-7317-5344-728C1B9E4677}"/>
              </a:ext>
              <a:ext uri="{C183D7F6-B498-43B3-948B-1728B52AA6E4}">
                <adec:decorative xmlns:adec="http://schemas.microsoft.com/office/drawing/2017/decorative" val="1"/>
              </a:ext>
            </a:extLst>
          </p:cNvPr>
          <p:cNvSpPr/>
          <p:nvPr/>
        </p:nvSpPr>
        <p:spPr>
          <a:xfrm>
            <a:off x="3963061" y="395163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92" name="Rectangle: Rounded Corners 91">
            <a:extLst>
              <a:ext uri="{FF2B5EF4-FFF2-40B4-BE49-F238E27FC236}">
                <a16:creationId xmlns:a16="http://schemas.microsoft.com/office/drawing/2014/main" id="{E49D1B05-AFD5-4686-3745-2A4C803E3541}"/>
              </a:ext>
              <a:ext uri="{C183D7F6-B498-43B3-948B-1728B52AA6E4}">
                <adec:decorative xmlns:adec="http://schemas.microsoft.com/office/drawing/2017/decorative" val="1"/>
              </a:ext>
            </a:extLst>
          </p:cNvPr>
          <p:cNvSpPr/>
          <p:nvPr/>
        </p:nvSpPr>
        <p:spPr>
          <a:xfrm>
            <a:off x="4254850" y="416297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93" name="Rectangle: Rounded Corners 92">
            <a:extLst>
              <a:ext uri="{FF2B5EF4-FFF2-40B4-BE49-F238E27FC236}">
                <a16:creationId xmlns:a16="http://schemas.microsoft.com/office/drawing/2014/main" id="{C2917DAE-B1A7-2F6D-5C71-73CB595B85FC}"/>
              </a:ext>
              <a:ext uri="{C183D7F6-B498-43B3-948B-1728B52AA6E4}">
                <adec:decorative xmlns:adec="http://schemas.microsoft.com/office/drawing/2017/decorative" val="1"/>
              </a:ext>
            </a:extLst>
          </p:cNvPr>
          <p:cNvSpPr/>
          <p:nvPr/>
        </p:nvSpPr>
        <p:spPr>
          <a:xfrm>
            <a:off x="4397499" y="4383803"/>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94" name="Rectangle: Rounded Corners 93">
            <a:extLst>
              <a:ext uri="{FF2B5EF4-FFF2-40B4-BE49-F238E27FC236}">
                <a16:creationId xmlns:a16="http://schemas.microsoft.com/office/drawing/2014/main" id="{05FC2EE9-5C2E-EDF2-A634-E0438079C261}"/>
              </a:ext>
              <a:ext uri="{C183D7F6-B498-43B3-948B-1728B52AA6E4}">
                <adec:decorative xmlns:adec="http://schemas.microsoft.com/office/drawing/2017/decorative" val="1"/>
              </a:ext>
            </a:extLst>
          </p:cNvPr>
          <p:cNvSpPr/>
          <p:nvPr/>
        </p:nvSpPr>
        <p:spPr>
          <a:xfrm>
            <a:off x="4474093" y="4605522"/>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95" name="Rectangle: Rounded Corners 94">
            <a:extLst>
              <a:ext uri="{FF2B5EF4-FFF2-40B4-BE49-F238E27FC236}">
                <a16:creationId xmlns:a16="http://schemas.microsoft.com/office/drawing/2014/main" id="{36B72BD3-EFBA-1255-ECB0-EB575FCD2C74}"/>
              </a:ext>
              <a:ext uri="{C183D7F6-B498-43B3-948B-1728B52AA6E4}">
                <adec:decorative xmlns:adec="http://schemas.microsoft.com/office/drawing/2017/decorative" val="1"/>
              </a:ext>
            </a:extLst>
          </p:cNvPr>
          <p:cNvSpPr/>
          <p:nvPr/>
        </p:nvSpPr>
        <p:spPr>
          <a:xfrm>
            <a:off x="4427095" y="4829489"/>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96" name="Rectangle: Rounded Corners 95">
            <a:extLst>
              <a:ext uri="{FF2B5EF4-FFF2-40B4-BE49-F238E27FC236}">
                <a16:creationId xmlns:a16="http://schemas.microsoft.com/office/drawing/2014/main" id="{D12585FE-C91C-A4F1-0523-F91E95BDDD34}"/>
              </a:ext>
              <a:ext uri="{C183D7F6-B498-43B3-948B-1728B52AA6E4}">
                <adec:decorative xmlns:adec="http://schemas.microsoft.com/office/drawing/2017/decorative" val="1"/>
              </a:ext>
            </a:extLst>
          </p:cNvPr>
          <p:cNvSpPr/>
          <p:nvPr/>
        </p:nvSpPr>
        <p:spPr>
          <a:xfrm>
            <a:off x="4337505" y="5038434"/>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97" name="Rectangle: Rounded Corners 96">
            <a:extLst>
              <a:ext uri="{FF2B5EF4-FFF2-40B4-BE49-F238E27FC236}">
                <a16:creationId xmlns:a16="http://schemas.microsoft.com/office/drawing/2014/main" id="{6223B0A0-2C75-02A2-32BF-EE3578A21E6C}"/>
              </a:ext>
              <a:ext uri="{C183D7F6-B498-43B3-948B-1728B52AA6E4}">
                <adec:decorative xmlns:adec="http://schemas.microsoft.com/office/drawing/2017/decorative" val="1"/>
              </a:ext>
            </a:extLst>
          </p:cNvPr>
          <p:cNvSpPr/>
          <p:nvPr/>
        </p:nvSpPr>
        <p:spPr>
          <a:xfrm>
            <a:off x="3121412" y="3752528"/>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98" name="Group 97">
            <a:extLst>
              <a:ext uri="{FF2B5EF4-FFF2-40B4-BE49-F238E27FC236}">
                <a16:creationId xmlns:a16="http://schemas.microsoft.com/office/drawing/2014/main" id="{798AC68F-1240-A443-E225-8F203CF2AF54}"/>
              </a:ext>
            </a:extLst>
          </p:cNvPr>
          <p:cNvGrpSpPr/>
          <p:nvPr/>
        </p:nvGrpSpPr>
        <p:grpSpPr>
          <a:xfrm>
            <a:off x="1287465" y="3791212"/>
            <a:ext cx="4690024" cy="1710376"/>
            <a:chOff x="2092762" y="2014213"/>
            <a:chExt cx="7519070" cy="2742085"/>
          </a:xfrm>
        </p:grpSpPr>
        <p:pic>
          <p:nvPicPr>
            <p:cNvPr id="99" name="Picture 98" descr="Microsoft Teams app icon">
              <a:extLst>
                <a:ext uri="{FF2B5EF4-FFF2-40B4-BE49-F238E27FC236}">
                  <a16:creationId xmlns:a16="http://schemas.microsoft.com/office/drawing/2014/main" id="{1BBCEE62-7326-F465-73A2-9E30D2463F85}"/>
                </a:ext>
              </a:extLst>
            </p:cNvPr>
            <p:cNvPicPr>
              <a:picLocks noChangeAspect="1"/>
            </p:cNvPicPr>
            <p:nvPr/>
          </p:nvPicPr>
          <p:blipFill>
            <a:blip r:embed="rId5"/>
            <a:stretch>
              <a:fillRect/>
            </a:stretch>
          </p:blipFill>
          <p:spPr>
            <a:xfrm>
              <a:off x="8591656" y="3805810"/>
              <a:ext cx="561859" cy="613386"/>
            </a:xfrm>
            <a:prstGeom prst="rect">
              <a:avLst/>
            </a:prstGeom>
          </p:spPr>
        </p:pic>
        <p:pic>
          <p:nvPicPr>
            <p:cNvPr id="100" name="Picture 99" descr="A close up of a logo&#10;&#10;Description automatically generated">
              <a:extLst>
                <a:ext uri="{FF2B5EF4-FFF2-40B4-BE49-F238E27FC236}">
                  <a16:creationId xmlns:a16="http://schemas.microsoft.com/office/drawing/2014/main" id="{B18B87A8-429A-8863-7B04-2886D2D46CC4}"/>
                </a:ext>
              </a:extLst>
            </p:cNvPr>
            <p:cNvPicPr>
              <a:picLocks noChangeAspect="1"/>
            </p:cNvPicPr>
            <p:nvPr/>
          </p:nvPicPr>
          <p:blipFill>
            <a:blip r:embed="rId9"/>
            <a:stretch>
              <a:fillRect/>
            </a:stretch>
          </p:blipFill>
          <p:spPr>
            <a:xfrm>
              <a:off x="2917514" y="4159644"/>
              <a:ext cx="583791" cy="583791"/>
            </a:xfrm>
            <a:prstGeom prst="rect">
              <a:avLst/>
            </a:prstGeom>
            <a:noFill/>
            <a:ln w="12700" cap="flat">
              <a:noFill/>
              <a:prstDash val="dash"/>
              <a:miter/>
            </a:ln>
          </p:spPr>
        </p:pic>
        <p:pic>
          <p:nvPicPr>
            <p:cNvPr id="101" name="Picture 100">
              <a:extLst>
                <a:ext uri="{FF2B5EF4-FFF2-40B4-BE49-F238E27FC236}">
                  <a16:creationId xmlns:a16="http://schemas.microsoft.com/office/drawing/2014/main" id="{3D92E0DC-2A0F-21BB-597F-7549EA41E26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2690574" y="3965875"/>
              <a:ext cx="291288" cy="297485"/>
            </a:xfrm>
            <a:prstGeom prst="rect">
              <a:avLst/>
            </a:prstGeom>
          </p:spPr>
        </p:pic>
        <p:pic>
          <p:nvPicPr>
            <p:cNvPr id="102" name="Picture 101" descr="A picture containing clock, table, drawing&#10;&#10;Description automatically generated">
              <a:extLst>
                <a:ext uri="{FF2B5EF4-FFF2-40B4-BE49-F238E27FC236}">
                  <a16:creationId xmlns:a16="http://schemas.microsoft.com/office/drawing/2014/main" id="{EB7D4D11-6721-5338-6343-4D4691ED2C14}"/>
                </a:ext>
              </a:extLst>
            </p:cNvPr>
            <p:cNvPicPr>
              <a:picLocks noChangeAspect="1"/>
            </p:cNvPicPr>
            <p:nvPr/>
          </p:nvPicPr>
          <p:blipFill>
            <a:blip r:embed="rId12"/>
            <a:stretch>
              <a:fillRect/>
            </a:stretch>
          </p:blipFill>
          <p:spPr>
            <a:xfrm>
              <a:off x="2092762" y="3483630"/>
              <a:ext cx="567449" cy="567449"/>
            </a:xfrm>
            <a:prstGeom prst="rect">
              <a:avLst/>
            </a:prstGeom>
          </p:spPr>
        </p:pic>
        <p:pic>
          <p:nvPicPr>
            <p:cNvPr id="103" name="Picture 102" descr="Microsoft Teams app icon">
              <a:extLst>
                <a:ext uri="{FF2B5EF4-FFF2-40B4-BE49-F238E27FC236}">
                  <a16:creationId xmlns:a16="http://schemas.microsoft.com/office/drawing/2014/main" id="{BCDC6ACF-68D0-7629-2B46-FAB1AE669F13}"/>
                </a:ext>
              </a:extLst>
            </p:cNvPr>
            <p:cNvPicPr>
              <a:picLocks noChangeAspect="1"/>
            </p:cNvPicPr>
            <p:nvPr/>
          </p:nvPicPr>
          <p:blipFill>
            <a:blip r:embed="rId5"/>
            <a:stretch>
              <a:fillRect/>
            </a:stretch>
          </p:blipFill>
          <p:spPr>
            <a:xfrm>
              <a:off x="2470688" y="3447975"/>
              <a:ext cx="561859" cy="613386"/>
            </a:xfrm>
            <a:prstGeom prst="rect">
              <a:avLst/>
            </a:prstGeom>
          </p:spPr>
        </p:pic>
        <p:pic>
          <p:nvPicPr>
            <p:cNvPr id="104" name="Picture 103" descr="Microsoft Teams app icon">
              <a:extLst>
                <a:ext uri="{FF2B5EF4-FFF2-40B4-BE49-F238E27FC236}">
                  <a16:creationId xmlns:a16="http://schemas.microsoft.com/office/drawing/2014/main" id="{561CD03B-266C-C2B4-165A-FD508AB9C6C7}"/>
                </a:ext>
              </a:extLst>
            </p:cNvPr>
            <p:cNvPicPr>
              <a:picLocks noChangeAspect="1"/>
            </p:cNvPicPr>
            <p:nvPr/>
          </p:nvPicPr>
          <p:blipFill>
            <a:blip r:embed="rId5"/>
            <a:stretch>
              <a:fillRect/>
            </a:stretch>
          </p:blipFill>
          <p:spPr>
            <a:xfrm>
              <a:off x="2475991" y="3102642"/>
              <a:ext cx="570111" cy="570111"/>
            </a:xfrm>
            <a:prstGeom prst="rect">
              <a:avLst/>
            </a:prstGeom>
          </p:spPr>
        </p:pic>
        <p:pic>
          <p:nvPicPr>
            <p:cNvPr id="105" name="Picture 104" descr="A picture containing table, clock&#10;&#10;Description automatically generated">
              <a:extLst>
                <a:ext uri="{FF2B5EF4-FFF2-40B4-BE49-F238E27FC236}">
                  <a16:creationId xmlns:a16="http://schemas.microsoft.com/office/drawing/2014/main" id="{27A6E33E-5516-C7AF-7EEE-739C4AF16BCE}"/>
                </a:ext>
              </a:extLst>
            </p:cNvPr>
            <p:cNvPicPr>
              <a:picLocks noChangeAspect="1"/>
            </p:cNvPicPr>
            <p:nvPr/>
          </p:nvPicPr>
          <p:blipFill>
            <a:blip r:embed="rId13"/>
            <a:stretch>
              <a:fillRect/>
            </a:stretch>
          </p:blipFill>
          <p:spPr>
            <a:xfrm>
              <a:off x="2527625" y="2723079"/>
              <a:ext cx="640391" cy="640390"/>
            </a:xfrm>
            <a:prstGeom prst="rect">
              <a:avLst/>
            </a:prstGeom>
          </p:spPr>
        </p:pic>
        <p:pic>
          <p:nvPicPr>
            <p:cNvPr id="106" name="Picture 105" descr="OneNote app icon">
              <a:extLst>
                <a:ext uri="{FF2B5EF4-FFF2-40B4-BE49-F238E27FC236}">
                  <a16:creationId xmlns:a16="http://schemas.microsoft.com/office/drawing/2014/main" id="{193E887B-7B9F-6AA0-E1FF-4CBBF91C8E45}"/>
                </a:ext>
              </a:extLst>
            </p:cNvPr>
            <p:cNvPicPr>
              <a:picLocks noChangeAspect="1"/>
            </p:cNvPicPr>
            <p:nvPr/>
          </p:nvPicPr>
          <p:blipFill>
            <a:blip r:embed="rId14"/>
            <a:stretch>
              <a:fillRect/>
            </a:stretch>
          </p:blipFill>
          <p:spPr>
            <a:xfrm>
              <a:off x="2841640" y="2419063"/>
              <a:ext cx="571368" cy="571368"/>
            </a:xfrm>
            <a:prstGeom prst="rect">
              <a:avLst/>
            </a:prstGeom>
          </p:spPr>
        </p:pic>
        <p:pic>
          <p:nvPicPr>
            <p:cNvPr id="107" name="Picture 106" descr="Microsoft Teams app icon">
              <a:extLst>
                <a:ext uri="{FF2B5EF4-FFF2-40B4-BE49-F238E27FC236}">
                  <a16:creationId xmlns:a16="http://schemas.microsoft.com/office/drawing/2014/main" id="{536149DD-5F92-EEE1-CB0B-B97F5B11D3AF}"/>
                </a:ext>
              </a:extLst>
            </p:cNvPr>
            <p:cNvPicPr>
              <a:picLocks noChangeAspect="1"/>
            </p:cNvPicPr>
            <p:nvPr/>
          </p:nvPicPr>
          <p:blipFill>
            <a:blip r:embed="rId5"/>
            <a:stretch>
              <a:fillRect/>
            </a:stretch>
          </p:blipFill>
          <p:spPr>
            <a:xfrm>
              <a:off x="3273820" y="2068411"/>
              <a:ext cx="570111" cy="570111"/>
            </a:xfrm>
            <a:prstGeom prst="rect">
              <a:avLst/>
            </a:prstGeom>
          </p:spPr>
        </p:pic>
        <p:pic>
          <p:nvPicPr>
            <p:cNvPr id="108" name="Picture 107" descr="Microsoft Teams app icon">
              <a:extLst>
                <a:ext uri="{FF2B5EF4-FFF2-40B4-BE49-F238E27FC236}">
                  <a16:creationId xmlns:a16="http://schemas.microsoft.com/office/drawing/2014/main" id="{B9D510BB-E9D5-8FD0-B36C-3B4FA61857AC}"/>
                </a:ext>
              </a:extLst>
            </p:cNvPr>
            <p:cNvPicPr>
              <a:picLocks noChangeAspect="1"/>
            </p:cNvPicPr>
            <p:nvPr/>
          </p:nvPicPr>
          <p:blipFill>
            <a:blip r:embed="rId5"/>
            <a:stretch>
              <a:fillRect/>
            </a:stretch>
          </p:blipFill>
          <p:spPr>
            <a:xfrm>
              <a:off x="7996595" y="2014213"/>
              <a:ext cx="570111" cy="570111"/>
            </a:xfrm>
            <a:prstGeom prst="rect">
              <a:avLst/>
            </a:prstGeom>
          </p:spPr>
        </p:pic>
        <p:pic>
          <p:nvPicPr>
            <p:cNvPr id="109" name="Picture 108" descr="A close up of a logo&#10;&#10;Description automatically generated">
              <a:extLst>
                <a:ext uri="{FF2B5EF4-FFF2-40B4-BE49-F238E27FC236}">
                  <a16:creationId xmlns:a16="http://schemas.microsoft.com/office/drawing/2014/main" id="{85660C30-387A-9241-9D60-565F27E05A69}"/>
                </a:ext>
              </a:extLst>
            </p:cNvPr>
            <p:cNvPicPr>
              <a:picLocks noChangeAspect="1"/>
            </p:cNvPicPr>
            <p:nvPr/>
          </p:nvPicPr>
          <p:blipFill>
            <a:blip r:embed="rId15"/>
            <a:stretch>
              <a:fillRect/>
            </a:stretch>
          </p:blipFill>
          <p:spPr>
            <a:xfrm>
              <a:off x="8430038" y="2369134"/>
              <a:ext cx="609425" cy="609425"/>
            </a:xfrm>
            <a:prstGeom prst="rect">
              <a:avLst/>
            </a:prstGeom>
          </p:spPr>
        </p:pic>
        <p:pic>
          <p:nvPicPr>
            <p:cNvPr id="110" name="Picture 109" descr="Microsoft Teams app icon">
              <a:extLst>
                <a:ext uri="{FF2B5EF4-FFF2-40B4-BE49-F238E27FC236}">
                  <a16:creationId xmlns:a16="http://schemas.microsoft.com/office/drawing/2014/main" id="{71937557-F741-BFEC-0DFC-01FD6056DFE2}"/>
                </a:ext>
              </a:extLst>
            </p:cNvPr>
            <p:cNvPicPr>
              <a:picLocks noChangeAspect="1"/>
            </p:cNvPicPr>
            <p:nvPr/>
          </p:nvPicPr>
          <p:blipFill>
            <a:blip r:embed="rId5"/>
            <a:stretch>
              <a:fillRect/>
            </a:stretch>
          </p:blipFill>
          <p:spPr>
            <a:xfrm>
              <a:off x="8671895" y="2732072"/>
              <a:ext cx="570111" cy="570111"/>
            </a:xfrm>
            <a:prstGeom prst="rect">
              <a:avLst/>
            </a:prstGeom>
          </p:spPr>
        </p:pic>
        <p:pic>
          <p:nvPicPr>
            <p:cNvPr id="111" name="Picture 2" descr="See the source image">
              <a:extLst>
                <a:ext uri="{FF2B5EF4-FFF2-40B4-BE49-F238E27FC236}">
                  <a16:creationId xmlns:a16="http://schemas.microsoft.com/office/drawing/2014/main" id="{0A9F1E4F-3B7E-76EC-F7D1-6844475EB4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descr="PowerPoint app icon">
              <a:extLst>
                <a:ext uri="{FF2B5EF4-FFF2-40B4-BE49-F238E27FC236}">
                  <a16:creationId xmlns:a16="http://schemas.microsoft.com/office/drawing/2014/main" id="{99D9E84D-8AF6-E161-C468-D660715D096F}"/>
                </a:ext>
              </a:extLst>
            </p:cNvPr>
            <p:cNvPicPr>
              <a:picLocks noChangeAspect="1"/>
            </p:cNvPicPr>
            <p:nvPr/>
          </p:nvPicPr>
          <p:blipFill>
            <a:blip r:embed="rId17"/>
            <a:stretch>
              <a:fillRect/>
            </a:stretch>
          </p:blipFill>
          <p:spPr>
            <a:xfrm>
              <a:off x="8388530" y="2024198"/>
              <a:ext cx="574195" cy="574193"/>
            </a:xfrm>
            <a:prstGeom prst="rect">
              <a:avLst/>
            </a:prstGeom>
            <a:noFill/>
            <a:ln w="12700" cap="flat">
              <a:noFill/>
              <a:prstDash val="dash"/>
              <a:miter/>
            </a:ln>
          </p:spPr>
        </p:pic>
        <p:pic>
          <p:nvPicPr>
            <p:cNvPr id="113" name="Picture 112" descr="Icon&#10;&#10;Description automatically generated">
              <a:extLst>
                <a:ext uri="{FF2B5EF4-FFF2-40B4-BE49-F238E27FC236}">
                  <a16:creationId xmlns:a16="http://schemas.microsoft.com/office/drawing/2014/main" id="{23BD771E-5754-3312-E5C1-87E765C11A4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14" name="Picture 2" descr="Shape&#10;&#10;Description automatically generated">
              <a:extLst>
                <a:ext uri="{FF2B5EF4-FFF2-40B4-BE49-F238E27FC236}">
                  <a16:creationId xmlns:a16="http://schemas.microsoft.com/office/drawing/2014/main" id="{EF6A020C-2167-B326-09C9-27EB2B1D86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15" name="Picture 114" descr="Microsoft Teams app icon">
              <a:extLst>
                <a:ext uri="{FF2B5EF4-FFF2-40B4-BE49-F238E27FC236}">
                  <a16:creationId xmlns:a16="http://schemas.microsoft.com/office/drawing/2014/main" id="{937166EE-F900-1A5F-06E2-CC1B0581910C}"/>
                </a:ext>
              </a:extLst>
            </p:cNvPr>
            <p:cNvPicPr>
              <a:picLocks noChangeAspect="1"/>
            </p:cNvPicPr>
            <p:nvPr/>
          </p:nvPicPr>
          <p:blipFill>
            <a:blip r:embed="rId5"/>
            <a:stretch>
              <a:fillRect/>
            </a:stretch>
          </p:blipFill>
          <p:spPr>
            <a:xfrm>
              <a:off x="2560710" y="4142912"/>
              <a:ext cx="561859" cy="613386"/>
            </a:xfrm>
            <a:prstGeom prst="rect">
              <a:avLst/>
            </a:prstGeom>
          </p:spPr>
        </p:pic>
        <p:pic>
          <p:nvPicPr>
            <p:cNvPr id="116" name="Picture 2">
              <a:extLst>
                <a:ext uri="{FF2B5EF4-FFF2-40B4-BE49-F238E27FC236}">
                  <a16:creationId xmlns:a16="http://schemas.microsoft.com/office/drawing/2014/main" id="{21D8A9EB-043D-27A9-3E5F-D4F8829CFC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Viva Goals icon">
              <a:extLst>
                <a:ext uri="{FF2B5EF4-FFF2-40B4-BE49-F238E27FC236}">
                  <a16:creationId xmlns:a16="http://schemas.microsoft.com/office/drawing/2014/main" id="{B6FE8CB0-8B78-E76A-C3F6-385C2FAF7CF1}"/>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118" name="Group 117">
            <a:extLst>
              <a:ext uri="{FF2B5EF4-FFF2-40B4-BE49-F238E27FC236}">
                <a16:creationId xmlns:a16="http://schemas.microsoft.com/office/drawing/2014/main" id="{962C6245-D4D4-28EA-7AF1-1E1DEC4ABD6F}"/>
              </a:ext>
            </a:extLst>
          </p:cNvPr>
          <p:cNvGrpSpPr/>
          <p:nvPr/>
        </p:nvGrpSpPr>
        <p:grpSpPr>
          <a:xfrm>
            <a:off x="4262459" y="3636434"/>
            <a:ext cx="484624" cy="262776"/>
            <a:chOff x="7908561" y="717787"/>
            <a:chExt cx="897039" cy="486398"/>
          </a:xfrm>
        </p:grpSpPr>
        <p:pic>
          <p:nvPicPr>
            <p:cNvPr id="119" name="Picture 118">
              <a:extLst>
                <a:ext uri="{FF2B5EF4-FFF2-40B4-BE49-F238E27FC236}">
                  <a16:creationId xmlns:a16="http://schemas.microsoft.com/office/drawing/2014/main" id="{6D54187F-11B9-CB75-E72C-EE384086740A}"/>
                </a:ext>
              </a:extLst>
            </p:cNvPr>
            <p:cNvPicPr>
              <a:picLocks noChangeAspect="1"/>
            </p:cNvPicPr>
            <p:nvPr/>
          </p:nvPicPr>
          <p:blipFill>
            <a:blip r:embed="rId22"/>
            <a:stretch>
              <a:fillRect/>
            </a:stretch>
          </p:blipFill>
          <p:spPr>
            <a:xfrm>
              <a:off x="8526186" y="717787"/>
              <a:ext cx="279414" cy="184159"/>
            </a:xfrm>
            <a:prstGeom prst="rect">
              <a:avLst/>
            </a:prstGeom>
          </p:spPr>
        </p:pic>
        <p:pic>
          <p:nvPicPr>
            <p:cNvPr id="120" name="Picture 119" descr="Logo for Insights">
              <a:extLst>
                <a:ext uri="{FF2B5EF4-FFF2-40B4-BE49-F238E27FC236}">
                  <a16:creationId xmlns:a16="http://schemas.microsoft.com/office/drawing/2014/main" id="{49FBFFA0-5F7F-7723-0B6C-D127411C4B2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grpSp>
        <p:nvGrpSpPr>
          <p:cNvPr id="121" name="Group 120">
            <a:extLst>
              <a:ext uri="{FF2B5EF4-FFF2-40B4-BE49-F238E27FC236}">
                <a16:creationId xmlns:a16="http://schemas.microsoft.com/office/drawing/2014/main" id="{B25C343B-A1A1-B7E2-DC26-6FF075D6FBE2}"/>
              </a:ext>
            </a:extLst>
          </p:cNvPr>
          <p:cNvGrpSpPr/>
          <p:nvPr/>
        </p:nvGrpSpPr>
        <p:grpSpPr>
          <a:xfrm>
            <a:off x="3043367" y="4090445"/>
            <a:ext cx="1261383" cy="1261383"/>
            <a:chOff x="4878589" y="2435726"/>
            <a:chExt cx="2109600" cy="2109600"/>
          </a:xfrm>
        </p:grpSpPr>
        <p:sp>
          <p:nvSpPr>
            <p:cNvPr id="122" name="Oval 121">
              <a:extLst>
                <a:ext uri="{FF2B5EF4-FFF2-40B4-BE49-F238E27FC236}">
                  <a16:creationId xmlns:a16="http://schemas.microsoft.com/office/drawing/2014/main" id="{00CC0B24-3A34-4359-32FB-842394EF6B9E}"/>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23" name="Graphic 122" descr="Users">
              <a:extLst>
                <a:ext uri="{FF2B5EF4-FFF2-40B4-BE49-F238E27FC236}">
                  <a16:creationId xmlns:a16="http://schemas.microsoft.com/office/drawing/2014/main" id="{EBF910F8-FDD1-C467-F17F-FC000A78387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45318" y="2802456"/>
              <a:ext cx="1376142" cy="1376140"/>
            </a:xfrm>
            <a:prstGeom prst="rect">
              <a:avLst/>
            </a:prstGeom>
          </p:spPr>
        </p:pic>
      </p:grpSp>
      <p:grpSp>
        <p:nvGrpSpPr>
          <p:cNvPr id="125" name="Group 124">
            <a:extLst>
              <a:ext uri="{FF2B5EF4-FFF2-40B4-BE49-F238E27FC236}">
                <a16:creationId xmlns:a16="http://schemas.microsoft.com/office/drawing/2014/main" id="{6527A2F9-9AAC-6173-06A9-0D4364D3F710}"/>
              </a:ext>
            </a:extLst>
          </p:cNvPr>
          <p:cNvGrpSpPr/>
          <p:nvPr/>
        </p:nvGrpSpPr>
        <p:grpSpPr>
          <a:xfrm>
            <a:off x="5251299" y="1995053"/>
            <a:ext cx="1819775" cy="589122"/>
            <a:chOff x="5251299" y="1995053"/>
            <a:chExt cx="1819775" cy="589122"/>
          </a:xfrm>
        </p:grpSpPr>
        <p:pic>
          <p:nvPicPr>
            <p:cNvPr id="176" name="Picture 175" descr="Microsoft Teams app icon">
              <a:extLst>
                <a:ext uri="{FF2B5EF4-FFF2-40B4-BE49-F238E27FC236}">
                  <a16:creationId xmlns:a16="http://schemas.microsoft.com/office/drawing/2014/main" id="{315903E5-F668-4FED-A2DE-78474196C4A4}"/>
                </a:ext>
              </a:extLst>
            </p:cNvPr>
            <p:cNvPicPr>
              <a:picLocks noChangeAspect="1"/>
            </p:cNvPicPr>
            <p:nvPr/>
          </p:nvPicPr>
          <p:blipFill>
            <a:blip r:embed="rId5"/>
            <a:stretch>
              <a:fillRect/>
            </a:stretch>
          </p:blipFill>
          <p:spPr>
            <a:xfrm>
              <a:off x="5251299" y="1995053"/>
              <a:ext cx="589122" cy="589122"/>
            </a:xfrm>
            <a:prstGeom prst="rect">
              <a:avLst/>
            </a:prstGeom>
          </p:spPr>
        </p:pic>
        <p:sp>
          <p:nvSpPr>
            <p:cNvPr id="178" name="Plus Sign 177">
              <a:extLst>
                <a:ext uri="{FF2B5EF4-FFF2-40B4-BE49-F238E27FC236}">
                  <a16:creationId xmlns:a16="http://schemas.microsoft.com/office/drawing/2014/main" id="{0BFB82FD-687C-4CCA-ACAB-E63186ADF756}"/>
                </a:ext>
              </a:extLst>
            </p:cNvPr>
            <p:cNvSpPr/>
            <p:nvPr/>
          </p:nvSpPr>
          <p:spPr bwMode="auto">
            <a:xfrm>
              <a:off x="6062975" y="2123565"/>
              <a:ext cx="308349" cy="308349"/>
            </a:xfrm>
            <a:prstGeom prst="mathPlus">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4" name="Picture 123" descr="Viva Engage icon">
              <a:extLst>
                <a:ext uri="{FF2B5EF4-FFF2-40B4-BE49-F238E27FC236}">
                  <a16:creationId xmlns:a16="http://schemas.microsoft.com/office/drawing/2014/main" id="{807DF59E-EAD2-FB17-136B-C50C0CE062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806320" y="2166474"/>
              <a:ext cx="264754" cy="265435"/>
            </a:xfrm>
            <a:prstGeom prst="rect">
              <a:avLst/>
            </a:prstGeom>
          </p:spPr>
        </p:pic>
      </p:grpSp>
    </p:spTree>
    <p:extLst>
      <p:ext uri="{BB962C8B-B14F-4D97-AF65-F5344CB8AC3E}">
        <p14:creationId xmlns:p14="http://schemas.microsoft.com/office/powerpoint/2010/main" val="136305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anim calcmode="lin" valueType="num">
                                      <p:cBhvr>
                                        <p:cTn id="8" dur="1000" fill="hold"/>
                                        <p:tgtEl>
                                          <p:spTgt spid="166"/>
                                        </p:tgtEl>
                                        <p:attrNameLst>
                                          <p:attrName>ppt_x</p:attrName>
                                        </p:attrNameLst>
                                      </p:cBhvr>
                                      <p:tavLst>
                                        <p:tav tm="0">
                                          <p:val>
                                            <p:strVal val="#ppt_x"/>
                                          </p:val>
                                        </p:tav>
                                        <p:tav tm="100000">
                                          <p:val>
                                            <p:strVal val="#ppt_x"/>
                                          </p:val>
                                        </p:tav>
                                      </p:tavLst>
                                    </p:anim>
                                    <p:anim calcmode="lin" valueType="num">
                                      <p:cBhvr>
                                        <p:cTn id="9"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1"/>
                                        </p:tgtEl>
                                        <p:attrNameLst>
                                          <p:attrName>style.visibility</p:attrName>
                                        </p:attrNameLst>
                                      </p:cBhvr>
                                      <p:to>
                                        <p:strVal val="visible"/>
                                      </p:to>
                                    </p:set>
                                    <p:animEffect transition="in" filter="fade">
                                      <p:cBhvr>
                                        <p:cTn id="14" dur="1000"/>
                                        <p:tgtEl>
                                          <p:spTgt spid="171"/>
                                        </p:tgtEl>
                                      </p:cBhvr>
                                    </p:animEffect>
                                    <p:anim calcmode="lin" valueType="num">
                                      <p:cBhvr>
                                        <p:cTn id="15" dur="1000" fill="hold"/>
                                        <p:tgtEl>
                                          <p:spTgt spid="171"/>
                                        </p:tgtEl>
                                        <p:attrNameLst>
                                          <p:attrName>ppt_x</p:attrName>
                                        </p:attrNameLst>
                                      </p:cBhvr>
                                      <p:tavLst>
                                        <p:tav tm="0">
                                          <p:val>
                                            <p:strVal val="#ppt_x"/>
                                          </p:val>
                                        </p:tav>
                                        <p:tav tm="100000">
                                          <p:val>
                                            <p:strVal val="#ppt_x"/>
                                          </p:val>
                                        </p:tav>
                                      </p:tavLst>
                                    </p:anim>
                                    <p:anim calcmode="lin" valueType="num">
                                      <p:cBhvr>
                                        <p:cTn id="16"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a:extLst>
              <a:ext uri="{FF2B5EF4-FFF2-40B4-BE49-F238E27FC236}">
                <a16:creationId xmlns:a16="http://schemas.microsoft.com/office/drawing/2014/main" id="{B288244F-632A-431D-9537-8A7CCB1DE7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raphic 2">
            <a:extLst>
              <a:ext uri="{FF2B5EF4-FFF2-40B4-BE49-F238E27FC236}">
                <a16:creationId xmlns:a16="http://schemas.microsoft.com/office/drawing/2014/main" id="{3EEAEFB9-B633-4250-BD9A-2DD33531F3D6}"/>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90" name="Freeform: Shape 189">
              <a:extLst>
                <a:ext uri="{FF2B5EF4-FFF2-40B4-BE49-F238E27FC236}">
                  <a16:creationId xmlns:a16="http://schemas.microsoft.com/office/drawing/2014/main" id="{D5148CAA-37B8-40C0-B466-19FD02D4E59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78F7CA8-5414-4BB8-9D10-928C8E6F00DF}"/>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0583252A-208B-4A12-ADAB-B32C7F362FBB}"/>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B3E95795-3DA3-416C-81B4-1FD71739885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EE373A3-47BC-482A-B7FF-180480CB7746}"/>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1ED1514-007D-43D8-BB58-1D04AEA0E15C}"/>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grpSp>
        <p:nvGrpSpPr>
          <p:cNvPr id="4" name="Group 3">
            <a:extLst>
              <a:ext uri="{FF2B5EF4-FFF2-40B4-BE49-F238E27FC236}">
                <a16:creationId xmlns:a16="http://schemas.microsoft.com/office/drawing/2014/main" id="{D2015A2F-1664-4B8B-948F-5222B15CD85F}"/>
              </a:ext>
            </a:extLst>
          </p:cNvPr>
          <p:cNvGrpSpPr/>
          <p:nvPr/>
        </p:nvGrpSpPr>
        <p:grpSpPr>
          <a:xfrm>
            <a:off x="5505676" y="4143886"/>
            <a:ext cx="1345939" cy="1345939"/>
            <a:chOff x="5505676" y="3915286"/>
            <a:chExt cx="1345939" cy="1345939"/>
          </a:xfrm>
        </p:grpSpPr>
        <p:sp>
          <p:nvSpPr>
            <p:cNvPr id="246" name="Oval 245">
              <a:extLst>
                <a:ext uri="{FF2B5EF4-FFF2-40B4-BE49-F238E27FC236}">
                  <a16:creationId xmlns:a16="http://schemas.microsoft.com/office/drawing/2014/main" id="{45C39010-1095-4789-B64D-426B2BD3430F}"/>
                </a:ext>
              </a:extLst>
            </p:cNvPr>
            <p:cNvSpPr/>
            <p:nvPr/>
          </p:nvSpPr>
          <p:spPr>
            <a:xfrm>
              <a:off x="5505676" y="3915286"/>
              <a:ext cx="1345939" cy="1345939"/>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 name="Graphic 1" descr="Hierarchy">
              <a:extLst>
                <a:ext uri="{FF2B5EF4-FFF2-40B4-BE49-F238E27FC236}">
                  <a16:creationId xmlns:a16="http://schemas.microsoft.com/office/drawing/2014/main" id="{2D3445D7-7201-4A62-8534-A6F472740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3946" y="4293556"/>
              <a:ext cx="589398" cy="589398"/>
            </a:xfrm>
            <a:prstGeom prst="rect">
              <a:avLst/>
            </a:prstGeom>
          </p:spPr>
        </p:pic>
      </p:grpSp>
      <p:sp>
        <p:nvSpPr>
          <p:cNvPr id="5" name="TextBox 4">
            <a:extLst>
              <a:ext uri="{FF2B5EF4-FFF2-40B4-BE49-F238E27FC236}">
                <a16:creationId xmlns:a16="http://schemas.microsoft.com/office/drawing/2014/main" id="{E873DF6F-8E2F-453E-9F88-7556B66006E6}"/>
              </a:ext>
              <a:ext uri="{C183D7F6-B498-43B3-948B-1728B52AA6E4}">
                <adec:decorative xmlns:adec="http://schemas.microsoft.com/office/drawing/2017/decorative" val="1"/>
              </a:ext>
            </a:extLst>
          </p:cNvPr>
          <p:cNvSpPr txBox="1"/>
          <p:nvPr/>
        </p:nvSpPr>
        <p:spPr>
          <a:xfrm>
            <a:off x="5548607" y="5503129"/>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Organization</a:t>
            </a:r>
          </a:p>
        </p:txBody>
      </p:sp>
      <p:sp>
        <p:nvSpPr>
          <p:cNvPr id="33" name="TextBox 32">
            <a:extLst>
              <a:ext uri="{FF2B5EF4-FFF2-40B4-BE49-F238E27FC236}">
                <a16:creationId xmlns:a16="http://schemas.microsoft.com/office/drawing/2014/main" id="{1C7F27F6-CA66-25DC-C5F3-6B1BCD1C7041}"/>
              </a:ext>
              <a:ext uri="{C183D7F6-B498-43B3-948B-1728B52AA6E4}">
                <adec:decorative xmlns:adec="http://schemas.microsoft.com/office/drawing/2017/decorative" val="1"/>
              </a:ext>
            </a:extLst>
          </p:cNvPr>
          <p:cNvSpPr txBox="1"/>
          <p:nvPr/>
        </p:nvSpPr>
        <p:spPr>
          <a:xfrm>
            <a:off x="9038025" y="3500789"/>
            <a:ext cx="12600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4472C4"/>
                </a:solidFill>
                <a:effectLst/>
                <a:uLnTx/>
                <a:uFillTx/>
                <a:ea typeface="+mn-ea"/>
                <a:cs typeface="+mn-cs"/>
              </a:rPr>
              <a:t>Community</a:t>
            </a:r>
          </a:p>
        </p:txBody>
      </p:sp>
      <p:sp>
        <p:nvSpPr>
          <p:cNvPr id="34" name="Rectangle: Rounded Corners 33">
            <a:extLst>
              <a:ext uri="{FF2B5EF4-FFF2-40B4-BE49-F238E27FC236}">
                <a16:creationId xmlns:a16="http://schemas.microsoft.com/office/drawing/2014/main" id="{B90E1019-1718-5720-EC63-E28C6A8F5859}"/>
              </a:ext>
              <a:ext uri="{C183D7F6-B498-43B3-948B-1728B52AA6E4}">
                <adec:decorative xmlns:adec="http://schemas.microsoft.com/office/drawing/2017/decorative" val="1"/>
              </a:ext>
            </a:extLst>
          </p:cNvPr>
          <p:cNvSpPr/>
          <p:nvPr/>
        </p:nvSpPr>
        <p:spPr>
          <a:xfrm>
            <a:off x="8032479" y="221935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35" name="Rectangle: Rounded Corners 34">
            <a:extLst>
              <a:ext uri="{FF2B5EF4-FFF2-40B4-BE49-F238E27FC236}">
                <a16:creationId xmlns:a16="http://schemas.microsoft.com/office/drawing/2014/main" id="{7C75A65E-445E-32BD-3C4A-C8F3F7B8D01A}"/>
              </a:ext>
              <a:ext uri="{C183D7F6-B498-43B3-948B-1728B52AA6E4}">
                <adec:decorative xmlns:adec="http://schemas.microsoft.com/office/drawing/2017/decorative" val="1"/>
              </a:ext>
            </a:extLst>
          </p:cNvPr>
          <p:cNvSpPr/>
          <p:nvPr/>
        </p:nvSpPr>
        <p:spPr>
          <a:xfrm>
            <a:off x="7756711" y="2425543"/>
            <a:ext cx="117235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Harness collective knowledge</a:t>
            </a:r>
          </a:p>
        </p:txBody>
      </p:sp>
      <p:sp>
        <p:nvSpPr>
          <p:cNvPr id="36" name="Rectangle: Rounded Corners 35">
            <a:extLst>
              <a:ext uri="{FF2B5EF4-FFF2-40B4-BE49-F238E27FC236}">
                <a16:creationId xmlns:a16="http://schemas.microsoft.com/office/drawing/2014/main" id="{A82BC5C4-C66D-BC41-B292-21D64FBAC984}"/>
              </a:ext>
              <a:ext uri="{C183D7F6-B498-43B3-948B-1728B52AA6E4}">
                <adec:decorative xmlns:adec="http://schemas.microsoft.com/office/drawing/2017/decorative" val="1"/>
              </a:ext>
            </a:extLst>
          </p:cNvPr>
          <p:cNvSpPr/>
          <p:nvPr/>
        </p:nvSpPr>
        <p:spPr>
          <a:xfrm>
            <a:off x="7808742" y="2646252"/>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37" name="Rectangle: Rounded Corners 36">
            <a:extLst>
              <a:ext uri="{FF2B5EF4-FFF2-40B4-BE49-F238E27FC236}">
                <a16:creationId xmlns:a16="http://schemas.microsoft.com/office/drawing/2014/main" id="{E46133F0-67DA-A893-AF3D-2D7ECDA1A473}"/>
              </a:ext>
              <a:ext uri="{C183D7F6-B498-43B3-948B-1728B52AA6E4}">
                <adec:decorative xmlns:adec="http://schemas.microsoft.com/office/drawing/2017/decorative" val="1"/>
              </a:ext>
            </a:extLst>
          </p:cNvPr>
          <p:cNvSpPr/>
          <p:nvPr/>
        </p:nvSpPr>
        <p:spPr>
          <a:xfrm>
            <a:off x="7800501" y="286696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38" name="Rectangle: Rounded Corners 37">
            <a:extLst>
              <a:ext uri="{FF2B5EF4-FFF2-40B4-BE49-F238E27FC236}">
                <a16:creationId xmlns:a16="http://schemas.microsoft.com/office/drawing/2014/main" id="{7968A80B-2127-6908-D238-78AAED806B7D}"/>
              </a:ext>
              <a:ext uri="{C183D7F6-B498-43B3-948B-1728B52AA6E4}">
                <adec:decorative xmlns:adec="http://schemas.microsoft.com/office/drawing/2017/decorative" val="1"/>
              </a:ext>
            </a:extLst>
          </p:cNvPr>
          <p:cNvSpPr/>
          <p:nvPr/>
        </p:nvSpPr>
        <p:spPr>
          <a:xfrm>
            <a:off x="7828930" y="308766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39" name="Rectangle: Rounded Corners 38">
            <a:extLst>
              <a:ext uri="{FF2B5EF4-FFF2-40B4-BE49-F238E27FC236}">
                <a16:creationId xmlns:a16="http://schemas.microsoft.com/office/drawing/2014/main" id="{B6CD739B-A6E6-9ABA-11CC-F5283078A928}"/>
              </a:ext>
              <a:ext uri="{C183D7F6-B498-43B3-948B-1728B52AA6E4}">
                <adec:decorative xmlns:adec="http://schemas.microsoft.com/office/drawing/2017/decorative" val="1"/>
              </a:ext>
            </a:extLst>
          </p:cNvPr>
          <p:cNvSpPr/>
          <p:nvPr/>
        </p:nvSpPr>
        <p:spPr>
          <a:xfrm>
            <a:off x="10351977" y="3097867"/>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40" name="Rectangle: Rounded Corners 39">
            <a:extLst>
              <a:ext uri="{FF2B5EF4-FFF2-40B4-BE49-F238E27FC236}">
                <a16:creationId xmlns:a16="http://schemas.microsoft.com/office/drawing/2014/main" id="{C9A21CCE-667C-F250-5956-8233E70FB8A9}"/>
              </a:ext>
              <a:ext uri="{C183D7F6-B498-43B3-948B-1728B52AA6E4}">
                <adec:decorative xmlns:adec="http://schemas.microsoft.com/office/drawing/2017/decorative" val="1"/>
              </a:ext>
            </a:extLst>
          </p:cNvPr>
          <p:cNvSpPr/>
          <p:nvPr/>
        </p:nvSpPr>
        <p:spPr>
          <a:xfrm>
            <a:off x="10297624" y="2248749"/>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Knowledge Management</a:t>
            </a:r>
          </a:p>
        </p:txBody>
      </p:sp>
      <p:sp>
        <p:nvSpPr>
          <p:cNvPr id="41" name="Rectangle: Rounded Corners 40">
            <a:extLst>
              <a:ext uri="{FF2B5EF4-FFF2-40B4-BE49-F238E27FC236}">
                <a16:creationId xmlns:a16="http://schemas.microsoft.com/office/drawing/2014/main" id="{E7328A15-8582-0A1B-09C8-60945E12DBD7}"/>
              </a:ext>
              <a:ext uri="{C183D7F6-B498-43B3-948B-1728B52AA6E4}">
                <adec:decorative xmlns:adec="http://schemas.microsoft.com/office/drawing/2017/decorative" val="1"/>
              </a:ext>
            </a:extLst>
          </p:cNvPr>
          <p:cNvSpPr/>
          <p:nvPr/>
        </p:nvSpPr>
        <p:spPr>
          <a:xfrm>
            <a:off x="10417465" y="2454932"/>
            <a:ext cx="1036505"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Assess</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sentiment</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644D953F-43C7-F865-5E62-D620F24C0DF8}"/>
              </a:ext>
              <a:ext uri="{C183D7F6-B498-43B3-948B-1728B52AA6E4}">
                <adec:decorative xmlns:adec="http://schemas.microsoft.com/office/drawing/2017/decorative" val="1"/>
              </a:ext>
            </a:extLst>
          </p:cNvPr>
          <p:cNvSpPr/>
          <p:nvPr/>
        </p:nvSpPr>
        <p:spPr>
          <a:xfrm>
            <a:off x="10469495" y="2675641"/>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External</a:t>
            </a:r>
            <a:r>
              <a:rPr kumimoji="0" lang="en-AU" sz="7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participants</a:t>
            </a:r>
            <a:endPar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0127BE01-4954-D2DB-FBC0-D1354004F4FC}"/>
              </a:ext>
              <a:ext uri="{C183D7F6-B498-43B3-948B-1728B52AA6E4}">
                <adec:decorative xmlns:adec="http://schemas.microsoft.com/office/drawing/2017/decorative" val="1"/>
              </a:ext>
            </a:extLst>
          </p:cNvPr>
          <p:cNvSpPr/>
          <p:nvPr/>
        </p:nvSpPr>
        <p:spPr>
          <a:xfrm>
            <a:off x="10477601" y="2896350"/>
            <a:ext cx="1039388" cy="137277"/>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 management</a:t>
            </a:r>
          </a:p>
        </p:txBody>
      </p:sp>
      <p:sp>
        <p:nvSpPr>
          <p:cNvPr id="44" name="Oval 43">
            <a:extLst>
              <a:ext uri="{FF2B5EF4-FFF2-40B4-BE49-F238E27FC236}">
                <a16:creationId xmlns:a16="http://schemas.microsoft.com/office/drawing/2014/main" id="{43F21B8A-AF0A-6F4E-FE55-E3AE3F5634CC}"/>
              </a:ext>
            </a:extLst>
          </p:cNvPr>
          <p:cNvSpPr/>
          <p:nvPr/>
        </p:nvSpPr>
        <p:spPr>
          <a:xfrm>
            <a:off x="8982921" y="2112048"/>
            <a:ext cx="1357740" cy="135774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45" name="Partial Circle 44">
            <a:extLst>
              <a:ext uri="{FF2B5EF4-FFF2-40B4-BE49-F238E27FC236}">
                <a16:creationId xmlns:a16="http://schemas.microsoft.com/office/drawing/2014/main" id="{0FC9E005-BFF1-CE03-530E-0DDBAF4B3E8D}"/>
              </a:ext>
            </a:extLst>
          </p:cNvPr>
          <p:cNvSpPr/>
          <p:nvPr/>
        </p:nvSpPr>
        <p:spPr>
          <a:xfrm>
            <a:off x="8983391" y="2112518"/>
            <a:ext cx="1356799" cy="1356800"/>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3467780-7C19-53AA-6276-42136B9E3AF6}"/>
              </a:ext>
            </a:extLst>
          </p:cNvPr>
          <p:cNvGrpSpPr/>
          <p:nvPr/>
        </p:nvGrpSpPr>
        <p:grpSpPr>
          <a:xfrm>
            <a:off x="9320239" y="2449366"/>
            <a:ext cx="683103" cy="683105"/>
            <a:chOff x="5423663" y="2954553"/>
            <a:chExt cx="1061378" cy="1061380"/>
          </a:xfrm>
        </p:grpSpPr>
        <p:sp>
          <p:nvSpPr>
            <p:cNvPr id="47" name="Oval 46">
              <a:extLst>
                <a:ext uri="{FF2B5EF4-FFF2-40B4-BE49-F238E27FC236}">
                  <a16:creationId xmlns:a16="http://schemas.microsoft.com/office/drawing/2014/main" id="{C210B4FE-5602-5E1A-7ADE-1FD58E52DB8A}"/>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48" name="Graphic 47" descr="Group of people">
              <a:extLst>
                <a:ext uri="{FF2B5EF4-FFF2-40B4-BE49-F238E27FC236}">
                  <a16:creationId xmlns:a16="http://schemas.microsoft.com/office/drawing/2014/main" id="{45ECA80D-ABAA-1BF5-C7FB-2D8D767C66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8398" y="3099286"/>
              <a:ext cx="771912" cy="771913"/>
            </a:xfrm>
            <a:prstGeom prst="rect">
              <a:avLst/>
            </a:prstGeom>
          </p:spPr>
        </p:pic>
      </p:grpSp>
      <p:grpSp>
        <p:nvGrpSpPr>
          <p:cNvPr id="49" name="Group 48">
            <a:extLst>
              <a:ext uri="{FF2B5EF4-FFF2-40B4-BE49-F238E27FC236}">
                <a16:creationId xmlns:a16="http://schemas.microsoft.com/office/drawing/2014/main" id="{88F455C0-4D06-A31E-B866-57DDCA01DCB3}"/>
              </a:ext>
            </a:extLst>
          </p:cNvPr>
          <p:cNvGrpSpPr/>
          <p:nvPr/>
        </p:nvGrpSpPr>
        <p:grpSpPr>
          <a:xfrm>
            <a:off x="7364377" y="2206392"/>
            <a:ext cx="4395604" cy="1164794"/>
            <a:chOff x="2384724" y="2577031"/>
            <a:chExt cx="6829709" cy="1809808"/>
          </a:xfrm>
        </p:grpSpPr>
        <p:pic>
          <p:nvPicPr>
            <p:cNvPr id="51" name="Picture 50" descr="Microsoft Teams app icon">
              <a:extLst>
                <a:ext uri="{FF2B5EF4-FFF2-40B4-BE49-F238E27FC236}">
                  <a16:creationId xmlns:a16="http://schemas.microsoft.com/office/drawing/2014/main" id="{89837B47-F5E4-E342-6959-91EEF3C3781D}"/>
                </a:ext>
              </a:extLst>
            </p:cNvPr>
            <p:cNvPicPr>
              <a:picLocks noChangeAspect="1"/>
            </p:cNvPicPr>
            <p:nvPr/>
          </p:nvPicPr>
          <p:blipFill>
            <a:blip r:embed="rId8"/>
            <a:stretch>
              <a:fillRect/>
            </a:stretch>
          </p:blipFill>
          <p:spPr>
            <a:xfrm>
              <a:off x="8659276" y="3780771"/>
              <a:ext cx="555157" cy="606068"/>
            </a:xfrm>
            <a:prstGeom prst="rect">
              <a:avLst/>
            </a:prstGeom>
          </p:spPr>
        </p:pic>
        <p:pic>
          <p:nvPicPr>
            <p:cNvPr id="52" name="Picture 2" descr="See the source image">
              <a:extLst>
                <a:ext uri="{FF2B5EF4-FFF2-40B4-BE49-F238E27FC236}">
                  <a16:creationId xmlns:a16="http://schemas.microsoft.com/office/drawing/2014/main" id="{98494DF3-D52D-3760-4041-21774F5961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Viva Engage icon">
              <a:extLst>
                <a:ext uri="{FF2B5EF4-FFF2-40B4-BE49-F238E27FC236}">
                  <a16:creationId xmlns:a16="http://schemas.microsoft.com/office/drawing/2014/main" id="{5E13EC8B-7C54-0EFE-4395-BA26481466F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55" name="Picture 54" descr="Viva Engage icon">
              <a:extLst>
                <a:ext uri="{FF2B5EF4-FFF2-40B4-BE49-F238E27FC236}">
                  <a16:creationId xmlns:a16="http://schemas.microsoft.com/office/drawing/2014/main" id="{1DAD0866-90E2-F9AB-5E68-24301594402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72" name="Picture 71" descr="Viva Engage icon">
              <a:extLst>
                <a:ext uri="{FF2B5EF4-FFF2-40B4-BE49-F238E27FC236}">
                  <a16:creationId xmlns:a16="http://schemas.microsoft.com/office/drawing/2014/main" id="{7DE7A44D-F373-DCB7-9E86-DB1EA66C90E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73" name="Picture 72" descr="Viva Engage icon">
              <a:extLst>
                <a:ext uri="{FF2B5EF4-FFF2-40B4-BE49-F238E27FC236}">
                  <a16:creationId xmlns:a16="http://schemas.microsoft.com/office/drawing/2014/main" id="{5E511F91-67C8-C803-D4A3-72E7461330D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74" name="Picture 73" descr="Viva Engage icon">
              <a:extLst>
                <a:ext uri="{FF2B5EF4-FFF2-40B4-BE49-F238E27FC236}">
                  <a16:creationId xmlns:a16="http://schemas.microsoft.com/office/drawing/2014/main" id="{292EF7B9-D32E-4C24-4932-E238B58C46D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pic>
          <p:nvPicPr>
            <p:cNvPr id="75" name="Picture 74" descr="Viva Topics Logo">
              <a:extLst>
                <a:ext uri="{FF2B5EF4-FFF2-40B4-BE49-F238E27FC236}">
                  <a16:creationId xmlns:a16="http://schemas.microsoft.com/office/drawing/2014/main" id="{EBECED0C-4FFD-700C-2D88-2D4AC82AB49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83883" y="2602124"/>
              <a:ext cx="277146" cy="277146"/>
            </a:xfrm>
            <a:prstGeom prst="rect">
              <a:avLst/>
            </a:prstGeom>
          </p:spPr>
        </p:pic>
        <p:pic>
          <p:nvPicPr>
            <p:cNvPr id="76" name="Picture 75" descr="Viva Engage icon">
              <a:extLst>
                <a:ext uri="{FF2B5EF4-FFF2-40B4-BE49-F238E27FC236}">
                  <a16:creationId xmlns:a16="http://schemas.microsoft.com/office/drawing/2014/main" id="{B79DDA7B-C7C6-E084-64B5-7B56CD7EE46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836883" y="2917538"/>
              <a:ext cx="262205" cy="262879"/>
            </a:xfrm>
            <a:prstGeom prst="rect">
              <a:avLst/>
            </a:prstGeom>
          </p:spPr>
        </p:pic>
        <p:pic>
          <p:nvPicPr>
            <p:cNvPr id="77" name="Picture 76" descr="Viva Engage icon">
              <a:extLst>
                <a:ext uri="{FF2B5EF4-FFF2-40B4-BE49-F238E27FC236}">
                  <a16:creationId xmlns:a16="http://schemas.microsoft.com/office/drawing/2014/main" id="{0A515E40-0971-5B53-CDFF-62C2FE5D87E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893363" y="3269960"/>
              <a:ext cx="262205" cy="262879"/>
            </a:xfrm>
            <a:prstGeom prst="rect">
              <a:avLst/>
            </a:prstGeom>
          </p:spPr>
        </p:pic>
        <p:pic>
          <p:nvPicPr>
            <p:cNvPr id="78" name="Picture 77" descr="Viva Engage icon">
              <a:extLst>
                <a:ext uri="{FF2B5EF4-FFF2-40B4-BE49-F238E27FC236}">
                  <a16:creationId xmlns:a16="http://schemas.microsoft.com/office/drawing/2014/main" id="{5FA1B6E0-5CDC-01DD-C75D-422A4EBAB4F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918553" y="3627438"/>
              <a:ext cx="262205" cy="262879"/>
            </a:xfrm>
            <a:prstGeom prst="rect">
              <a:avLst/>
            </a:prstGeom>
          </p:spPr>
        </p:pic>
      </p:grpSp>
      <p:cxnSp>
        <p:nvCxnSpPr>
          <p:cNvPr id="79" name="Connector: Elbow 78">
            <a:extLst>
              <a:ext uri="{FF2B5EF4-FFF2-40B4-BE49-F238E27FC236}">
                <a16:creationId xmlns:a16="http://schemas.microsoft.com/office/drawing/2014/main" id="{908B9444-A8EA-2D23-11C9-B9E98D349280}"/>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80" name="Rectangle: Rounded Corners 79">
            <a:extLst>
              <a:ext uri="{FF2B5EF4-FFF2-40B4-BE49-F238E27FC236}">
                <a16:creationId xmlns:a16="http://schemas.microsoft.com/office/drawing/2014/main" id="{BBD02610-0F80-15FD-7B88-BF7F5587CD1B}"/>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103" name="Rectangle: Rounded Corners 102">
            <a:extLst>
              <a:ext uri="{FF2B5EF4-FFF2-40B4-BE49-F238E27FC236}">
                <a16:creationId xmlns:a16="http://schemas.microsoft.com/office/drawing/2014/main" id="{D1ABD995-5451-BDB8-920A-7816D95061C7}"/>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04" name="Rectangle: Rounded Corners 103">
            <a:extLst>
              <a:ext uri="{FF2B5EF4-FFF2-40B4-BE49-F238E27FC236}">
                <a16:creationId xmlns:a16="http://schemas.microsoft.com/office/drawing/2014/main" id="{20000B24-BD79-E864-D861-004D4FD918F4}"/>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05" name="Rectangle: Rounded Corners 104">
            <a:extLst>
              <a:ext uri="{FF2B5EF4-FFF2-40B4-BE49-F238E27FC236}">
                <a16:creationId xmlns:a16="http://schemas.microsoft.com/office/drawing/2014/main" id="{615106FE-0F63-8B2C-8260-6FA116F9913C}"/>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Performance insights</a:t>
            </a:r>
          </a:p>
        </p:txBody>
      </p:sp>
      <p:sp>
        <p:nvSpPr>
          <p:cNvPr id="106" name="Rectangle: Rounded Corners 105">
            <a:extLst>
              <a:ext uri="{FF2B5EF4-FFF2-40B4-BE49-F238E27FC236}">
                <a16:creationId xmlns:a16="http://schemas.microsoft.com/office/drawing/2014/main" id="{81BBF836-3CDC-B81D-E9E7-A6EE416AEFC1}"/>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07" name="Rectangle: Rounded Corners 106">
            <a:extLst>
              <a:ext uri="{FF2B5EF4-FFF2-40B4-BE49-F238E27FC236}">
                <a16:creationId xmlns:a16="http://schemas.microsoft.com/office/drawing/2014/main" id="{25566B47-520A-0251-C54C-BCF524EAECA2}"/>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08" name="Rectangle: Rounded Corners 107">
            <a:extLst>
              <a:ext uri="{FF2B5EF4-FFF2-40B4-BE49-F238E27FC236}">
                <a16:creationId xmlns:a16="http://schemas.microsoft.com/office/drawing/2014/main" id="{2584DC4E-3757-3A33-E24E-A976C13C01A1}"/>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09" name="Rectangle: Rounded Corners 108">
            <a:extLst>
              <a:ext uri="{FF2B5EF4-FFF2-40B4-BE49-F238E27FC236}">
                <a16:creationId xmlns:a16="http://schemas.microsoft.com/office/drawing/2014/main" id="{78101366-BC23-DDD5-B895-724B2E6473A1}"/>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10" name="Rectangle: Rounded Corners 109">
            <a:extLst>
              <a:ext uri="{FF2B5EF4-FFF2-40B4-BE49-F238E27FC236}">
                <a16:creationId xmlns:a16="http://schemas.microsoft.com/office/drawing/2014/main" id="{052E5411-F025-8AC2-7CCB-86E5F81279F9}"/>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11" name="Rectangle: Rounded Corners 110">
            <a:extLst>
              <a:ext uri="{FF2B5EF4-FFF2-40B4-BE49-F238E27FC236}">
                <a16:creationId xmlns:a16="http://schemas.microsoft.com/office/drawing/2014/main" id="{54B0AA3F-9537-F709-30EC-E4CD72D3B556}"/>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12" name="Rectangle: Rounded Corners 111">
            <a:extLst>
              <a:ext uri="{FF2B5EF4-FFF2-40B4-BE49-F238E27FC236}">
                <a16:creationId xmlns:a16="http://schemas.microsoft.com/office/drawing/2014/main" id="{8F62032D-F33A-7E9F-D423-BBC6922312D7}"/>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work</a:t>
            </a:r>
          </a:p>
        </p:txBody>
      </p:sp>
      <p:sp>
        <p:nvSpPr>
          <p:cNvPr id="113" name="Rectangle: Rounded Corners 112">
            <a:extLst>
              <a:ext uri="{FF2B5EF4-FFF2-40B4-BE49-F238E27FC236}">
                <a16:creationId xmlns:a16="http://schemas.microsoft.com/office/drawing/2014/main" id="{BC20193E-CB3D-7EDB-5091-EC22FA101F23}"/>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14" name="Rectangle: Rounded Corners 113">
            <a:extLst>
              <a:ext uri="{FF2B5EF4-FFF2-40B4-BE49-F238E27FC236}">
                <a16:creationId xmlns:a16="http://schemas.microsoft.com/office/drawing/2014/main" id="{D603F4AA-26A3-FB93-1063-CC3840C2CC3D}"/>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grpSp>
        <p:nvGrpSpPr>
          <p:cNvPr id="115" name="Group 114">
            <a:extLst>
              <a:ext uri="{FF2B5EF4-FFF2-40B4-BE49-F238E27FC236}">
                <a16:creationId xmlns:a16="http://schemas.microsoft.com/office/drawing/2014/main" id="{0BB6AD04-9D34-DA1B-51C4-6708FC55CB20}"/>
              </a:ext>
            </a:extLst>
          </p:cNvPr>
          <p:cNvGrpSpPr/>
          <p:nvPr/>
        </p:nvGrpSpPr>
        <p:grpSpPr>
          <a:xfrm>
            <a:off x="39820" y="1780899"/>
            <a:ext cx="4812528" cy="1755052"/>
            <a:chOff x="2092762" y="2014213"/>
            <a:chExt cx="7519070" cy="2742085"/>
          </a:xfrm>
        </p:grpSpPr>
        <p:pic>
          <p:nvPicPr>
            <p:cNvPr id="116" name="Picture 115" descr="Microsoft Teams app icon">
              <a:extLst>
                <a:ext uri="{FF2B5EF4-FFF2-40B4-BE49-F238E27FC236}">
                  <a16:creationId xmlns:a16="http://schemas.microsoft.com/office/drawing/2014/main" id="{0023A7B1-71AD-5A75-39AC-A979F4CEE091}"/>
                </a:ext>
              </a:extLst>
            </p:cNvPr>
            <p:cNvPicPr>
              <a:picLocks noChangeAspect="1"/>
            </p:cNvPicPr>
            <p:nvPr/>
          </p:nvPicPr>
          <p:blipFill>
            <a:blip r:embed="rId8"/>
            <a:stretch>
              <a:fillRect/>
            </a:stretch>
          </p:blipFill>
          <p:spPr>
            <a:xfrm>
              <a:off x="8591656" y="3805810"/>
              <a:ext cx="561859" cy="613386"/>
            </a:xfrm>
            <a:prstGeom prst="rect">
              <a:avLst/>
            </a:prstGeom>
          </p:spPr>
        </p:pic>
        <p:pic>
          <p:nvPicPr>
            <p:cNvPr id="117" name="Picture 116" descr="A close up of a logo&#10;&#10;Description automatically generated">
              <a:extLst>
                <a:ext uri="{FF2B5EF4-FFF2-40B4-BE49-F238E27FC236}">
                  <a16:creationId xmlns:a16="http://schemas.microsoft.com/office/drawing/2014/main" id="{78594803-9BB9-E212-B091-D8F62FBFFD5B}"/>
                </a:ext>
              </a:extLst>
            </p:cNvPr>
            <p:cNvPicPr>
              <a:picLocks noChangeAspect="1"/>
            </p:cNvPicPr>
            <p:nvPr/>
          </p:nvPicPr>
          <p:blipFill>
            <a:blip r:embed="rId12"/>
            <a:stretch>
              <a:fillRect/>
            </a:stretch>
          </p:blipFill>
          <p:spPr>
            <a:xfrm>
              <a:off x="2917514" y="4159644"/>
              <a:ext cx="583791" cy="583791"/>
            </a:xfrm>
            <a:prstGeom prst="rect">
              <a:avLst/>
            </a:prstGeom>
            <a:noFill/>
            <a:ln w="12700" cap="flat">
              <a:noFill/>
              <a:prstDash val="dash"/>
              <a:miter/>
            </a:ln>
          </p:spPr>
        </p:pic>
        <p:pic>
          <p:nvPicPr>
            <p:cNvPr id="118" name="Picture 117">
              <a:extLst>
                <a:ext uri="{FF2B5EF4-FFF2-40B4-BE49-F238E27FC236}">
                  <a16:creationId xmlns:a16="http://schemas.microsoft.com/office/drawing/2014/main" id="{CA665B0B-7839-1CE6-6305-ABD839D9DC0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tretch>
              <a:fillRect/>
            </a:stretch>
          </p:blipFill>
          <p:spPr>
            <a:xfrm>
              <a:off x="2690574" y="3965875"/>
              <a:ext cx="291288" cy="297485"/>
            </a:xfrm>
            <a:prstGeom prst="rect">
              <a:avLst/>
            </a:prstGeom>
          </p:spPr>
        </p:pic>
        <p:pic>
          <p:nvPicPr>
            <p:cNvPr id="119" name="Picture 118" descr="A picture containing clock, table, drawing&#10;&#10;Description automatically generated">
              <a:extLst>
                <a:ext uri="{FF2B5EF4-FFF2-40B4-BE49-F238E27FC236}">
                  <a16:creationId xmlns:a16="http://schemas.microsoft.com/office/drawing/2014/main" id="{A97B8525-B0E3-0178-5E3A-A50B9EBFE270}"/>
                </a:ext>
              </a:extLst>
            </p:cNvPr>
            <p:cNvPicPr>
              <a:picLocks noChangeAspect="1"/>
            </p:cNvPicPr>
            <p:nvPr/>
          </p:nvPicPr>
          <p:blipFill>
            <a:blip r:embed="rId15"/>
            <a:stretch>
              <a:fillRect/>
            </a:stretch>
          </p:blipFill>
          <p:spPr>
            <a:xfrm>
              <a:off x="2092762" y="3483630"/>
              <a:ext cx="567449" cy="567449"/>
            </a:xfrm>
            <a:prstGeom prst="rect">
              <a:avLst/>
            </a:prstGeom>
          </p:spPr>
        </p:pic>
        <p:pic>
          <p:nvPicPr>
            <p:cNvPr id="120" name="Picture 119" descr="Microsoft Teams app icon">
              <a:extLst>
                <a:ext uri="{FF2B5EF4-FFF2-40B4-BE49-F238E27FC236}">
                  <a16:creationId xmlns:a16="http://schemas.microsoft.com/office/drawing/2014/main" id="{C70DE603-063C-7409-00CC-F3A97F9E8234}"/>
                </a:ext>
              </a:extLst>
            </p:cNvPr>
            <p:cNvPicPr>
              <a:picLocks noChangeAspect="1"/>
            </p:cNvPicPr>
            <p:nvPr/>
          </p:nvPicPr>
          <p:blipFill>
            <a:blip r:embed="rId8"/>
            <a:stretch>
              <a:fillRect/>
            </a:stretch>
          </p:blipFill>
          <p:spPr>
            <a:xfrm>
              <a:off x="2470688" y="3447975"/>
              <a:ext cx="561859" cy="613386"/>
            </a:xfrm>
            <a:prstGeom prst="rect">
              <a:avLst/>
            </a:prstGeom>
          </p:spPr>
        </p:pic>
        <p:pic>
          <p:nvPicPr>
            <p:cNvPr id="121" name="Picture 120" descr="Microsoft Teams app icon">
              <a:extLst>
                <a:ext uri="{FF2B5EF4-FFF2-40B4-BE49-F238E27FC236}">
                  <a16:creationId xmlns:a16="http://schemas.microsoft.com/office/drawing/2014/main" id="{BF4227AB-FA0C-2C27-912A-990F03367B47}"/>
                </a:ext>
              </a:extLst>
            </p:cNvPr>
            <p:cNvPicPr>
              <a:picLocks noChangeAspect="1"/>
            </p:cNvPicPr>
            <p:nvPr/>
          </p:nvPicPr>
          <p:blipFill>
            <a:blip r:embed="rId8"/>
            <a:stretch>
              <a:fillRect/>
            </a:stretch>
          </p:blipFill>
          <p:spPr>
            <a:xfrm>
              <a:off x="2495907" y="3102642"/>
              <a:ext cx="570112" cy="570110"/>
            </a:xfrm>
            <a:prstGeom prst="rect">
              <a:avLst/>
            </a:prstGeom>
          </p:spPr>
        </p:pic>
        <p:pic>
          <p:nvPicPr>
            <p:cNvPr id="122" name="Picture 121" descr="A picture containing table, clock&#10;&#10;Description automatically generated">
              <a:extLst>
                <a:ext uri="{FF2B5EF4-FFF2-40B4-BE49-F238E27FC236}">
                  <a16:creationId xmlns:a16="http://schemas.microsoft.com/office/drawing/2014/main" id="{49BE5A1B-5DF3-AD9E-5E6C-7C2C56949071}"/>
                </a:ext>
              </a:extLst>
            </p:cNvPr>
            <p:cNvPicPr>
              <a:picLocks noChangeAspect="1"/>
            </p:cNvPicPr>
            <p:nvPr/>
          </p:nvPicPr>
          <p:blipFill>
            <a:blip r:embed="rId16"/>
            <a:stretch>
              <a:fillRect/>
            </a:stretch>
          </p:blipFill>
          <p:spPr>
            <a:xfrm>
              <a:off x="2527625" y="2723079"/>
              <a:ext cx="640391" cy="640390"/>
            </a:xfrm>
            <a:prstGeom prst="rect">
              <a:avLst/>
            </a:prstGeom>
          </p:spPr>
        </p:pic>
        <p:pic>
          <p:nvPicPr>
            <p:cNvPr id="123" name="Picture 122" descr="OneNote app icon">
              <a:extLst>
                <a:ext uri="{FF2B5EF4-FFF2-40B4-BE49-F238E27FC236}">
                  <a16:creationId xmlns:a16="http://schemas.microsoft.com/office/drawing/2014/main" id="{8711CE9A-EA6D-9412-93C1-94943020E80A}"/>
                </a:ext>
              </a:extLst>
            </p:cNvPr>
            <p:cNvPicPr>
              <a:picLocks noChangeAspect="1"/>
            </p:cNvPicPr>
            <p:nvPr/>
          </p:nvPicPr>
          <p:blipFill>
            <a:blip r:embed="rId17"/>
            <a:stretch>
              <a:fillRect/>
            </a:stretch>
          </p:blipFill>
          <p:spPr>
            <a:xfrm>
              <a:off x="2841640" y="2419063"/>
              <a:ext cx="571368" cy="571368"/>
            </a:xfrm>
            <a:prstGeom prst="rect">
              <a:avLst/>
            </a:prstGeom>
          </p:spPr>
        </p:pic>
        <p:pic>
          <p:nvPicPr>
            <p:cNvPr id="124" name="Picture 123" descr="Microsoft Teams app icon">
              <a:extLst>
                <a:ext uri="{FF2B5EF4-FFF2-40B4-BE49-F238E27FC236}">
                  <a16:creationId xmlns:a16="http://schemas.microsoft.com/office/drawing/2014/main" id="{9501E88C-6788-0019-A087-BD12AC84E012}"/>
                </a:ext>
              </a:extLst>
            </p:cNvPr>
            <p:cNvPicPr>
              <a:picLocks noChangeAspect="1"/>
            </p:cNvPicPr>
            <p:nvPr/>
          </p:nvPicPr>
          <p:blipFill>
            <a:blip r:embed="rId8"/>
            <a:stretch>
              <a:fillRect/>
            </a:stretch>
          </p:blipFill>
          <p:spPr>
            <a:xfrm>
              <a:off x="3273820" y="2068411"/>
              <a:ext cx="570111" cy="570111"/>
            </a:xfrm>
            <a:prstGeom prst="rect">
              <a:avLst/>
            </a:prstGeom>
          </p:spPr>
        </p:pic>
        <p:pic>
          <p:nvPicPr>
            <p:cNvPr id="125" name="Picture 124" descr="Microsoft Teams app icon">
              <a:extLst>
                <a:ext uri="{FF2B5EF4-FFF2-40B4-BE49-F238E27FC236}">
                  <a16:creationId xmlns:a16="http://schemas.microsoft.com/office/drawing/2014/main" id="{18165ECD-F0C7-264F-C96A-D92D0CFA4534}"/>
                </a:ext>
              </a:extLst>
            </p:cNvPr>
            <p:cNvPicPr>
              <a:picLocks noChangeAspect="1"/>
            </p:cNvPicPr>
            <p:nvPr/>
          </p:nvPicPr>
          <p:blipFill>
            <a:blip r:embed="rId8"/>
            <a:stretch>
              <a:fillRect/>
            </a:stretch>
          </p:blipFill>
          <p:spPr>
            <a:xfrm>
              <a:off x="7996595" y="2014213"/>
              <a:ext cx="570111" cy="570111"/>
            </a:xfrm>
            <a:prstGeom prst="rect">
              <a:avLst/>
            </a:prstGeom>
          </p:spPr>
        </p:pic>
        <p:pic>
          <p:nvPicPr>
            <p:cNvPr id="126" name="Picture 125" descr="A close up of a logo&#10;&#10;Description automatically generated">
              <a:extLst>
                <a:ext uri="{FF2B5EF4-FFF2-40B4-BE49-F238E27FC236}">
                  <a16:creationId xmlns:a16="http://schemas.microsoft.com/office/drawing/2014/main" id="{FDA7BA5B-6889-2A88-B61C-0117DA332E26}"/>
                </a:ext>
              </a:extLst>
            </p:cNvPr>
            <p:cNvPicPr>
              <a:picLocks noChangeAspect="1"/>
            </p:cNvPicPr>
            <p:nvPr/>
          </p:nvPicPr>
          <p:blipFill>
            <a:blip r:embed="rId18"/>
            <a:stretch>
              <a:fillRect/>
            </a:stretch>
          </p:blipFill>
          <p:spPr>
            <a:xfrm>
              <a:off x="8430038" y="2369134"/>
              <a:ext cx="609425" cy="609425"/>
            </a:xfrm>
            <a:prstGeom prst="rect">
              <a:avLst/>
            </a:prstGeom>
          </p:spPr>
        </p:pic>
        <p:pic>
          <p:nvPicPr>
            <p:cNvPr id="127" name="Picture 126" descr="Microsoft Teams app icon">
              <a:extLst>
                <a:ext uri="{FF2B5EF4-FFF2-40B4-BE49-F238E27FC236}">
                  <a16:creationId xmlns:a16="http://schemas.microsoft.com/office/drawing/2014/main" id="{C62DD896-0652-BB05-07EA-2F8B41087E74}"/>
                </a:ext>
              </a:extLst>
            </p:cNvPr>
            <p:cNvPicPr>
              <a:picLocks noChangeAspect="1"/>
            </p:cNvPicPr>
            <p:nvPr/>
          </p:nvPicPr>
          <p:blipFill>
            <a:blip r:embed="rId8"/>
            <a:stretch>
              <a:fillRect/>
            </a:stretch>
          </p:blipFill>
          <p:spPr>
            <a:xfrm>
              <a:off x="8671895" y="2732072"/>
              <a:ext cx="570111" cy="570111"/>
            </a:xfrm>
            <a:prstGeom prst="rect">
              <a:avLst/>
            </a:prstGeom>
          </p:spPr>
        </p:pic>
        <p:pic>
          <p:nvPicPr>
            <p:cNvPr id="128" name="Picture 2" descr="See the source image">
              <a:extLst>
                <a:ext uri="{FF2B5EF4-FFF2-40B4-BE49-F238E27FC236}">
                  <a16:creationId xmlns:a16="http://schemas.microsoft.com/office/drawing/2014/main" id="{B653A8CD-0E60-C8D2-81C6-C942F7AFEC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PowerPoint app icon">
              <a:extLst>
                <a:ext uri="{FF2B5EF4-FFF2-40B4-BE49-F238E27FC236}">
                  <a16:creationId xmlns:a16="http://schemas.microsoft.com/office/drawing/2014/main" id="{BF63AF8E-A349-FC73-F35B-D01FEA3F6714}"/>
                </a:ext>
              </a:extLst>
            </p:cNvPr>
            <p:cNvPicPr>
              <a:picLocks noChangeAspect="1"/>
            </p:cNvPicPr>
            <p:nvPr/>
          </p:nvPicPr>
          <p:blipFill>
            <a:blip r:embed="rId20"/>
            <a:stretch>
              <a:fillRect/>
            </a:stretch>
          </p:blipFill>
          <p:spPr>
            <a:xfrm>
              <a:off x="8388530" y="2024198"/>
              <a:ext cx="574195" cy="574193"/>
            </a:xfrm>
            <a:prstGeom prst="rect">
              <a:avLst/>
            </a:prstGeom>
            <a:noFill/>
            <a:ln w="12700" cap="flat">
              <a:noFill/>
              <a:prstDash val="dash"/>
              <a:miter/>
            </a:ln>
          </p:spPr>
        </p:pic>
        <p:pic>
          <p:nvPicPr>
            <p:cNvPr id="130" name="Picture 129" descr="Icon&#10;&#10;Description automatically generated">
              <a:extLst>
                <a:ext uri="{FF2B5EF4-FFF2-40B4-BE49-F238E27FC236}">
                  <a16:creationId xmlns:a16="http://schemas.microsoft.com/office/drawing/2014/main" id="{FEC834B3-34F1-A057-9E8F-5C6659E2527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31" name="Picture 2" descr="Shape&#10;&#10;Description automatically generated">
              <a:extLst>
                <a:ext uri="{FF2B5EF4-FFF2-40B4-BE49-F238E27FC236}">
                  <a16:creationId xmlns:a16="http://schemas.microsoft.com/office/drawing/2014/main" id="{A4B35DDF-E84E-27EF-9332-D6ABADBD773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32" name="Picture 131" descr="Microsoft Teams app icon">
              <a:extLst>
                <a:ext uri="{FF2B5EF4-FFF2-40B4-BE49-F238E27FC236}">
                  <a16:creationId xmlns:a16="http://schemas.microsoft.com/office/drawing/2014/main" id="{72EDBF17-6673-8E58-3149-50BCCA01D3D4}"/>
                </a:ext>
              </a:extLst>
            </p:cNvPr>
            <p:cNvPicPr>
              <a:picLocks noChangeAspect="1"/>
            </p:cNvPicPr>
            <p:nvPr/>
          </p:nvPicPr>
          <p:blipFill>
            <a:blip r:embed="rId8"/>
            <a:stretch>
              <a:fillRect/>
            </a:stretch>
          </p:blipFill>
          <p:spPr>
            <a:xfrm>
              <a:off x="2560710" y="4142912"/>
              <a:ext cx="561859" cy="613386"/>
            </a:xfrm>
            <a:prstGeom prst="rect">
              <a:avLst/>
            </a:prstGeom>
          </p:spPr>
        </p:pic>
        <p:pic>
          <p:nvPicPr>
            <p:cNvPr id="133" name="Picture 2">
              <a:extLst>
                <a:ext uri="{FF2B5EF4-FFF2-40B4-BE49-F238E27FC236}">
                  <a16:creationId xmlns:a16="http://schemas.microsoft.com/office/drawing/2014/main" id="{FF33585C-C79B-03A5-5B24-96E822C8672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Viva Goals icon">
              <a:extLst>
                <a:ext uri="{FF2B5EF4-FFF2-40B4-BE49-F238E27FC236}">
                  <a16:creationId xmlns:a16="http://schemas.microsoft.com/office/drawing/2014/main" id="{4B9119F2-51B1-72B5-5E6C-C8436BE0B6CD}"/>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
        <p:nvSpPr>
          <p:cNvPr id="135" name="TextBox 134">
            <a:extLst>
              <a:ext uri="{FF2B5EF4-FFF2-40B4-BE49-F238E27FC236}">
                <a16:creationId xmlns:a16="http://schemas.microsoft.com/office/drawing/2014/main" id="{68D24790-5730-6A87-A1CE-3C77714EFD3E}"/>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137" name="Group 136">
            <a:extLst>
              <a:ext uri="{FF2B5EF4-FFF2-40B4-BE49-F238E27FC236}">
                <a16:creationId xmlns:a16="http://schemas.microsoft.com/office/drawing/2014/main" id="{B2672F56-96B7-FCEC-49C6-B73AB3D11A7B}"/>
              </a:ext>
            </a:extLst>
          </p:cNvPr>
          <p:cNvGrpSpPr/>
          <p:nvPr/>
        </p:nvGrpSpPr>
        <p:grpSpPr>
          <a:xfrm>
            <a:off x="1840481" y="2057982"/>
            <a:ext cx="1318903" cy="1318903"/>
            <a:chOff x="4878589" y="2435726"/>
            <a:chExt cx="2109600" cy="2109600"/>
          </a:xfrm>
        </p:grpSpPr>
        <p:sp>
          <p:nvSpPr>
            <p:cNvPr id="138" name="Oval 137">
              <a:extLst>
                <a:ext uri="{FF2B5EF4-FFF2-40B4-BE49-F238E27FC236}">
                  <a16:creationId xmlns:a16="http://schemas.microsoft.com/office/drawing/2014/main" id="{8ED43AE6-3565-30D7-4D57-0BFBE8FF9414}"/>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39" name="Graphic 138" descr="Users">
              <a:extLst>
                <a:ext uri="{FF2B5EF4-FFF2-40B4-BE49-F238E27FC236}">
                  <a16:creationId xmlns:a16="http://schemas.microsoft.com/office/drawing/2014/main" id="{90645613-959A-99B2-5D7A-35E4A0198CE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45318" y="2802456"/>
              <a:ext cx="1376142" cy="1376140"/>
            </a:xfrm>
            <a:prstGeom prst="rect">
              <a:avLst/>
            </a:prstGeom>
          </p:spPr>
        </p:pic>
      </p:grpSp>
      <p:cxnSp>
        <p:nvCxnSpPr>
          <p:cNvPr id="198" name="Connector: Elbow 197">
            <a:extLst>
              <a:ext uri="{FF2B5EF4-FFF2-40B4-BE49-F238E27FC236}">
                <a16:creationId xmlns:a16="http://schemas.microsoft.com/office/drawing/2014/main" id="{0C3567C6-0D2E-D1A9-3F1D-A9A6DC71F9F4}"/>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99" name="Rectangle: Rounded Corners 198">
            <a:extLst>
              <a:ext uri="{FF2B5EF4-FFF2-40B4-BE49-F238E27FC236}">
                <a16:creationId xmlns:a16="http://schemas.microsoft.com/office/drawing/2014/main" id="{F5B06B7D-7590-12B2-A641-34324AD6D7DF}"/>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200" name="Rectangle: Rounded Corners 199">
            <a:extLst>
              <a:ext uri="{FF2B5EF4-FFF2-40B4-BE49-F238E27FC236}">
                <a16:creationId xmlns:a16="http://schemas.microsoft.com/office/drawing/2014/main" id="{6E1213B0-815C-078D-F27A-5024AD8AD2B4}"/>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01" name="Group 200">
            <a:extLst>
              <a:ext uri="{FF2B5EF4-FFF2-40B4-BE49-F238E27FC236}">
                <a16:creationId xmlns:a16="http://schemas.microsoft.com/office/drawing/2014/main" id="{1A3BF266-3226-A24B-E24E-1EA580AFEA9D}"/>
              </a:ext>
            </a:extLst>
          </p:cNvPr>
          <p:cNvGrpSpPr/>
          <p:nvPr/>
        </p:nvGrpSpPr>
        <p:grpSpPr>
          <a:xfrm>
            <a:off x="3031764" y="1614633"/>
            <a:ext cx="497283" cy="269640"/>
            <a:chOff x="7908561" y="717787"/>
            <a:chExt cx="897039" cy="486398"/>
          </a:xfrm>
        </p:grpSpPr>
        <p:pic>
          <p:nvPicPr>
            <p:cNvPr id="202" name="Picture 201">
              <a:extLst>
                <a:ext uri="{FF2B5EF4-FFF2-40B4-BE49-F238E27FC236}">
                  <a16:creationId xmlns:a16="http://schemas.microsoft.com/office/drawing/2014/main" id="{E4868D9B-9D7A-EF26-E7CB-5C53D1311FCB}"/>
                </a:ext>
              </a:extLst>
            </p:cNvPr>
            <p:cNvPicPr>
              <a:picLocks noChangeAspect="1"/>
            </p:cNvPicPr>
            <p:nvPr/>
          </p:nvPicPr>
          <p:blipFill>
            <a:blip r:embed="rId27"/>
            <a:stretch>
              <a:fillRect/>
            </a:stretch>
          </p:blipFill>
          <p:spPr>
            <a:xfrm>
              <a:off x="8526186" y="717787"/>
              <a:ext cx="279414" cy="184159"/>
            </a:xfrm>
            <a:prstGeom prst="rect">
              <a:avLst/>
            </a:prstGeom>
          </p:spPr>
        </p:pic>
        <p:pic>
          <p:nvPicPr>
            <p:cNvPr id="203" name="Picture 202" descr="Logo for Insights">
              <a:extLst>
                <a:ext uri="{FF2B5EF4-FFF2-40B4-BE49-F238E27FC236}">
                  <a16:creationId xmlns:a16="http://schemas.microsoft.com/office/drawing/2014/main" id="{E558E638-1441-C93D-7384-4612324F61D5}"/>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04" name="Rectangle: Rounded Corners 203">
            <a:extLst>
              <a:ext uri="{FF2B5EF4-FFF2-40B4-BE49-F238E27FC236}">
                <a16:creationId xmlns:a16="http://schemas.microsoft.com/office/drawing/2014/main" id="{FE1FCCCF-C3DE-F4A2-967F-64F19A32D12E}"/>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05" name="Rectangle: Rounded Corners 204">
            <a:extLst>
              <a:ext uri="{FF2B5EF4-FFF2-40B4-BE49-F238E27FC236}">
                <a16:creationId xmlns:a16="http://schemas.microsoft.com/office/drawing/2014/main" id="{1E65FD08-C627-FCEE-7C1B-77E5D59CD297}"/>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3" name="TextBox 2">
            <a:extLst>
              <a:ext uri="{FF2B5EF4-FFF2-40B4-BE49-F238E27FC236}">
                <a16:creationId xmlns:a16="http://schemas.microsoft.com/office/drawing/2014/main" id="{B2671156-BB5D-4B60-70AB-B178307FD89B}"/>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6" name="Rectangle: Rounded Corners 5" descr="Linked In and Viva Learned">
            <a:extLst>
              <a:ext uri="{FF2B5EF4-FFF2-40B4-BE49-F238E27FC236}">
                <a16:creationId xmlns:a16="http://schemas.microsoft.com/office/drawing/2014/main" id="{CE8D141D-5C7D-E8DB-524E-DFF67E62692C}"/>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7" name="Group 6">
            <a:extLst>
              <a:ext uri="{FF2B5EF4-FFF2-40B4-BE49-F238E27FC236}">
                <a16:creationId xmlns:a16="http://schemas.microsoft.com/office/drawing/2014/main" id="{5883C864-7FB6-7D42-0C97-C3DBAA46634E}"/>
              </a:ext>
            </a:extLst>
          </p:cNvPr>
          <p:cNvGrpSpPr/>
          <p:nvPr/>
        </p:nvGrpSpPr>
        <p:grpSpPr>
          <a:xfrm>
            <a:off x="6721312" y="62825"/>
            <a:ext cx="484462" cy="212019"/>
            <a:chOff x="7936392" y="1002210"/>
            <a:chExt cx="764489" cy="334570"/>
          </a:xfrm>
        </p:grpSpPr>
        <p:pic>
          <p:nvPicPr>
            <p:cNvPr id="8" name="Picture 2" descr="See the source image">
              <a:extLst>
                <a:ext uri="{FF2B5EF4-FFF2-40B4-BE49-F238E27FC236}">
                  <a16:creationId xmlns:a16="http://schemas.microsoft.com/office/drawing/2014/main" id="{BEF1C501-CA27-D9BF-B19F-63A28A358D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for Viva Learning">
              <a:extLst>
                <a:ext uri="{FF2B5EF4-FFF2-40B4-BE49-F238E27FC236}">
                  <a16:creationId xmlns:a16="http://schemas.microsoft.com/office/drawing/2014/main" id="{A5E6AD5D-E8F1-2016-0F87-73596617BCA0}"/>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10" name="Oval 9" descr="Icon symbolising a Individual">
            <a:extLst>
              <a:ext uri="{FF2B5EF4-FFF2-40B4-BE49-F238E27FC236}">
                <a16:creationId xmlns:a16="http://schemas.microsoft.com/office/drawing/2014/main" id="{F28E4CBC-7849-1A55-F9B6-BE00353F020C}"/>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D7625698-3A96-1634-28D8-8A31608BD1DD}"/>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12" name="Rectangle: Rounded Corners 11">
            <a:extLst>
              <a:ext uri="{FF2B5EF4-FFF2-40B4-BE49-F238E27FC236}">
                <a16:creationId xmlns:a16="http://schemas.microsoft.com/office/drawing/2014/main" id="{49413EBF-70CA-D29D-97BA-27FEBCEE76BF}"/>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13" name="Rectangle: Rounded Corners 12">
            <a:extLst>
              <a:ext uri="{FF2B5EF4-FFF2-40B4-BE49-F238E27FC236}">
                <a16:creationId xmlns:a16="http://schemas.microsoft.com/office/drawing/2014/main" id="{FF30CCF2-98A7-AC6D-650D-320D59AA3975}"/>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14" name="Rectangle: Rounded Corners 13">
            <a:extLst>
              <a:ext uri="{FF2B5EF4-FFF2-40B4-BE49-F238E27FC236}">
                <a16:creationId xmlns:a16="http://schemas.microsoft.com/office/drawing/2014/main" id="{8BE398C2-BB1E-9F13-9238-30C30B2A3B0F}"/>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5" name="Rectangle: Rounded Corners 14">
            <a:extLst>
              <a:ext uri="{FF2B5EF4-FFF2-40B4-BE49-F238E27FC236}">
                <a16:creationId xmlns:a16="http://schemas.microsoft.com/office/drawing/2014/main" id="{E7610F00-2F63-CCA9-DB7F-F679C2887E34}"/>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6" name="Rectangle: Rounded Corners 15">
            <a:extLst>
              <a:ext uri="{FF2B5EF4-FFF2-40B4-BE49-F238E27FC236}">
                <a16:creationId xmlns:a16="http://schemas.microsoft.com/office/drawing/2014/main" id="{3579DA12-9C21-5BCF-1EE4-0AA2D00A5771}"/>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7" name="Rectangle: Rounded Corners 16">
            <a:extLst>
              <a:ext uri="{FF2B5EF4-FFF2-40B4-BE49-F238E27FC236}">
                <a16:creationId xmlns:a16="http://schemas.microsoft.com/office/drawing/2014/main" id="{D6595AA3-06A7-C3D2-7B46-BECEC0770F2C}"/>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8" name="Rectangle: Rounded Corners 17">
            <a:extLst>
              <a:ext uri="{FF2B5EF4-FFF2-40B4-BE49-F238E27FC236}">
                <a16:creationId xmlns:a16="http://schemas.microsoft.com/office/drawing/2014/main" id="{C1EF3DB4-6846-2845-04D9-31EAFF70D3DC}"/>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9" name="Rectangle: Rounded Corners 18">
            <a:extLst>
              <a:ext uri="{FF2B5EF4-FFF2-40B4-BE49-F238E27FC236}">
                <a16:creationId xmlns:a16="http://schemas.microsoft.com/office/drawing/2014/main" id="{3B949348-74C7-9722-35B8-F9674E8B0E8E}"/>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20" name="Rectangle: Rounded Corners 19">
            <a:extLst>
              <a:ext uri="{FF2B5EF4-FFF2-40B4-BE49-F238E27FC236}">
                <a16:creationId xmlns:a16="http://schemas.microsoft.com/office/drawing/2014/main" id="{83128C8B-3607-74F5-92D9-D619167667F3}"/>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C3DBEA-44AC-7A5C-B3E0-0D174E985469}"/>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22" name="Rectangle: Rounded Corners 21">
            <a:extLst>
              <a:ext uri="{FF2B5EF4-FFF2-40B4-BE49-F238E27FC236}">
                <a16:creationId xmlns:a16="http://schemas.microsoft.com/office/drawing/2014/main" id="{3D9AE666-3A99-43E5-AE6D-3E3A82DCABA8}"/>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23" name="Rectangle: Rounded Corners 22">
            <a:extLst>
              <a:ext uri="{FF2B5EF4-FFF2-40B4-BE49-F238E27FC236}">
                <a16:creationId xmlns:a16="http://schemas.microsoft.com/office/drawing/2014/main" id="{2D1C24DF-743C-F3DB-D97A-427EC144D2F9}"/>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24" name="Rectangle: Rounded Corners 23">
            <a:extLst>
              <a:ext uri="{FF2B5EF4-FFF2-40B4-BE49-F238E27FC236}">
                <a16:creationId xmlns:a16="http://schemas.microsoft.com/office/drawing/2014/main" id="{A3B8E3E7-40A0-7ECD-D71F-B20C2133787D}"/>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25" name="Graphic 24" descr="User">
            <a:extLst>
              <a:ext uri="{FF2B5EF4-FFF2-40B4-BE49-F238E27FC236}">
                <a16:creationId xmlns:a16="http://schemas.microsoft.com/office/drawing/2014/main" id="{7C94DFD0-973A-60D8-9EE0-C068E895247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938173" y="775820"/>
            <a:ext cx="620909" cy="620911"/>
          </a:xfrm>
          <a:prstGeom prst="rect">
            <a:avLst/>
          </a:prstGeom>
        </p:spPr>
      </p:pic>
      <p:sp>
        <p:nvSpPr>
          <p:cNvPr id="26" name="Oval 25">
            <a:extLst>
              <a:ext uri="{FF2B5EF4-FFF2-40B4-BE49-F238E27FC236}">
                <a16:creationId xmlns:a16="http://schemas.microsoft.com/office/drawing/2014/main" id="{FBF70CEA-177F-CBC2-5243-FA1D6D630393}"/>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27" name="Picture 26" descr="Copilot icon">
            <a:extLst>
              <a:ext uri="{FF2B5EF4-FFF2-40B4-BE49-F238E27FC236}">
                <a16:creationId xmlns:a16="http://schemas.microsoft.com/office/drawing/2014/main" id="{AAF25C47-1487-6E1A-6FBE-06A1FBC902FD}"/>
              </a:ext>
            </a:extLst>
          </p:cNvPr>
          <p:cNvPicPr>
            <a:picLocks noChangeAspect="1"/>
          </p:cNvPicPr>
          <p:nvPr/>
        </p:nvPicPr>
        <p:blipFill>
          <a:blip r:embed="rId33"/>
          <a:stretch>
            <a:fillRect/>
          </a:stretch>
        </p:blipFill>
        <p:spPr>
          <a:xfrm>
            <a:off x="6128715" y="1455990"/>
            <a:ext cx="231193" cy="254059"/>
          </a:xfrm>
          <a:prstGeom prst="rect">
            <a:avLst/>
          </a:prstGeom>
        </p:spPr>
      </p:pic>
      <p:grpSp>
        <p:nvGrpSpPr>
          <p:cNvPr id="28" name="Group 27">
            <a:extLst>
              <a:ext uri="{FF2B5EF4-FFF2-40B4-BE49-F238E27FC236}">
                <a16:creationId xmlns:a16="http://schemas.microsoft.com/office/drawing/2014/main" id="{CF5958A9-A327-E17C-B924-C7A1E54BF455}"/>
              </a:ext>
            </a:extLst>
          </p:cNvPr>
          <p:cNvGrpSpPr/>
          <p:nvPr/>
        </p:nvGrpSpPr>
        <p:grpSpPr>
          <a:xfrm>
            <a:off x="3830472" y="154676"/>
            <a:ext cx="5832143" cy="1756011"/>
            <a:chOff x="2238580" y="2081454"/>
            <a:chExt cx="8912407" cy="2721591"/>
          </a:xfrm>
        </p:grpSpPr>
        <p:pic>
          <p:nvPicPr>
            <p:cNvPr id="29" name="Picture 28" descr="A close up of a logo&#10;&#10;Description automatically generated">
              <a:extLst>
                <a:ext uri="{FF2B5EF4-FFF2-40B4-BE49-F238E27FC236}">
                  <a16:creationId xmlns:a16="http://schemas.microsoft.com/office/drawing/2014/main" id="{196C0D37-AFE8-076C-C6F8-3EF7D56BAEFC}"/>
                </a:ext>
              </a:extLst>
            </p:cNvPr>
            <p:cNvPicPr>
              <a:picLocks noChangeAspect="1"/>
            </p:cNvPicPr>
            <p:nvPr/>
          </p:nvPicPr>
          <p:blipFill>
            <a:blip r:embed="rId12"/>
            <a:stretch>
              <a:fillRect/>
            </a:stretch>
          </p:blipFill>
          <p:spPr>
            <a:xfrm>
              <a:off x="2993169" y="4183210"/>
              <a:ext cx="574770" cy="574770"/>
            </a:xfrm>
            <a:prstGeom prst="rect">
              <a:avLst/>
            </a:prstGeom>
            <a:noFill/>
            <a:ln w="12700" cap="flat">
              <a:noFill/>
              <a:prstDash val="dash"/>
              <a:miter/>
            </a:ln>
          </p:spPr>
        </p:pic>
        <p:pic>
          <p:nvPicPr>
            <p:cNvPr id="30" name="Picture 29" descr="A picture containing businesscard, text&#10;&#10;Description automatically generated">
              <a:extLst>
                <a:ext uri="{FF2B5EF4-FFF2-40B4-BE49-F238E27FC236}">
                  <a16:creationId xmlns:a16="http://schemas.microsoft.com/office/drawing/2014/main" id="{E852D0B3-0AE1-A608-6EE7-E7656D73541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31" name="Picture 30" descr="A close up of a logo&#10;&#10;Description automatically generated">
              <a:extLst>
                <a:ext uri="{FF2B5EF4-FFF2-40B4-BE49-F238E27FC236}">
                  <a16:creationId xmlns:a16="http://schemas.microsoft.com/office/drawing/2014/main" id="{A5C6A739-D547-05C7-193A-2B03F8F693E8}"/>
                </a:ext>
              </a:extLst>
            </p:cNvPr>
            <p:cNvPicPr>
              <a:picLocks noChangeAspect="1"/>
            </p:cNvPicPr>
            <p:nvPr/>
          </p:nvPicPr>
          <p:blipFill>
            <a:blip r:embed="rId35"/>
            <a:stretch>
              <a:fillRect/>
            </a:stretch>
          </p:blipFill>
          <p:spPr>
            <a:xfrm>
              <a:off x="2483890" y="3463667"/>
              <a:ext cx="676555" cy="676551"/>
            </a:xfrm>
            <a:prstGeom prst="rect">
              <a:avLst/>
            </a:prstGeom>
            <a:noFill/>
            <a:ln w="12700" cap="flat">
              <a:noFill/>
              <a:prstDash val="dash"/>
              <a:miter/>
            </a:ln>
          </p:spPr>
        </p:pic>
        <p:pic>
          <p:nvPicPr>
            <p:cNvPr id="32" name="Picture 31" descr="A picture containing object&#10;&#10;Description automatically generated">
              <a:extLst>
                <a:ext uri="{FF2B5EF4-FFF2-40B4-BE49-F238E27FC236}">
                  <a16:creationId xmlns:a16="http://schemas.microsoft.com/office/drawing/2014/main" id="{3E9B220F-6A9B-8106-D4AC-A3C445A20D13}"/>
                </a:ext>
              </a:extLst>
            </p:cNvPr>
            <p:cNvPicPr>
              <a:picLocks noChangeAspect="1"/>
            </p:cNvPicPr>
            <p:nvPr/>
          </p:nvPicPr>
          <p:blipFill>
            <a:blip r:embed="rId36"/>
            <a:stretch>
              <a:fillRect/>
            </a:stretch>
          </p:blipFill>
          <p:spPr>
            <a:xfrm>
              <a:off x="2238580" y="3165413"/>
              <a:ext cx="574770" cy="574770"/>
            </a:xfrm>
            <a:prstGeom prst="rect">
              <a:avLst/>
            </a:prstGeom>
            <a:noFill/>
            <a:ln w="12700" cap="flat">
              <a:noFill/>
              <a:prstDash val="dash"/>
              <a:miter/>
            </a:ln>
          </p:spPr>
        </p:pic>
        <p:pic>
          <p:nvPicPr>
            <p:cNvPr id="50" name="Picture 49">
              <a:extLst>
                <a:ext uri="{FF2B5EF4-FFF2-40B4-BE49-F238E27FC236}">
                  <a16:creationId xmlns:a16="http://schemas.microsoft.com/office/drawing/2014/main" id="{8A3D9CE3-BA32-A8D8-D9F2-B9D02525E9B7}"/>
                </a:ext>
              </a:extLst>
            </p:cNvPr>
            <p:cNvPicPr>
              <a:picLocks noChangeAspect="1"/>
            </p:cNvPicPr>
            <p:nvPr/>
          </p:nvPicPr>
          <p:blipFill>
            <a:blip r:embed="rId37"/>
            <a:stretch>
              <a:fillRect/>
            </a:stretch>
          </p:blipFill>
          <p:spPr>
            <a:xfrm>
              <a:off x="2698798" y="3298380"/>
              <a:ext cx="324632" cy="287175"/>
            </a:xfrm>
            <a:prstGeom prst="rect">
              <a:avLst/>
            </a:prstGeom>
          </p:spPr>
        </p:pic>
        <p:pic>
          <p:nvPicPr>
            <p:cNvPr id="53" name="Picture 52" descr="Microsoft Teams app icon">
              <a:extLst>
                <a:ext uri="{FF2B5EF4-FFF2-40B4-BE49-F238E27FC236}">
                  <a16:creationId xmlns:a16="http://schemas.microsoft.com/office/drawing/2014/main" id="{0178D485-C91C-54F4-B0AE-B2C91DEDAF95}"/>
                </a:ext>
              </a:extLst>
            </p:cNvPr>
            <p:cNvPicPr>
              <a:picLocks noChangeAspect="1"/>
            </p:cNvPicPr>
            <p:nvPr/>
          </p:nvPicPr>
          <p:blipFill>
            <a:blip r:embed="rId8"/>
            <a:stretch>
              <a:fillRect/>
            </a:stretch>
          </p:blipFill>
          <p:spPr>
            <a:xfrm>
              <a:off x="8513200" y="2473487"/>
              <a:ext cx="574770" cy="574770"/>
            </a:xfrm>
            <a:prstGeom prst="rect">
              <a:avLst/>
            </a:prstGeom>
            <a:noFill/>
            <a:ln w="12700" cap="flat">
              <a:noFill/>
              <a:prstDash val="dash"/>
              <a:miter/>
            </a:ln>
          </p:spPr>
        </p:pic>
        <p:pic>
          <p:nvPicPr>
            <p:cNvPr id="56" name="Picture 55" descr="Excel app icon">
              <a:extLst>
                <a:ext uri="{FF2B5EF4-FFF2-40B4-BE49-F238E27FC236}">
                  <a16:creationId xmlns:a16="http://schemas.microsoft.com/office/drawing/2014/main" id="{2EBCC912-1C00-86C6-A224-B51B8CAEED1F}"/>
                </a:ext>
              </a:extLst>
            </p:cNvPr>
            <p:cNvPicPr>
              <a:picLocks noChangeAspect="1"/>
            </p:cNvPicPr>
            <p:nvPr/>
          </p:nvPicPr>
          <p:blipFill>
            <a:blip r:embed="rId38"/>
            <a:stretch>
              <a:fillRect/>
            </a:stretch>
          </p:blipFill>
          <p:spPr>
            <a:xfrm>
              <a:off x="8035760" y="2127055"/>
              <a:ext cx="574195" cy="574193"/>
            </a:xfrm>
            <a:prstGeom prst="rect">
              <a:avLst/>
            </a:prstGeom>
            <a:noFill/>
            <a:ln w="12700" cap="flat">
              <a:noFill/>
              <a:prstDash val="dash"/>
              <a:miter/>
            </a:ln>
          </p:spPr>
        </p:pic>
        <p:pic>
          <p:nvPicPr>
            <p:cNvPr id="57" name="Picture 56" descr="OneNote app icon">
              <a:extLst>
                <a:ext uri="{FF2B5EF4-FFF2-40B4-BE49-F238E27FC236}">
                  <a16:creationId xmlns:a16="http://schemas.microsoft.com/office/drawing/2014/main" id="{C6D461FE-ABC9-C42B-B3B0-81AFB35CAD50}"/>
                </a:ext>
              </a:extLst>
            </p:cNvPr>
            <p:cNvPicPr>
              <a:picLocks noChangeAspect="1"/>
            </p:cNvPicPr>
            <p:nvPr/>
          </p:nvPicPr>
          <p:blipFill>
            <a:blip r:embed="rId17"/>
            <a:stretch>
              <a:fillRect/>
            </a:stretch>
          </p:blipFill>
          <p:spPr>
            <a:xfrm>
              <a:off x="8470249" y="2127055"/>
              <a:ext cx="574195" cy="574193"/>
            </a:xfrm>
            <a:prstGeom prst="rect">
              <a:avLst/>
            </a:prstGeom>
            <a:noFill/>
            <a:ln w="12700" cap="flat">
              <a:noFill/>
              <a:prstDash val="dash"/>
              <a:miter/>
            </a:ln>
          </p:spPr>
        </p:pic>
        <p:pic>
          <p:nvPicPr>
            <p:cNvPr id="58" name="Picture 57" descr="PowerPoint app icon">
              <a:extLst>
                <a:ext uri="{FF2B5EF4-FFF2-40B4-BE49-F238E27FC236}">
                  <a16:creationId xmlns:a16="http://schemas.microsoft.com/office/drawing/2014/main" id="{125D7F77-2E87-C333-0C46-BE484179EDFE}"/>
                </a:ext>
              </a:extLst>
            </p:cNvPr>
            <p:cNvPicPr>
              <a:picLocks noChangeAspect="1"/>
            </p:cNvPicPr>
            <p:nvPr/>
          </p:nvPicPr>
          <p:blipFill>
            <a:blip r:embed="rId20"/>
            <a:stretch>
              <a:fillRect/>
            </a:stretch>
          </p:blipFill>
          <p:spPr>
            <a:xfrm>
              <a:off x="9282358" y="2127055"/>
              <a:ext cx="574195" cy="574193"/>
            </a:xfrm>
            <a:prstGeom prst="rect">
              <a:avLst/>
            </a:prstGeom>
            <a:noFill/>
            <a:ln w="12700" cap="flat">
              <a:noFill/>
              <a:prstDash val="dash"/>
              <a:miter/>
            </a:ln>
          </p:spPr>
        </p:pic>
        <p:pic>
          <p:nvPicPr>
            <p:cNvPr id="59" name="Picture 58" descr="A close up of a logo&#10;&#10;Description automatically generated">
              <a:extLst>
                <a:ext uri="{FF2B5EF4-FFF2-40B4-BE49-F238E27FC236}">
                  <a16:creationId xmlns:a16="http://schemas.microsoft.com/office/drawing/2014/main" id="{2E3E50EA-290D-1C94-1949-456A97C35EF3}"/>
                </a:ext>
              </a:extLst>
            </p:cNvPr>
            <p:cNvPicPr>
              <a:picLocks noChangeAspect="1"/>
            </p:cNvPicPr>
            <p:nvPr/>
          </p:nvPicPr>
          <p:blipFill>
            <a:blip r:embed="rId39"/>
            <a:stretch>
              <a:fillRect/>
            </a:stretch>
          </p:blipFill>
          <p:spPr>
            <a:xfrm>
              <a:off x="8880292" y="2127055"/>
              <a:ext cx="574195" cy="574193"/>
            </a:xfrm>
            <a:prstGeom prst="rect">
              <a:avLst/>
            </a:prstGeom>
            <a:noFill/>
            <a:ln w="12700" cap="flat">
              <a:noFill/>
              <a:prstDash val="dash"/>
              <a:miter/>
            </a:ln>
          </p:spPr>
        </p:pic>
        <p:pic>
          <p:nvPicPr>
            <p:cNvPr id="60" name="Picture 59" descr="A picture containing table&#10;&#10;Description automatically generated">
              <a:extLst>
                <a:ext uri="{FF2B5EF4-FFF2-40B4-BE49-F238E27FC236}">
                  <a16:creationId xmlns:a16="http://schemas.microsoft.com/office/drawing/2014/main" id="{EBAD82FC-FE1F-52A0-14C0-79C88C43D774}"/>
                </a:ext>
              </a:extLst>
            </p:cNvPr>
            <p:cNvPicPr>
              <a:picLocks noChangeAspect="1"/>
            </p:cNvPicPr>
            <p:nvPr/>
          </p:nvPicPr>
          <p:blipFill>
            <a:blip r:embed="rId40"/>
            <a:stretch>
              <a:fillRect/>
            </a:stretch>
          </p:blipFill>
          <p:spPr>
            <a:xfrm>
              <a:off x="10054712" y="2081454"/>
              <a:ext cx="617357" cy="617357"/>
            </a:xfrm>
            <a:prstGeom prst="rect">
              <a:avLst/>
            </a:prstGeom>
          </p:spPr>
        </p:pic>
        <p:pic>
          <p:nvPicPr>
            <p:cNvPr id="61" name="Picture 60" descr="A close up of a logo&#10;&#10;Description automatically generated">
              <a:extLst>
                <a:ext uri="{FF2B5EF4-FFF2-40B4-BE49-F238E27FC236}">
                  <a16:creationId xmlns:a16="http://schemas.microsoft.com/office/drawing/2014/main" id="{CDB444EA-72D1-AD8A-4A3D-6105E268EB66}"/>
                </a:ext>
              </a:extLst>
            </p:cNvPr>
            <p:cNvPicPr>
              <a:picLocks noChangeAspect="1"/>
            </p:cNvPicPr>
            <p:nvPr/>
          </p:nvPicPr>
          <p:blipFill>
            <a:blip r:embed="rId41"/>
            <a:stretch>
              <a:fillRect/>
            </a:stretch>
          </p:blipFill>
          <p:spPr>
            <a:xfrm>
              <a:off x="9643411" y="2083891"/>
              <a:ext cx="617357" cy="617357"/>
            </a:xfrm>
            <a:prstGeom prst="rect">
              <a:avLst/>
            </a:prstGeom>
          </p:spPr>
        </p:pic>
        <p:pic>
          <p:nvPicPr>
            <p:cNvPr id="62" name="Picture 61" descr="A close up of a logo&#10;&#10;Description automatically generated">
              <a:extLst>
                <a:ext uri="{FF2B5EF4-FFF2-40B4-BE49-F238E27FC236}">
                  <a16:creationId xmlns:a16="http://schemas.microsoft.com/office/drawing/2014/main" id="{A46E7C6A-8366-7264-8112-FA5D3152BAE8}"/>
                </a:ext>
              </a:extLst>
            </p:cNvPr>
            <p:cNvPicPr>
              <a:picLocks noChangeAspect="1"/>
            </p:cNvPicPr>
            <p:nvPr/>
          </p:nvPicPr>
          <p:blipFill>
            <a:blip r:embed="rId42"/>
            <a:stretch>
              <a:fillRect/>
            </a:stretch>
          </p:blipFill>
          <p:spPr>
            <a:xfrm>
              <a:off x="10533630" y="2094899"/>
              <a:ext cx="617357" cy="617357"/>
            </a:xfrm>
            <a:prstGeom prst="rect">
              <a:avLst/>
            </a:prstGeom>
          </p:spPr>
        </p:pic>
        <p:pic>
          <p:nvPicPr>
            <p:cNvPr id="63" name="Picture 62">
              <a:extLst>
                <a:ext uri="{FF2B5EF4-FFF2-40B4-BE49-F238E27FC236}">
                  <a16:creationId xmlns:a16="http://schemas.microsoft.com/office/drawing/2014/main" id="{5F0CEA04-4C27-E0B0-AAD4-68CCF04BAEAF}"/>
                </a:ext>
              </a:extLst>
            </p:cNvPr>
            <p:cNvPicPr>
              <a:picLocks noChangeAspect="1"/>
            </p:cNvPicPr>
            <p:nvPr/>
          </p:nvPicPr>
          <p:blipFill>
            <a:blip r:embed="rId43"/>
            <a:stretch>
              <a:fillRect/>
            </a:stretch>
          </p:blipFill>
          <p:spPr>
            <a:xfrm>
              <a:off x="2822191" y="2937624"/>
              <a:ext cx="367364" cy="321442"/>
            </a:xfrm>
            <a:prstGeom prst="rect">
              <a:avLst/>
            </a:prstGeom>
          </p:spPr>
        </p:pic>
        <p:pic>
          <p:nvPicPr>
            <p:cNvPr id="64" name="Picture 63" descr="Logo&#10;&#10;Description automatically generated">
              <a:extLst>
                <a:ext uri="{FF2B5EF4-FFF2-40B4-BE49-F238E27FC236}">
                  <a16:creationId xmlns:a16="http://schemas.microsoft.com/office/drawing/2014/main" id="{DF749394-926D-AA8A-86F6-7593ADACAECE}"/>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65" name="Picture 2" descr="Shape&#10;&#10;Description automatically generated">
              <a:extLst>
                <a:ext uri="{FF2B5EF4-FFF2-40B4-BE49-F238E27FC236}">
                  <a16:creationId xmlns:a16="http://schemas.microsoft.com/office/drawing/2014/main" id="{9954BD29-E020-B92E-1C1E-5C1D3F2AE1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66" name="Picture 65" descr="Logo for Insights">
              <a:extLst>
                <a:ext uri="{FF2B5EF4-FFF2-40B4-BE49-F238E27FC236}">
                  <a16:creationId xmlns:a16="http://schemas.microsoft.com/office/drawing/2014/main" id="{DF5517FD-E74E-02B5-D77F-92946674F1A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67" name="Picture 2">
              <a:extLst>
                <a:ext uri="{FF2B5EF4-FFF2-40B4-BE49-F238E27FC236}">
                  <a16:creationId xmlns:a16="http://schemas.microsoft.com/office/drawing/2014/main" id="{5FFD7E85-8E00-6BE4-3C43-41C991B5456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Viva Goals icon">
              <a:extLst>
                <a:ext uri="{FF2B5EF4-FFF2-40B4-BE49-F238E27FC236}">
                  <a16:creationId xmlns:a16="http://schemas.microsoft.com/office/drawing/2014/main" id="{673348A4-7CD9-8AC8-532A-18ACD44F58D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69" name="Picture 68" descr="Logo for Insights">
              <a:extLst>
                <a:ext uri="{FF2B5EF4-FFF2-40B4-BE49-F238E27FC236}">
                  <a16:creationId xmlns:a16="http://schemas.microsoft.com/office/drawing/2014/main" id="{4A9D177A-7AC8-0F71-32C0-5F0A0836F708}"/>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70" name="Object 69">
              <a:extLst>
                <a:ext uri="{FF2B5EF4-FFF2-40B4-BE49-F238E27FC236}">
                  <a16:creationId xmlns:a16="http://schemas.microsoft.com/office/drawing/2014/main" id="{0C34A0E6-6F73-4307-49B6-488527A0A00E}"/>
                </a:ext>
              </a:extLst>
            </p:cNvPr>
            <p:cNvGraphicFramePr>
              <a:graphicFrameLocks noChangeAspect="1"/>
            </p:cNvGraphicFramePr>
            <p:nvPr>
              <p:extLst>
                <p:ext uri="{D42A27DB-BD31-4B8C-83A1-F6EECF244321}">
                  <p14:modId xmlns:p14="http://schemas.microsoft.com/office/powerpoint/2010/main" val="1603505651"/>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45" imgW="304355" imgH="304467" progId="AcroExch.Document.DC">
                    <p:embed/>
                  </p:oleObj>
                </mc:Choice>
                <mc:Fallback>
                  <p:oleObj name="Acrobat Document" r:id="rId45" imgW="304355" imgH="304467" progId="AcroExch.Document.DC">
                    <p:embed/>
                    <p:pic>
                      <p:nvPicPr>
                        <p:cNvPr id="70" name="Object 69">
                          <a:extLst>
                            <a:ext uri="{FF2B5EF4-FFF2-40B4-BE49-F238E27FC236}">
                              <a16:creationId xmlns:a16="http://schemas.microsoft.com/office/drawing/2014/main" id="{0C34A0E6-6F73-4307-49B6-488527A0A00E}"/>
                            </a:ext>
                          </a:extLst>
                        </p:cNvPr>
                        <p:cNvPicPr/>
                        <p:nvPr/>
                      </p:nvPicPr>
                      <p:blipFill>
                        <a:blip r:embed="rId46"/>
                        <a:stretch>
                          <a:fillRect/>
                        </a:stretch>
                      </p:blipFill>
                      <p:spPr>
                        <a:xfrm>
                          <a:off x="2748499" y="3949906"/>
                          <a:ext cx="375863" cy="375863"/>
                        </a:xfrm>
                        <a:prstGeom prst="rect">
                          <a:avLst/>
                        </a:prstGeom>
                      </p:spPr>
                    </p:pic>
                  </p:oleObj>
                </mc:Fallback>
              </mc:AlternateContent>
            </a:graphicData>
          </a:graphic>
        </p:graphicFrame>
        <p:pic>
          <p:nvPicPr>
            <p:cNvPr id="71" name="Picture 70" descr="Copilot icon">
              <a:extLst>
                <a:ext uri="{FF2B5EF4-FFF2-40B4-BE49-F238E27FC236}">
                  <a16:creationId xmlns:a16="http://schemas.microsoft.com/office/drawing/2014/main" id="{B5F02465-279C-95EA-7949-5F885087E72E}"/>
                </a:ext>
              </a:extLst>
            </p:cNvPr>
            <p:cNvPicPr>
              <a:picLocks noChangeAspect="1"/>
            </p:cNvPicPr>
            <p:nvPr/>
          </p:nvPicPr>
          <p:blipFill>
            <a:blip r:embed="rId33"/>
            <a:stretch>
              <a:fillRect/>
            </a:stretch>
          </p:blipFill>
          <p:spPr>
            <a:xfrm>
              <a:off x="8791284" y="2920960"/>
              <a:ext cx="283518" cy="311560"/>
            </a:xfrm>
            <a:prstGeom prst="rect">
              <a:avLst/>
            </a:prstGeom>
          </p:spPr>
        </p:pic>
        <p:pic>
          <p:nvPicPr>
            <p:cNvPr id="81" name="Picture 2">
              <a:extLst>
                <a:ext uri="{FF2B5EF4-FFF2-40B4-BE49-F238E27FC236}">
                  <a16:creationId xmlns:a16="http://schemas.microsoft.com/office/drawing/2014/main" id="{3F42BE01-7587-8A16-3F90-5AD58A88DCD0}"/>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091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TCL-WC Template | White">
  <a:themeElements>
    <a:clrScheme name="TCL WC light">
      <a:dk1>
        <a:srgbClr val="000000"/>
      </a:dk1>
      <a:lt1>
        <a:srgbClr val="FFFFFF"/>
      </a:lt1>
      <a:dk2>
        <a:srgbClr val="2F2F2F"/>
      </a:dk2>
      <a:lt2>
        <a:srgbClr val="505050"/>
      </a:lt2>
      <a:accent1>
        <a:srgbClr val="737373"/>
      </a:accent1>
      <a:accent2>
        <a:srgbClr val="D2D2D2"/>
      </a:accent2>
      <a:accent3>
        <a:srgbClr val="BAD80A"/>
      </a:accent3>
      <a:accent4>
        <a:srgbClr val="107C10"/>
      </a:accent4>
      <a:accent5>
        <a:srgbClr val="FF9349"/>
      </a:accent5>
      <a:accent6>
        <a:srgbClr val="0078D4"/>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2F2F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chemeClr val="tx1"/>
                </a:gs>
                <a:gs pos="100000">
                  <a:schemeClr val="tx1"/>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3"/>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Orange - April 2019_rev.potx" id="{649115C0-3783-4BC6-BDF9-53089868ACC6}" vid="{9BD53675-E1F5-4278-A0F5-C553D035F3A2}"/>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8831e79-45ca-49a6-932b-0c7b060f5ae7">
      <Terms xmlns="http://schemas.microsoft.com/office/infopath/2007/PartnerControls"/>
    </lcf76f155ced4ddcb4097134ff3c332f>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EC02E0258A27448A29FB0FC0148545" ma:contentTypeVersion="19" ma:contentTypeDescription="Create a new document." ma:contentTypeScope="" ma:versionID="54ac19554662a13d3c48f442ddc1dad6">
  <xsd:schema xmlns:xsd="http://www.w3.org/2001/XMLSchema" xmlns:xs="http://www.w3.org/2001/XMLSchema" xmlns:p="http://schemas.microsoft.com/office/2006/metadata/properties" xmlns:ns1="http://schemas.microsoft.com/sharepoint/v3" xmlns:ns2="c8831e79-45ca-49a6-932b-0c7b060f5ae7" xmlns:ns3="bfdc5acb-5735-44fa-89b3-8c92d74224fa" xmlns:ns4="230e9df3-be65-4c73-a93b-d1236ebd677e" targetNamespace="http://schemas.microsoft.com/office/2006/metadata/properties" ma:root="true" ma:fieldsID="ddb183cb1fd8fac0440cbc418bd65841" ns1:_="" ns2:_="" ns3:_="" ns4:_="">
    <xsd:import namespace="http://schemas.microsoft.com/sharepoint/v3"/>
    <xsd:import namespace="c8831e79-45ca-49a6-932b-0c7b060f5ae7"/>
    <xsd:import namespace="bfdc5acb-5735-44fa-89b3-8c92d74224f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831e79-45ca-49a6-932b-0c7b060f5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c5acb-5735-44fa-89b3-8c92d74224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b369ac6-3fab-4a1e-838d-ba41dc01fcb3}" ma:internalName="TaxCatchAll" ma:showField="CatchAllData" ma:web="bfdc5acb-5735-44fa-89b3-8c92d7422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B7100D-4B13-434E-A135-69A50078ECA6}">
  <ds:schemaRefs>
    <ds:schemaRef ds:uri="http://schemas.microsoft.com/sharepoint/v3/contenttype/forms"/>
  </ds:schemaRefs>
</ds:datastoreItem>
</file>

<file path=customXml/itemProps2.xml><?xml version="1.0" encoding="utf-8"?>
<ds:datastoreItem xmlns:ds="http://schemas.openxmlformats.org/officeDocument/2006/customXml" ds:itemID="{4F30E81F-A73C-4F27-9C58-474679FEF402}">
  <ds:schemaRefs>
    <ds:schemaRef ds:uri="bfdc5acb-5735-44fa-89b3-8c92d74224fa"/>
    <ds:schemaRef ds:uri="c8831e79-45ca-49a6-932b-0c7b060f5a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230e9df3-be65-4c73-a93b-d1236ebd677e"/>
  </ds:schemaRefs>
</ds:datastoreItem>
</file>

<file path=customXml/itemProps3.xml><?xml version="1.0" encoding="utf-8"?>
<ds:datastoreItem xmlns:ds="http://schemas.openxmlformats.org/officeDocument/2006/customXml" ds:itemID="{1057F706-0517-4E7C-8324-376B46BB5E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831e79-45ca-49a6-932b-0c7b060f5ae7"/>
    <ds:schemaRef ds:uri="bfdc5acb-5735-44fa-89b3-8c92d74224fa"/>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4699</Words>
  <Application>Microsoft Office PowerPoint</Application>
  <PresentationFormat>Widescreen</PresentationFormat>
  <Paragraphs>885</Paragraphs>
  <Slides>20</Slides>
  <Notes>19</Notes>
  <HiddenSlides>1</HiddenSlides>
  <MMClips>0</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1_Microsoft 365 PPT Template - 2018</vt:lpstr>
      <vt:lpstr>TCL-WC Template | White</vt:lpstr>
      <vt:lpstr>Microsoft 365 PPT Template - 2018</vt:lpstr>
      <vt:lpstr>Microsoft 365 Modern Collaboration Architecture (MOCA) Standard version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http://aka.ms/MOCA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Rishi Nicolai (CHANGE &amp; BEHAVIOUR SPECIALIST)</dc:creator>
  <cp:lastModifiedBy>Rishi Nicolai (CHANGE &amp; BEHAVIOUR SPECIALIST)</cp:lastModifiedBy>
  <cp:revision>2</cp:revision>
  <cp:lastPrinted>2021-10-21T10:30:51Z</cp:lastPrinted>
  <dcterms:created xsi:type="dcterms:W3CDTF">2021-05-27T01:41:21Z</dcterms:created>
  <dcterms:modified xsi:type="dcterms:W3CDTF">2023-08-22T22:58:14Z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0x0101004CEC02E0258A27448A29FB0FC0148545</vt:lpwstr>
  </property>
  <property fmtid="{D5CDD505-2E9C-101B-9397-08002B2CF9AE}" pid="3" name="MediaServiceImageTags">
    <vt:lpwstr/>
  </property>
</Properties>
</file>