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7.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9" r:id="rId6"/>
    <p:sldMasterId id="2147483731" r:id="rId7"/>
    <p:sldMasterId id="2147483751" r:id="rId8"/>
    <p:sldMasterId id="2147483799" r:id="rId9"/>
    <p:sldMasterId id="2147483860" r:id="rId10"/>
    <p:sldMasterId id="2147483960" r:id="rId11"/>
    <p:sldMasterId id="2147483981" r:id="rId12"/>
  </p:sldMasterIdLst>
  <p:notesMasterIdLst>
    <p:notesMasterId r:id="rId34"/>
  </p:notesMasterIdLst>
  <p:sldIdLst>
    <p:sldId id="284" r:id="rId13"/>
    <p:sldId id="2076138318" r:id="rId14"/>
    <p:sldId id="8697" r:id="rId15"/>
    <p:sldId id="8698" r:id="rId16"/>
    <p:sldId id="8699" r:id="rId17"/>
    <p:sldId id="8700" r:id="rId18"/>
    <p:sldId id="8701" r:id="rId19"/>
    <p:sldId id="8702" r:id="rId20"/>
    <p:sldId id="8703" r:id="rId21"/>
    <p:sldId id="8704" r:id="rId22"/>
    <p:sldId id="8705" r:id="rId23"/>
    <p:sldId id="8706" r:id="rId24"/>
    <p:sldId id="8707" r:id="rId25"/>
    <p:sldId id="8708" r:id="rId26"/>
    <p:sldId id="2146847938" r:id="rId27"/>
    <p:sldId id="2146847931" r:id="rId28"/>
    <p:sldId id="2146847932" r:id="rId29"/>
    <p:sldId id="8709" r:id="rId30"/>
    <p:sldId id="8710" r:id="rId31"/>
    <p:sldId id="2076138305" r:id="rId32"/>
    <p:sldId id="282" r:id="rId3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undations" id="{2633D7C5-0D4C-4421-8A1B-F7A28523DBE6}">
          <p14:sldIdLst>
            <p14:sldId id="284"/>
          </p14:sldIdLst>
        </p14:section>
        <p14:section name="Balance" id="{A278D3D1-40DF-4ED4-B844-9654FCAC5FB9}">
          <p14:sldIdLst>
            <p14:sldId id="2076138318"/>
          </p14:sldIdLst>
        </p14:section>
        <p14:section name="MOCA" id="{D64680FE-6B96-48BC-BB34-FCA87C7D1ACB}">
          <p14:sldIdLst>
            <p14:sldId id="8697"/>
            <p14:sldId id="8698"/>
            <p14:sldId id="8699"/>
            <p14:sldId id="8700"/>
            <p14:sldId id="8701"/>
            <p14:sldId id="8702"/>
            <p14:sldId id="8703"/>
            <p14:sldId id="8704"/>
            <p14:sldId id="8705"/>
            <p14:sldId id="8706"/>
            <p14:sldId id="8707"/>
            <p14:sldId id="8708"/>
            <p14:sldId id="2146847938"/>
            <p14:sldId id="2146847931"/>
            <p14:sldId id="2146847932"/>
            <p14:sldId id="8709"/>
            <p14:sldId id="8710"/>
            <p14:sldId id="2076138305"/>
            <p14:sldId id="28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FB147-BFED-65AA-E7E0-8A886AC8D59B}" name="Rishi Nicolai (CHANGE &amp; BEHAVIOUR SPECIALIST)" initials="RN(&amp;BS" userId="S::rinicola@microsoft.com::02fec64b-7fd1-49ec-b6ab-057bf8d8fb54" providerId="AD"/>
  <p188:author id="{3B495696-F102-EEF7-ED79-434B9731BF8C}" name="Jong Hoon Moon" initials="JHM" userId="S::jhmoon@microsoft.com::db7f7cc0-ed90-41fd-b626-6a623f6c0a2d" providerId="AD"/>
  <p188:author id="{5025F49C-29AF-54A5-3BF8-2FB72B1AE779}" name="Emma Stephen (SHE/HER)" initials="ES(" userId="S::emstephe@microsoft.com::7aa8e8e7-74f9-4107-9f5e-eb25cdf66a4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DCFB"/>
    <a:srgbClr val="A378D8"/>
    <a:srgbClr val="D5C1ED"/>
    <a:srgbClr val="FFFFFF"/>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E92EB-57DD-40CA-A064-DBA86C5EF2D4}" v="576" dt="2023-07-20T10:00:53.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404" y="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microsoft.com/office/2015/10/relationships/revisionInfo" Target="revisionInfo.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72235A3A-2119-4542-AC64-BA60BD085408}" type="datetimeFigureOut">
              <a:rPr lang="en-AU" smtClean="0"/>
              <a:t>22/08/2023</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8C894D53-638D-4C4F-BB08-3080C4CF57BC}" type="slidenum">
              <a:rPr lang="en-AU" smtClean="0"/>
              <a:t>‹#›</a:t>
            </a:fld>
            <a:endParaRPr lang="en-AU"/>
          </a:p>
        </p:txBody>
      </p:sp>
    </p:spTree>
    <p:extLst>
      <p:ext uri="{BB962C8B-B14F-4D97-AF65-F5344CB8AC3E}">
        <p14:creationId xmlns:p14="http://schemas.microsoft.com/office/powerpoint/2010/main" val="66311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5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Generic capabilities like marketing, retail, sales and customer service business processes are all built on proven industry principles and thus it makes sense for organisation to invest in a single Business Applications platform where organisations can customize business processes to the exact needs of their organization.</a:t>
            </a:r>
          </a:p>
          <a:p>
            <a:r>
              <a:rPr lang="en-AU" dirty="0"/>
              <a:t>+</a:t>
            </a:r>
          </a:p>
          <a:p>
            <a:r>
              <a:rPr lang="en-AU" dirty="0"/>
              <a:t>Dynamics 365 provides organizations the perfect platform to be able to build and automate their business processes. Reducing the different applications that are used to complete a business outcome can significantly reduce potential distraction events, creating an environment with greater focus. For many organisations, a combination of spreadsheets, emails and phone calls can be simplified by a business processes and associated behaviours adopted by the business areas, enabled by the Dynamics 365 suite. This creates the ability for business to optimize their business processes, and how they spend their attention to achieve the desired business outcomes.</a:t>
            </a:r>
          </a:p>
        </p:txBody>
      </p:sp>
      <p:sp>
        <p:nvSpPr>
          <p:cNvPr id="4" name="Slide Number Placeholder 3"/>
          <p:cNvSpPr>
            <a:spLocks noGrp="1"/>
          </p:cNvSpPr>
          <p:nvPr>
            <p:ph type="sldNum" sz="quarter" idx="5"/>
          </p:nvPr>
        </p:nvSpPr>
        <p:spPr/>
        <p:txBody>
          <a:bodyPr/>
          <a:lstStyle/>
          <a:p>
            <a:fld id="{8C894D53-638D-4C4F-BB08-3080C4CF57BC}" type="slidenum">
              <a:rPr lang="en-AU" smtClean="0"/>
              <a:t>10</a:t>
            </a:fld>
            <a:endParaRPr lang="en-AU"/>
          </a:p>
        </p:txBody>
      </p:sp>
    </p:spTree>
    <p:extLst>
      <p:ext uri="{BB962C8B-B14F-4D97-AF65-F5344CB8AC3E}">
        <p14:creationId xmlns:p14="http://schemas.microsoft.com/office/powerpoint/2010/main" val="255655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addition to the repeatable business processes, organisations need a competitive advantage, which creates the business differentiation, providing the organisational leadership to delivery their business strategy in their own unique way. Organizational leaders play a major role in driving an “Agile Culture”, where these specialised business processes can be automated.</a:t>
            </a:r>
          </a:p>
        </p:txBody>
      </p:sp>
      <p:sp>
        <p:nvSpPr>
          <p:cNvPr id="4" name="Slide Number Placeholder 3"/>
          <p:cNvSpPr>
            <a:spLocks noGrp="1"/>
          </p:cNvSpPr>
          <p:nvPr>
            <p:ph type="sldNum" sz="quarter" idx="5"/>
          </p:nvPr>
        </p:nvSpPr>
        <p:spPr/>
        <p:txBody>
          <a:bodyPr/>
          <a:lstStyle/>
          <a:p>
            <a:fld id="{8C894D53-638D-4C4F-BB08-3080C4CF57BC}" type="slidenum">
              <a:rPr lang="en-AU" smtClean="0"/>
              <a:t>11</a:t>
            </a:fld>
            <a:endParaRPr lang="en-AU"/>
          </a:p>
        </p:txBody>
      </p:sp>
    </p:spTree>
    <p:extLst>
      <p:ext uri="{BB962C8B-B14F-4D97-AF65-F5344CB8AC3E}">
        <p14:creationId xmlns:p14="http://schemas.microsoft.com/office/powerpoint/2010/main" val="235270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ability to automate how people work though key business processes help organisations create their differentiation faster, giving them the ability to inch ever closer towards their business and strategic priorities. There are different scales for automation processes.</a:t>
            </a:r>
          </a:p>
          <a:p>
            <a:r>
              <a:rPr lang="en-AU" dirty="0"/>
              <a:t>+</a:t>
            </a:r>
          </a:p>
          <a:p>
            <a:r>
              <a:rPr lang="en-AU" dirty="0"/>
              <a:t>Professional developers help develop complex applications and provide a strategic advantage towards automation of key business activities. They go through Plan, Code, Build, Test, Release, Deploy, Operate and Monitor phases, the 8 steps of DevOps.</a:t>
            </a:r>
          </a:p>
          <a:p>
            <a:r>
              <a:rPr lang="en-AU" dirty="0"/>
              <a:t>+</a:t>
            </a:r>
          </a:p>
          <a:p>
            <a:r>
              <a:rPr lang="en-AU" dirty="0"/>
              <a:t>Here are the Microsoft Applications that help developers develop code faster and work with Operations teams to develop sustainable Line of Business applications.</a:t>
            </a:r>
          </a:p>
          <a:p>
            <a:r>
              <a:rPr lang="en-AU" dirty="0"/>
              <a:t>+</a:t>
            </a:r>
          </a:p>
          <a:p>
            <a:r>
              <a:rPr lang="en-AU" dirty="0"/>
              <a:t>The second scale focuses on democratising process automation. Instead of professional develops automating business processes, what if everyone in the organisation could automate small business processes, within the guard-rails provided by the IT security, governance and compliance teams? The ability to democratise automation gives every person within the organization to spot opportunities for improvement and using Virtual Agents, the ability to visualise data, automate information flows and create their own Line of Business applications, provide infinite opportunities to create ongoing business value. ‘Citizen development’ is revolutionizing value creation and is the next major technology leap, enabling creation of ‘low-code’ and ‘no-code solutions.’</a:t>
            </a:r>
          </a:p>
          <a:p>
            <a:r>
              <a:rPr lang="en-AU" dirty="0"/>
              <a:t>+</a:t>
            </a:r>
          </a:p>
          <a:p>
            <a:r>
              <a:rPr lang="en-AU" dirty="0"/>
              <a:t>Microsoft PowerPlatform provides the perfect platform for organizations to empower each person to identify and solve their business challenges, and challenges within their business area.</a:t>
            </a:r>
          </a:p>
          <a:p>
            <a:r>
              <a:rPr lang="en-AU" dirty="0"/>
              <a:t>+</a:t>
            </a:r>
          </a:p>
          <a:p>
            <a:r>
              <a:rPr lang="en-AU" dirty="0"/>
              <a:t>Lastly, Partner Solutions provide the opportunity for organisations to deploy specific Line of Business applications that Microsoft partners and software vendors have made available through the various Microsoft stores, including the Teams store.</a:t>
            </a:r>
          </a:p>
          <a:p>
            <a:endParaRPr lang="en-AU" dirty="0"/>
          </a:p>
          <a:p>
            <a:r>
              <a:rPr lang="en-AU" dirty="0"/>
              <a:t>Microsoft’s commitment to Developers is greater today that it has ever been previously. Similar to the business optimization focus area, developers help automate business processes, just these ones provide the business differentiation organisations need to compete in the marketplace.</a:t>
            </a:r>
          </a:p>
        </p:txBody>
      </p:sp>
      <p:sp>
        <p:nvSpPr>
          <p:cNvPr id="4" name="Slide Number Placeholder 3"/>
          <p:cNvSpPr>
            <a:spLocks noGrp="1"/>
          </p:cNvSpPr>
          <p:nvPr>
            <p:ph type="sldNum" sz="quarter" idx="5"/>
          </p:nvPr>
        </p:nvSpPr>
        <p:spPr/>
        <p:txBody>
          <a:bodyPr/>
          <a:lstStyle/>
          <a:p>
            <a:fld id="{8C894D53-638D-4C4F-BB08-3080C4CF57BC}" type="slidenum">
              <a:rPr lang="en-AU" smtClean="0"/>
              <a:t>12</a:t>
            </a:fld>
            <a:endParaRPr lang="en-AU"/>
          </a:p>
        </p:txBody>
      </p:sp>
    </p:spTree>
    <p:extLst>
      <p:ext uri="{BB962C8B-B14F-4D97-AF65-F5344CB8AC3E}">
        <p14:creationId xmlns:p14="http://schemas.microsoft.com/office/powerpoint/2010/main" val="649393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Business differentiation practices often extend the optimization processes, and thus are often designed as part of a cohesive business architecture strategy, and then continuously maintained as people show value through their ‘bottom-up’ innovation. These innovative projects are often delivered faster when people operate as a team – a group of individuals, with interdependent activities, that work together towards a common goal, or outcome.</a:t>
            </a:r>
          </a:p>
          <a:p>
            <a:r>
              <a:rPr lang="en-AU" dirty="0"/>
              <a:t>+</a:t>
            </a:r>
          </a:p>
          <a:p>
            <a:r>
              <a:rPr lang="en-AU" dirty="0"/>
              <a:t>Now that we have covered the 5 key focus areas of the extended MOCA model, let’s bring our focus to the most important component, the people within the organization, that work from the different perspectives of either an individual, a team member or a community member, delivering business optimization and differentiation to the organisation. People are really the superpower of every organization.</a:t>
            </a:r>
          </a:p>
        </p:txBody>
      </p:sp>
      <p:sp>
        <p:nvSpPr>
          <p:cNvPr id="4" name="Slide Number Placeholder 3"/>
          <p:cNvSpPr>
            <a:spLocks noGrp="1"/>
          </p:cNvSpPr>
          <p:nvPr>
            <p:ph type="sldNum" sz="quarter" idx="5"/>
          </p:nvPr>
        </p:nvSpPr>
        <p:spPr/>
        <p:txBody>
          <a:bodyPr/>
          <a:lstStyle/>
          <a:p>
            <a:fld id="{8C894D53-638D-4C4F-BB08-3080C4CF57BC}" type="slidenum">
              <a:rPr lang="en-AU" smtClean="0"/>
              <a:t>13</a:t>
            </a:fld>
            <a:endParaRPr lang="en-AU"/>
          </a:p>
        </p:txBody>
      </p:sp>
    </p:spTree>
    <p:extLst>
      <p:ext uri="{BB962C8B-B14F-4D97-AF65-F5344CB8AC3E}">
        <p14:creationId xmlns:p14="http://schemas.microsoft.com/office/powerpoint/2010/main" val="1702023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human first approach, and the person at the </a:t>
            </a:r>
            <a:r>
              <a:rPr lang="en-US" dirty="0" err="1"/>
              <a:t>centre</a:t>
            </a:r>
            <a:r>
              <a:rPr lang="en-US" dirty="0"/>
              <a:t> of the MOCA model, we start to see the core needs in the individual context – their own identity that is universal across the other contexts they may work in. Although we are talking about identities here, this is used to </a:t>
            </a:r>
            <a:r>
              <a:rPr lang="en-US" dirty="0" err="1"/>
              <a:t>categorise</a:t>
            </a:r>
            <a:r>
              <a:rPr lang="en-US" dirty="0"/>
              <a:t> the different roles and respective needs a person might have in an organization.</a:t>
            </a:r>
          </a:p>
          <a:p>
            <a:endParaRPr lang="en-US" dirty="0"/>
          </a:p>
          <a:p>
            <a:r>
              <a:rPr lang="en-US" dirty="0"/>
              <a:t>Starting at the technical level, the person has to be able to login and access the tools they need to use to get their work done. Additionally, they need to feel that their organization protects them, their work and their devices from threats. This is where we see Azure AD playing a role and delivering a secure, compliant workplace.</a:t>
            </a:r>
          </a:p>
          <a:p>
            <a:endParaRPr lang="en-US" dirty="0"/>
          </a:p>
          <a:p>
            <a:r>
              <a:rPr lang="en-US" dirty="0"/>
              <a:t>Internally and externally, the person also has a need to manage their professional identity and their reputation. Internally, where people can shine through what they know and how the collaborate in a way that shares and builds on knowledge across the organizations. Here we see Yammer playing a role through participation in communities of practice and Delve when it comes to listing relevant skills and interests meaning colleagues can easily find the person. Externally, LinkedIn provides the platform through which the person can build and influence their external brand.</a:t>
            </a:r>
          </a:p>
          <a:p>
            <a:endParaRPr lang="en-US" dirty="0"/>
          </a:p>
          <a:p>
            <a:r>
              <a:rPr lang="en-US" dirty="0"/>
              <a:t>Then at the personal identity level, the needs of the person are focus on their sense of growth and what gives them purpose at work, the need to connect with others, and experience a feeling of empowerment because they have access to the knowledge, people and tools to do their job. Wellbeing is also a need here where more and more organizations are realizing the benefits to them and employees when they care for their employees in a holistic way. These factors can be cultivated by platforms like Viva. </a:t>
            </a:r>
          </a:p>
        </p:txBody>
      </p:sp>
      <p:sp>
        <p:nvSpPr>
          <p:cNvPr id="4" name="Slide Number Placeholder 3"/>
          <p:cNvSpPr>
            <a:spLocks noGrp="1"/>
          </p:cNvSpPr>
          <p:nvPr>
            <p:ph type="sldNum" sz="quarter" idx="5"/>
          </p:nvPr>
        </p:nvSpPr>
        <p:spPr/>
        <p:txBody>
          <a:bodyPr/>
          <a:lstStyle/>
          <a:p>
            <a:fld id="{8C894D53-638D-4C4F-BB08-3080C4CF57BC}" type="slidenum">
              <a:rPr lang="en-AU" smtClean="0"/>
              <a:t>14</a:t>
            </a:fld>
            <a:endParaRPr lang="en-AU"/>
          </a:p>
        </p:txBody>
      </p:sp>
    </p:spTree>
    <p:extLst>
      <p:ext uri="{BB962C8B-B14F-4D97-AF65-F5344CB8AC3E}">
        <p14:creationId xmlns:p14="http://schemas.microsoft.com/office/powerpoint/2010/main" val="70018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4D53-638D-4C4F-BB08-3080C4CF57BC}" type="slidenum">
              <a:rPr lang="en-AU" smtClean="0"/>
              <a:t>16</a:t>
            </a:fld>
            <a:endParaRPr lang="en-AU"/>
          </a:p>
        </p:txBody>
      </p:sp>
    </p:spTree>
    <p:extLst>
      <p:ext uri="{BB962C8B-B14F-4D97-AF65-F5344CB8AC3E}">
        <p14:creationId xmlns:p14="http://schemas.microsoft.com/office/powerpoint/2010/main" val="2910169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4D53-638D-4C4F-BB08-3080C4CF57BC}" type="slidenum">
              <a:rPr lang="en-AU" smtClean="0"/>
              <a:t>17</a:t>
            </a:fld>
            <a:endParaRPr lang="en-AU"/>
          </a:p>
        </p:txBody>
      </p:sp>
    </p:spTree>
    <p:extLst>
      <p:ext uri="{BB962C8B-B14F-4D97-AF65-F5344CB8AC3E}">
        <p14:creationId xmlns:p14="http://schemas.microsoft.com/office/powerpoint/2010/main" val="210988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these organisational capabilities help to accentuate the effectiveness of communities, to keep people across the organisation continuously learning and growing, helping each individual become an even better version of themselves by applying their skills and experiences in a seamless way into their mundane, and to excel as a team player, so organisational outcomes can be delivered quicker, faster, cheaper and easier, aligned to the organisation’s strategic priorities.</a:t>
            </a:r>
          </a:p>
          <a:p>
            <a:endParaRPr lang="en-AU" dirty="0"/>
          </a:p>
          <a:p>
            <a:r>
              <a:rPr lang="en-AU" dirty="0"/>
              <a:t>This is Modern Collaboration Architecture, or MOCA, enabled by the Microsoft 365 suite of technologies.</a:t>
            </a:r>
          </a:p>
          <a:p>
            <a:endParaRPr lang="en-AU" dirty="0"/>
          </a:p>
          <a:p>
            <a:endParaRPr lang="en-AU" dirty="0"/>
          </a:p>
        </p:txBody>
      </p:sp>
      <p:sp>
        <p:nvSpPr>
          <p:cNvPr id="4" name="Slide Number Placeholder 3"/>
          <p:cNvSpPr>
            <a:spLocks noGrp="1"/>
          </p:cNvSpPr>
          <p:nvPr>
            <p:ph type="sldNum" sz="quarter" idx="5"/>
          </p:nvPr>
        </p:nvSpPr>
        <p:spPr/>
        <p:txBody>
          <a:bodyPr/>
          <a:lstStyle/>
          <a:p>
            <a:fld id="{8C894D53-638D-4C4F-BB08-3080C4CF57BC}" type="slidenum">
              <a:rPr lang="en-AU" smtClean="0"/>
              <a:t>18</a:t>
            </a:fld>
            <a:endParaRPr lang="en-AU"/>
          </a:p>
        </p:txBody>
      </p:sp>
    </p:spTree>
    <p:extLst>
      <p:ext uri="{BB962C8B-B14F-4D97-AF65-F5344CB8AC3E}">
        <p14:creationId xmlns:p14="http://schemas.microsoft.com/office/powerpoint/2010/main" val="993742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put people at the centre, your modern workplace tools can become a change agent in your organisation. Especially in the hybrid world, being thoughtful about how we connect and collaborate is becoming key to getting work done and maintaining our balance. And yet research shows this training is still lacking in many organisations – how do we work in the hybrid world?</a:t>
            </a:r>
          </a:p>
          <a:p>
            <a:endParaRPr lang="en-GB" dirty="0"/>
          </a:p>
          <a:p>
            <a:r>
              <a:rPr lang="en-GB" dirty="0"/>
              <a:t>The opportunity is not just in the tools themselves, but on how we drive adoption of those tools. What are our digital cultural norms? How do we think about digital wellbeing? What training do our leaders and people need?</a:t>
            </a:r>
          </a:p>
          <a:p>
            <a:endParaRPr lang="en-GB" dirty="0"/>
          </a:p>
          <a:p>
            <a:pPr marL="171450" indent="-171450">
              <a:buFont typeface="Arial" panose="020B0604020202020204" pitchFamily="34" charset="0"/>
              <a:buChar char="•"/>
            </a:pPr>
            <a:r>
              <a:rPr lang="en-GB" dirty="0"/>
              <a:t>At the individual level, how is our digital workplace strategy encouraging people to take time for focus, to make progress on tasks? How are we encouraging employees to act on some of the work habits that may not be so positive for them?</a:t>
            </a:r>
          </a:p>
          <a:p>
            <a:pPr marL="171450" indent="-171450">
              <a:buFont typeface="Arial" panose="020B0604020202020204" pitchFamily="34" charset="0"/>
              <a:buChar char="•"/>
            </a:pPr>
            <a:r>
              <a:rPr lang="en-GB" dirty="0"/>
              <a:t>At the team level, our collaboration processes should seek to build potency, optimism, learning, reflexivity, social connection, and trust, backed up by supportive leadership. How are we training our leaders to delegate whole tasks with complete information? How are we encouraging our teams to learn? How are we facilitating high quality connections? Because we all know the power of connection, right?</a:t>
            </a:r>
          </a:p>
          <a:p>
            <a:pPr marL="171450" indent="-171450">
              <a:buFont typeface="Arial" panose="020B0604020202020204" pitchFamily="34" charset="0"/>
              <a:buChar char="•"/>
            </a:pPr>
            <a:r>
              <a:rPr lang="en-GB" dirty="0"/>
              <a:t>At the organisational level ultimately, it’s time to show we care. Employees who trust and feel supported by their organisations aren’t just happier, they have a higher self-esteem, are more likely to take risks of the good kind and have a better work-life balance. How can you leverage to the tools to show you care, to provide for learning and growth and reflect to employees a sense of how their work matters? </a:t>
            </a:r>
          </a:p>
          <a:p>
            <a:endParaRPr lang="en-GB" dirty="0"/>
          </a:p>
          <a:p>
            <a:r>
              <a:rPr lang="en-GB" dirty="0"/>
              <a:t>When we start to think this way, we can see how the way we collaborate and connect plays a role in building positive resources in our employees, teams and organisations. On the slide are just some of the many resources we can consider.</a:t>
            </a:r>
          </a:p>
          <a:p>
            <a:endParaRPr lang="en-GB" dirty="0"/>
          </a:p>
          <a:p>
            <a:r>
              <a:rPr lang="en-GB" dirty="0"/>
              <a:t>I recognise that this goes way beyond the tools, but when these bits and bytes are the foundation of how people connect and work gets done, they provide a great and often missed opportunity to examine how we work, drive change and reinforce organisational culture.</a:t>
            </a:r>
          </a:p>
          <a:p>
            <a:endParaRPr lang="en-GB" dirty="0"/>
          </a:p>
          <a:p>
            <a:r>
              <a:rPr lang="en-GB" dirty="0"/>
              <a:t>So what happens when we invest in our employees introducing the applications aligned to existing or new cultural frameworks we want to encourage?</a:t>
            </a:r>
          </a:p>
          <a:p>
            <a:endParaRPr lang="en-GB" dirty="0"/>
          </a:p>
          <a:p>
            <a:r>
              <a:rPr lang="en-GB" dirty="0"/>
              <a:t>Let’s start with the individual, when the organisation is meeting their needs in the way that work gets done – autonomy, mastery and purpose, high quality connections to colleagues, their interactions with their manager and more, we’re building up a resource call Psychological Capital made up of hope, self-efficacy, optimism and resilience. Think of this as a positive resource that fuels both performance and wellbeing. I caveat this with the fact that it is not endless and it’s important to be continuously renewing it. Employees will reciprocate the best of themselves – commitment, though leadership and positive deviance, </a:t>
            </a:r>
          </a:p>
          <a:p>
            <a:endParaRPr lang="en-GB" dirty="0"/>
          </a:p>
          <a:p>
            <a:r>
              <a:rPr lang="en-GB" dirty="0"/>
              <a:t>What happens when this individual is part of the team where processes and behaviours support psychological safety, allow the employee to make progress and feel that sense of achievement, build belonging (that thing that we all need to feel), and facilitate autonomy. We get creativity, accountability and ultimately energy.</a:t>
            </a:r>
          </a:p>
          <a:p>
            <a:endParaRPr lang="en-GB" dirty="0"/>
          </a:p>
          <a:p>
            <a:r>
              <a:rPr lang="en-GB" dirty="0"/>
              <a:t>In the organisational context, when organisations continuously re-iterate their meaning, give employees opportunities to learn, to connect to the broader mission and show that they care, you’ll get two of the most precious resources a person has  - attention and time – put to great use for the organization and employees going above and beyond to do their best for the organisation and its customers. </a:t>
            </a:r>
          </a:p>
          <a:p>
            <a:endParaRPr lang="en-GB" dirty="0"/>
          </a:p>
          <a:p>
            <a:r>
              <a:rPr lang="en-GB" dirty="0"/>
              <a:t>Think about it, wouldn’t it be great if, when introducing new tools, you got culture ROI too? That’s where the big opportunity is in a world where our people differentiate us.</a:t>
            </a:r>
          </a:p>
          <a:p>
            <a:endParaRPr lang="en-GB" dirty="0"/>
          </a:p>
          <a:p>
            <a:r>
              <a:rPr lang="en-GB"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rPr>
              <a:t>Kurtessis</a:t>
            </a:r>
            <a:r>
              <a:rPr lang="en-US" sz="1800" dirty="0">
                <a:latin typeface="Calibri" panose="020F0502020204030204" pitchFamily="34" charset="0"/>
              </a:rPr>
              <a:t>, J. N., Eisenberger, R., Ford, M. T., </a:t>
            </a:r>
            <a:r>
              <a:rPr lang="en-US" sz="1800" dirty="0" err="1">
                <a:latin typeface="Calibri" panose="020F0502020204030204" pitchFamily="34" charset="0"/>
              </a:rPr>
              <a:t>Buffardi</a:t>
            </a:r>
            <a:r>
              <a:rPr lang="en-US" sz="1800" dirty="0">
                <a:latin typeface="Calibri" panose="020F0502020204030204" pitchFamily="34" charset="0"/>
              </a:rPr>
              <a:t>, L. C., Stewart, K. A., &amp; </a:t>
            </a:r>
            <a:r>
              <a:rPr lang="en-US" sz="1800" dirty="0" err="1">
                <a:latin typeface="Calibri" panose="020F0502020204030204" pitchFamily="34" charset="0"/>
              </a:rPr>
              <a:t>Adis</a:t>
            </a:r>
            <a:r>
              <a:rPr lang="en-US" sz="1800" dirty="0">
                <a:latin typeface="Calibri" panose="020F0502020204030204" pitchFamily="34" charset="0"/>
              </a:rPr>
              <a:t>, C. S. (2017). Perceived Organizational Support: A Meta-Analytic Evaluation of Organizational Support Theory. </a:t>
            </a:r>
            <a:r>
              <a:rPr lang="en-US" sz="1800" i="1" dirty="0">
                <a:latin typeface="Calibri" panose="020F0502020204030204" pitchFamily="34" charset="0"/>
              </a:rPr>
              <a:t>Journal of Management, 43(6), 1854-1884. https://doi.org/10.1177/0149206315575554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rPr>
              <a:t>Ipsen, C., van </a:t>
            </a:r>
            <a:r>
              <a:rPr lang="en-US" sz="1800" dirty="0" err="1">
                <a:latin typeface="Calibri" panose="020F0502020204030204" pitchFamily="34" charset="0"/>
              </a:rPr>
              <a:t>Veldhoven</a:t>
            </a:r>
            <a:r>
              <a:rPr lang="en-US" sz="1800" dirty="0">
                <a:latin typeface="Calibri" panose="020F0502020204030204" pitchFamily="34" charset="0"/>
              </a:rPr>
              <a:t>, M., Kirchner, K., &amp; Hansen, J. P. (2021). Six Key Advantages and Disadvantages of Working from Home in Europe during COVID-19. </a:t>
            </a:r>
            <a:r>
              <a:rPr lang="en-US" sz="1800" i="1" dirty="0">
                <a:latin typeface="Calibri" panose="020F0502020204030204" pitchFamily="34" charset="0"/>
              </a:rPr>
              <a:t>International Journal of Environmental Research and Public Health, 18(4), 1826. https://www.mdpi.com/1660-4601/18/4/1826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Richardson &amp; West, Dream Teams: A Positive Psychology of Team Working. Ch. 19 The Oxford Handbook of Positive Psychology and Work, Oxford University Press,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rPr>
              <a:t>Dutton, J. E., &amp; </a:t>
            </a:r>
            <a:r>
              <a:rPr lang="en-US" sz="1800" dirty="0" err="1">
                <a:latin typeface="Calibri" panose="020F0502020204030204" pitchFamily="34" charset="0"/>
              </a:rPr>
              <a:t>Heaphy</a:t>
            </a:r>
            <a:r>
              <a:rPr lang="en-US" sz="1800" dirty="0">
                <a:latin typeface="Calibri" panose="020F0502020204030204" pitchFamily="34" charset="0"/>
              </a:rPr>
              <a:t>, E. (2003). The Power of High Quality Connections. In K. S. Cameron, J. E. Dutton, &amp; R. E. Quinn (Eds.), </a:t>
            </a:r>
            <a:r>
              <a:rPr lang="en-US" sz="1800" i="1" dirty="0">
                <a:latin typeface="Calibri" panose="020F0502020204030204" pitchFamily="34" charset="0"/>
              </a:rPr>
              <a:t>Positive organizational scholarship : foundations of a new discipline (pp. 263-278). Berrett-Koehler.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rPr>
              <a:t>Cameron, K. S., &amp; </a:t>
            </a:r>
            <a:r>
              <a:rPr lang="en-US" sz="1800" dirty="0" err="1">
                <a:latin typeface="Calibri" panose="020F0502020204030204" pitchFamily="34" charset="0"/>
              </a:rPr>
              <a:t>Spreitzer</a:t>
            </a:r>
            <a:r>
              <a:rPr lang="en-US" sz="1800" dirty="0">
                <a:latin typeface="Calibri" panose="020F0502020204030204" pitchFamily="34" charset="0"/>
              </a:rPr>
              <a:t>, G. M. (2012). </a:t>
            </a:r>
            <a:r>
              <a:rPr lang="en-US" sz="1800" i="1" dirty="0">
                <a:latin typeface="Calibri" panose="020F0502020204030204" pitchFamily="34" charset="0"/>
              </a:rPr>
              <a:t>The Oxford handbook of positive organizational scholarship. Oxford University 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25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Put together you see the final framework that takes a human first approach to collaboration.</a:t>
            </a:r>
          </a:p>
          <a:p>
            <a:endParaRPr lang="en-AU" dirty="0"/>
          </a:p>
          <a:p>
            <a:r>
              <a:rPr lang="en-AU" dirty="0"/>
              <a:t>So what is the Modern Collaboration Architecture, or MOCA?</a:t>
            </a:r>
          </a:p>
          <a:p>
            <a:endParaRPr lang="en-AU" dirty="0"/>
          </a:p>
          <a:p>
            <a:r>
              <a:rPr lang="en-AU" dirty="0"/>
              <a:t>Well, it is a human-first model that captures how individuals apply their skills and experience to their everyday job, so they can be effect team members, enabling the delivery of organisational outcomes faster, cheaper and easier; enabled by a community, that helps them continuously learn and grow; enabled by their leadership to not only optimize the way they work, but also to create innovate business differentiators, which will further enable the organisation to complete.</a:t>
            </a:r>
          </a:p>
          <a:p>
            <a:endParaRPr lang="en-AU" dirty="0"/>
          </a:p>
          <a:p>
            <a:r>
              <a:rPr lang="en-AU" dirty="0"/>
              <a:t>This is the power of the Microsoft Cloud, presented through the perspective of the Modern Collaboration Architecture.</a:t>
            </a:r>
          </a:p>
          <a:p>
            <a:endParaRPr lang="en-AU" dirty="0"/>
          </a:p>
          <a:p>
            <a:r>
              <a:rPr lang="en-AU" dirty="0"/>
              <a:t>Hopefully you have found this conversation helpful and this sets you up for your next steps to design the future of collaboration in your organisation.</a:t>
            </a:r>
          </a:p>
          <a:p>
            <a:endParaRPr lang="en-AU" dirty="0"/>
          </a:p>
          <a:p>
            <a:r>
              <a:rPr lang="en-AU" dirty="0"/>
              <a:t>Thank you.</a:t>
            </a:r>
          </a:p>
          <a:p>
            <a:endParaRPr lang="en-AU" dirty="0"/>
          </a:p>
        </p:txBody>
      </p:sp>
      <p:sp>
        <p:nvSpPr>
          <p:cNvPr id="4" name="Slide Number Placeholder 3"/>
          <p:cNvSpPr>
            <a:spLocks noGrp="1"/>
          </p:cNvSpPr>
          <p:nvPr>
            <p:ph type="sldNum" sz="quarter" idx="5"/>
          </p:nvPr>
        </p:nvSpPr>
        <p:spPr/>
        <p:txBody>
          <a:bodyPr/>
          <a:lstStyle/>
          <a:p>
            <a:fld id="{8C894D53-638D-4C4F-BB08-3080C4CF57BC}" type="slidenum">
              <a:rPr lang="en-AU" smtClean="0"/>
              <a:t>20</a:t>
            </a:fld>
            <a:endParaRPr lang="en-AU"/>
          </a:p>
        </p:txBody>
      </p:sp>
    </p:spTree>
    <p:extLst>
      <p:ext uri="{BB962C8B-B14F-4D97-AF65-F5344CB8AC3E}">
        <p14:creationId xmlns:p14="http://schemas.microsoft.com/office/powerpoint/2010/main" val="313154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today’s hybrid workplace, there are more demands on our attention and potential for distraction than ever. It’s become harder to harness our attention for longer periods as we bounce between our work and home life. Part of the challenge is the context switching between the different roles we have across our work and personal lives. We’re having to redirect our attention more often and the degree of distraction is larger as we switch across in and out of the different contexts.</a:t>
            </a:r>
          </a:p>
          <a:p>
            <a:endParaRPr lang="en-AU" dirty="0"/>
          </a:p>
          <a:p>
            <a:r>
              <a:rPr lang="en-AU" dirty="0"/>
              <a:t>In this addition of MOCA we’ve taken a look at the bigger picture and the different contexts we live and work in. Through the lens of human first, we take a look at these additional contexts with the goal of also understanding how, through more focused, strategic use of technology and adopting behaviours aligned to our organisational cultures, we can help individuals find balance. Let’s take a look at look at out first focus area – the individual. </a:t>
            </a:r>
          </a:p>
        </p:txBody>
      </p:sp>
      <p:sp>
        <p:nvSpPr>
          <p:cNvPr id="4" name="Slide Number Placeholder 3"/>
          <p:cNvSpPr>
            <a:spLocks noGrp="1"/>
          </p:cNvSpPr>
          <p:nvPr>
            <p:ph type="sldNum" sz="quarter" idx="5"/>
          </p:nvPr>
        </p:nvSpPr>
        <p:spPr/>
        <p:txBody>
          <a:bodyPr/>
          <a:lstStyle/>
          <a:p>
            <a:fld id="{8C894D53-638D-4C4F-BB08-3080C4CF57BC}" type="slidenum">
              <a:rPr lang="en-AU" smtClean="0"/>
              <a:t>2</a:t>
            </a:fld>
            <a:endParaRPr lang="en-AU"/>
          </a:p>
        </p:txBody>
      </p:sp>
    </p:spTree>
    <p:extLst>
      <p:ext uri="{BB962C8B-B14F-4D97-AF65-F5344CB8AC3E}">
        <p14:creationId xmlns:p14="http://schemas.microsoft.com/office/powerpoint/2010/main" val="183272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49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All organisations hire individuals for their skills and experiences. In order to best utilise these skills and experiences, employees needs to be able to deliver against a number of different needs.</a:t>
            </a:r>
          </a:p>
          <a:p>
            <a:r>
              <a:rPr lang="en-AU" sz="1200" dirty="0"/>
              <a:t>+</a:t>
            </a:r>
          </a:p>
          <a:p>
            <a:r>
              <a:rPr lang="en-AU" sz="1200" dirty="0"/>
              <a:t>Microsoft 365 has a number of tools &amp; applications that provide specialist capabilities to address these various needs of the individual. For example: email, which is best used for sending and receiving one-way instructional communication, Viva, which is a critical tool helping us reflect on how we spend our time and our attention as it related to our wellbeing and effectiveness, and OneDrive, which helps individuals store documents that they are accountable for, so they can be accessed anywhere, anytime and on any device securely.</a:t>
            </a:r>
          </a:p>
          <a:p>
            <a:r>
              <a:rPr lang="en-AU" sz="1200" dirty="0"/>
              <a:t>+</a:t>
            </a:r>
          </a:p>
          <a:p>
            <a:r>
              <a:rPr lang="en-AU" sz="1200" dirty="0"/>
              <a:t>In addition, people have to focus on their learning, powered by Viva Learning and LinkedIn Learning modules, that integrate directly into Microsoft Teams.</a:t>
            </a:r>
          </a:p>
          <a:p>
            <a:r>
              <a:rPr lang="en-AU" sz="1200" dirty="0"/>
              <a:t>+</a:t>
            </a:r>
          </a:p>
          <a:p>
            <a:r>
              <a:rPr lang="en-AU" sz="1200" dirty="0"/>
              <a:t>In addition, Outlook has a important role in helping employees organise their thoughts, their time and their tasks for the day to ensure that they get all their work done.</a:t>
            </a:r>
          </a:p>
          <a:p>
            <a:endParaRPr lang="en-AU" b="0" dirty="0"/>
          </a:p>
        </p:txBody>
      </p:sp>
      <p:sp>
        <p:nvSpPr>
          <p:cNvPr id="4" name="Slide Number Placeholder 3"/>
          <p:cNvSpPr>
            <a:spLocks noGrp="1"/>
          </p:cNvSpPr>
          <p:nvPr>
            <p:ph type="sldNum" sz="quarter" idx="5"/>
          </p:nvPr>
        </p:nvSpPr>
        <p:spPr/>
        <p:txBody>
          <a:bodyPr/>
          <a:lstStyle/>
          <a:p>
            <a:fld id="{8C894D53-638D-4C4F-BB08-3080C4CF57BC}" type="slidenum">
              <a:rPr lang="en-AU" smtClean="0"/>
              <a:t>3</a:t>
            </a:fld>
            <a:endParaRPr lang="en-AU"/>
          </a:p>
        </p:txBody>
      </p:sp>
    </p:spTree>
    <p:extLst>
      <p:ext uri="{BB962C8B-B14F-4D97-AF65-F5344CB8AC3E}">
        <p14:creationId xmlns:p14="http://schemas.microsoft.com/office/powerpoint/2010/main" val="179893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Though we all have autonomous parts to our role, an employee’s ability to have impact increases exponentially when they perform as a part of a team.</a:t>
            </a:r>
          </a:p>
          <a:p>
            <a:endParaRPr lang="en-AU" dirty="0"/>
          </a:p>
          <a:p>
            <a:r>
              <a:rPr lang="en-AU" dirty="0"/>
              <a:t>We define a team as “A group of individuals with interdependent activities, that work together towards a common goal”. Just because a group of people report up to the same manager, doesn’t make them a team by default, unless there is ‘interdependence in their work’, which creates the need for collaboration.</a:t>
            </a:r>
          </a:p>
          <a:p>
            <a:endParaRPr lang="en-AU" dirty="0"/>
          </a:p>
        </p:txBody>
      </p:sp>
      <p:sp>
        <p:nvSpPr>
          <p:cNvPr id="4" name="Slide Number Placeholder 3"/>
          <p:cNvSpPr>
            <a:spLocks noGrp="1"/>
          </p:cNvSpPr>
          <p:nvPr>
            <p:ph type="sldNum" sz="quarter" idx="5"/>
          </p:nvPr>
        </p:nvSpPr>
        <p:spPr/>
        <p:txBody>
          <a:bodyPr/>
          <a:lstStyle/>
          <a:p>
            <a:fld id="{8C894D53-638D-4C4F-BB08-3080C4CF57BC}" type="slidenum">
              <a:rPr lang="en-AU" smtClean="0"/>
              <a:t>4</a:t>
            </a:fld>
            <a:endParaRPr lang="en-AU"/>
          </a:p>
        </p:txBody>
      </p:sp>
    </p:spTree>
    <p:extLst>
      <p:ext uri="{BB962C8B-B14F-4D97-AF65-F5344CB8AC3E}">
        <p14:creationId xmlns:p14="http://schemas.microsoft.com/office/powerpoint/2010/main" val="285556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successful team needs a strong supportive framework comprising of </a:t>
            </a:r>
          </a:p>
          <a:p>
            <a:endParaRPr lang="en-AU" dirty="0"/>
          </a:p>
          <a:p>
            <a:pPr marL="342900" indent="-342900">
              <a:buAutoNum type="arabicPeriod"/>
            </a:pPr>
            <a:r>
              <a:rPr lang="en-AU" dirty="0"/>
              <a:t>clearly defined outcome, the direction</a:t>
            </a:r>
          </a:p>
          <a:p>
            <a:pPr marL="342900" indent="-342900">
              <a:buAutoNum type="arabicPeriod"/>
            </a:pPr>
            <a:r>
              <a:rPr lang="en-AU" dirty="0"/>
              <a:t>Strong leadership accountable for the delivery of the outcome via a well thought-out, optimised and lean process; and</a:t>
            </a:r>
          </a:p>
          <a:p>
            <a:pPr marL="342900" indent="-342900">
              <a:buAutoNum type="arabicPeriod"/>
            </a:pPr>
            <a:r>
              <a:rPr lang="en-AU" dirty="0"/>
              <a:t>Access to the right skills, organised by defining the roles and responsibilities of the various team members.</a:t>
            </a:r>
          </a:p>
          <a:p>
            <a:pPr marL="0" indent="0">
              <a:buNone/>
            </a:pPr>
            <a:r>
              <a:rPr lang="en-AU" dirty="0"/>
              <a:t>+</a:t>
            </a:r>
          </a:p>
          <a:p>
            <a:pPr marL="0" indent="0">
              <a:buNone/>
            </a:pPr>
            <a:r>
              <a:rPr lang="en-AU" dirty="0"/>
              <a:t>To be an effective collaborator, employees need a variety of different capabilities, supported by Microsoft 365 tools and applications.</a:t>
            </a:r>
          </a:p>
          <a:p>
            <a:pPr marL="0" indent="0">
              <a:buNone/>
            </a:pPr>
            <a:r>
              <a:rPr lang="en-AU" dirty="0"/>
              <a:t>+</a:t>
            </a:r>
          </a:p>
          <a:p>
            <a:pPr marL="0" indent="0">
              <a:buNone/>
            </a:pPr>
            <a:r>
              <a:rPr lang="en-AU" dirty="0"/>
              <a:t>Just like Outlooks is where individuals go to organise themselves, Microsoft Teams is hub for teamwork, where we coordinate effort and demonstrate commitment to the team outcome.</a:t>
            </a:r>
          </a:p>
          <a:p>
            <a:endParaRPr lang="en-AU" dirty="0"/>
          </a:p>
        </p:txBody>
      </p:sp>
      <p:sp>
        <p:nvSpPr>
          <p:cNvPr id="4" name="Slide Number Placeholder 3"/>
          <p:cNvSpPr>
            <a:spLocks noGrp="1"/>
          </p:cNvSpPr>
          <p:nvPr>
            <p:ph type="sldNum" sz="quarter" idx="5"/>
          </p:nvPr>
        </p:nvSpPr>
        <p:spPr/>
        <p:txBody>
          <a:bodyPr/>
          <a:lstStyle/>
          <a:p>
            <a:fld id="{8C894D53-638D-4C4F-BB08-3080C4CF57BC}" type="slidenum">
              <a:rPr lang="en-AU" smtClean="0"/>
              <a:t>5</a:t>
            </a:fld>
            <a:endParaRPr lang="en-AU"/>
          </a:p>
        </p:txBody>
      </p:sp>
    </p:spTree>
    <p:extLst>
      <p:ext uri="{BB962C8B-B14F-4D97-AF65-F5344CB8AC3E}">
        <p14:creationId xmlns:p14="http://schemas.microsoft.com/office/powerpoint/2010/main" val="356907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Though we are often delivering for multiple initiatives at one time, we also need to continuously learn and grow as individuals.</a:t>
            </a:r>
          </a:p>
          <a:p>
            <a:endParaRPr lang="en-AU" dirty="0"/>
          </a:p>
          <a:p>
            <a:r>
              <a:rPr lang="en-AU" dirty="0"/>
              <a:t>Michael Lombardo and Robert </a:t>
            </a:r>
            <a:r>
              <a:rPr lang="en-AU" dirty="0" err="1"/>
              <a:t>Eichinger</a:t>
            </a:r>
            <a:r>
              <a:rPr lang="en-AU" dirty="0"/>
              <a:t> developed the 70:20:10 model, which suggests that 70% of all our learning comes from on-the-job experiences, 20% from feedback and developmental relationships, and 10% from formal training and courses. Typically, we working closely with around 8-16 people daily, which means that a significant portion of our learning comes from this close-knit group.</a:t>
            </a:r>
          </a:p>
          <a:p>
            <a:endParaRPr lang="en-AU" dirty="0"/>
          </a:p>
          <a:p>
            <a:r>
              <a:rPr lang="en-AU" dirty="0"/>
              <a:t>Wouldn’t it be great, if, in addition to this close-knit group, we could learn from people across the organisation, share experiences and develop new relationships?</a:t>
            </a:r>
          </a:p>
          <a:p>
            <a:r>
              <a:rPr lang="en-AU" dirty="0"/>
              <a:t>+</a:t>
            </a:r>
          </a:p>
          <a:p>
            <a:r>
              <a:rPr lang="en-AU" dirty="0"/>
              <a:t>Well, this is where the concept of “Communities” come in. </a:t>
            </a:r>
          </a:p>
          <a:p>
            <a:endParaRPr lang="en-AU" dirty="0"/>
          </a:p>
          <a:p>
            <a:r>
              <a:rPr lang="en-AU" dirty="0"/>
              <a:t>Communities are defined as a group of individuals with a common interest, or a common passion. </a:t>
            </a:r>
          </a:p>
          <a:p>
            <a:endParaRPr lang="en-US" dirty="0"/>
          </a:p>
          <a:p>
            <a:endParaRPr lang="en-GB"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8/22/2023 3:57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4109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Communities are a great place to find and share information, innovate by building on ideas of others and learn by exchanging experiences and skills. This enables leaders across the organisation to keep employees engaged, promoting transparency, diversity and inclusion. </a:t>
            </a:r>
          </a:p>
          <a:p>
            <a:endParaRPr lang="en-AU" dirty="0"/>
          </a:p>
          <a:p>
            <a:r>
              <a:rPr lang="en-AU" dirty="0"/>
              <a:t>A community is typically coordinated by a community facilitator and offers a number of different ‘needs’ to its members. </a:t>
            </a:r>
          </a:p>
          <a:p>
            <a:r>
              <a:rPr lang="en-AU" dirty="0"/>
              <a:t>+</a:t>
            </a:r>
          </a:p>
          <a:p>
            <a:endParaRPr lang="en-AU" dirty="0"/>
          </a:p>
          <a:p>
            <a:r>
              <a:rPr lang="en-AU" dirty="0"/>
              <a:t>Healthy communities drive knowledge creation, retention and application across the organisation. They keep the people tapped onto the heart-beat of the everyday and ensure that their wisdom and experience is retained for future generations of employees.</a:t>
            </a:r>
          </a:p>
          <a:p>
            <a:endParaRPr lang="en-AU" dirty="0"/>
          </a:p>
          <a:p>
            <a:r>
              <a:rPr lang="en-AU" dirty="0"/>
              <a:t>+</a:t>
            </a:r>
          </a:p>
          <a:p>
            <a:endParaRPr lang="en-US" dirty="0"/>
          </a:p>
          <a:p>
            <a:r>
              <a:rPr lang="en-AU" dirty="0"/>
              <a:t>For an organisation to be “productive” and imbibe good behaviours, the leadership must develop the right enablement culture through new ways of collaborating, communicating and sharing information - that focuses on creating a learning mindset.</a:t>
            </a:r>
          </a:p>
          <a:p>
            <a:endParaRPr lang="en-AU" dirty="0"/>
          </a:p>
          <a:p>
            <a:r>
              <a:rPr lang="en-AU" dirty="0"/>
              <a:t>According to research done by Prosci, The #1 obstacle to success for a major change, is ineffective sponsorship. </a:t>
            </a:r>
          </a:p>
          <a:p>
            <a:r>
              <a:rPr lang="en-A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latin typeface="+mj-lt"/>
              </a:rPr>
              <a:t>An “Organization” is defined as -</a:t>
            </a:r>
            <a:r>
              <a:rPr lang="en-GB" sz="1200" dirty="0">
                <a:gradFill>
                  <a:gsLst>
                    <a:gs pos="2917">
                      <a:schemeClr val="tx1"/>
                    </a:gs>
                    <a:gs pos="30000">
                      <a:schemeClr val="tx1"/>
                    </a:gs>
                  </a:gsLst>
                  <a:lin ang="5400000" scaled="0"/>
                </a:gradFill>
              </a:rPr>
              <a:t> Social units (or human groupings) deliberately constructed and reconstructed to seek specific goals by coordinating the actions of their members.</a:t>
            </a:r>
            <a:endParaRPr lang="en-AU" sz="1200" dirty="0">
              <a:gradFill>
                <a:gsLst>
                  <a:gs pos="2917">
                    <a:schemeClr val="tx1"/>
                  </a:gs>
                  <a:gs pos="30000">
                    <a:schemeClr val="tx1"/>
                  </a:gs>
                </a:gsLst>
                <a:lin ang="5400000" scaled="0"/>
              </a:gradFill>
            </a:endParaRPr>
          </a:p>
          <a:p>
            <a:endParaRPr lang="en-AU" dirty="0"/>
          </a:p>
          <a:p>
            <a:r>
              <a:rPr lang="en-AU" dirty="0"/>
              <a:t>The organisational perspective explore the generic capabilities that need to be established across the wider organisation, and include – the ability to assess organisational behaviour, live broadcasting, corporate communications &amp; news, as well as the ability for people across the different business areas to create their own simple business solutions. Once again, the Microsoft 365 suite of technologies provide a holistic set of tools and applications that enable these core capabilities of every modern organisation.</a:t>
            </a:r>
          </a:p>
          <a:p>
            <a:r>
              <a:rPr lang="en-AU" dirty="0"/>
              <a:t>+</a:t>
            </a:r>
          </a:p>
          <a:p>
            <a:r>
              <a:rPr lang="en-AU" dirty="0"/>
              <a:t>Yammer is the Community Management Platform in Microsoft 365 and we see typically see News, Social and Center of Excellence as the most common type of communities.</a:t>
            </a:r>
          </a:p>
          <a:p>
            <a:endParaRPr lang="en-US" dirty="0"/>
          </a:p>
          <a:p>
            <a:r>
              <a:rPr lang="en-US" dirty="0"/>
              <a:t>----</a:t>
            </a:r>
          </a:p>
          <a:p>
            <a:endParaRPr lang="en-AU"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4D53-638D-4C4F-BB08-3080C4CF57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51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go forward, lets talk about some major differences between a team, and a community.</a:t>
            </a:r>
          </a:p>
          <a:p>
            <a:endParaRPr lang="en-US" dirty="0"/>
          </a:p>
          <a:p>
            <a:r>
              <a:rPr lang="en-US" dirty="0"/>
              <a:t>Let’s reflect on the definition of a team – a group of individuals, with interdependent activities that work together, towards a common goal.</a:t>
            </a:r>
          </a:p>
          <a:p>
            <a:endParaRPr lang="en-US" dirty="0"/>
          </a:p>
          <a:p>
            <a:r>
              <a:rPr lang="en-US" dirty="0"/>
              <a:t>So, the membership of each team member is mandatory, given that there is a dependency on their skills sets and their ability to complete their tasks. </a:t>
            </a:r>
          </a:p>
          <a:p>
            <a:endParaRPr lang="en-US" dirty="0"/>
          </a:p>
          <a:p>
            <a:r>
              <a:rPr lang="en-US" dirty="0"/>
              <a:t>Now think about this – each interdependency within the activity create additional risk towards achieving the outcome, and thus it is critical to manage the team size and the efficiency in team processes.</a:t>
            </a:r>
          </a:p>
          <a:p>
            <a:endParaRPr lang="en-US" dirty="0"/>
          </a:p>
          <a:p>
            <a:r>
              <a:rPr lang="en-US" dirty="0"/>
              <a:t>Research done by the Wharton University of Pennsylvania recommends that the ideal team size is between 5-12 members, which mitigates against the exponential increase in risk and focuses on getting work done. </a:t>
            </a:r>
          </a:p>
          <a:p>
            <a:endParaRPr lang="en-US" dirty="0"/>
          </a:p>
          <a:p>
            <a:r>
              <a:rPr lang="en-US" dirty="0"/>
              <a:t>With communities on the other hand, member is based on your interests. As employees need to tackle different challenges, they community membership also changes. The larger the community, the more perspectives members can benefit from. And where teams focus on outcome delivery, often aligned to the strategic priorities of the </a:t>
            </a:r>
            <a:r>
              <a:rPr lang="en-US" dirty="0" err="1"/>
              <a:t>organisation</a:t>
            </a:r>
            <a:r>
              <a:rPr lang="en-US" dirty="0"/>
              <a:t>, communities are there to ensure that employees are learning, growing, innovating and sharing the </a:t>
            </a:r>
            <a:r>
              <a:rPr lang="en-US" dirty="0" err="1"/>
              <a:t>organisational</a:t>
            </a:r>
            <a:r>
              <a:rPr lang="en-US" dirty="0"/>
              <a:t> experience.</a:t>
            </a:r>
          </a:p>
          <a:p>
            <a:endParaRPr lang="en-AU" dirty="0"/>
          </a:p>
        </p:txBody>
      </p:sp>
      <p:sp>
        <p:nvSpPr>
          <p:cNvPr id="4" name="Slide Number Placeholder 3"/>
          <p:cNvSpPr>
            <a:spLocks noGrp="1"/>
          </p:cNvSpPr>
          <p:nvPr>
            <p:ph type="sldNum" sz="quarter" idx="5"/>
          </p:nvPr>
        </p:nvSpPr>
        <p:spPr/>
        <p:txBody>
          <a:bodyPr/>
          <a:lstStyle/>
          <a:p>
            <a:fld id="{8C894D53-638D-4C4F-BB08-3080C4CF57BC}" type="slidenum">
              <a:rPr lang="en-AU" smtClean="0"/>
              <a:t>8</a:t>
            </a:fld>
            <a:endParaRPr lang="en-AU"/>
          </a:p>
        </p:txBody>
      </p:sp>
    </p:spTree>
    <p:extLst>
      <p:ext uri="{BB962C8B-B14F-4D97-AF65-F5344CB8AC3E}">
        <p14:creationId xmlns:p14="http://schemas.microsoft.com/office/powerpoint/2010/main" val="150277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number of tools we use to complete business processes also direct how distracted our attention gets for a large number of people in organisations that work with repeatable and predictable processes. Optimizing these business processes by having a single tool support them ‘end-to-end’ can create focus in a centralised location.</a:t>
            </a:r>
          </a:p>
        </p:txBody>
      </p:sp>
      <p:sp>
        <p:nvSpPr>
          <p:cNvPr id="4" name="Slide Number Placeholder 3"/>
          <p:cNvSpPr>
            <a:spLocks noGrp="1"/>
          </p:cNvSpPr>
          <p:nvPr>
            <p:ph type="sldNum" sz="quarter" idx="5"/>
          </p:nvPr>
        </p:nvSpPr>
        <p:spPr/>
        <p:txBody>
          <a:bodyPr/>
          <a:lstStyle/>
          <a:p>
            <a:fld id="{8C894D53-638D-4C4F-BB08-3080C4CF57BC}" type="slidenum">
              <a:rPr lang="en-AU" smtClean="0"/>
              <a:t>9</a:t>
            </a:fld>
            <a:endParaRPr lang="en-AU"/>
          </a:p>
        </p:txBody>
      </p:sp>
    </p:spTree>
    <p:extLst>
      <p:ext uri="{BB962C8B-B14F-4D97-AF65-F5344CB8AC3E}">
        <p14:creationId xmlns:p14="http://schemas.microsoft.com/office/powerpoint/2010/main" val="309640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 Id="rId5" Type="http://schemas.openxmlformats.org/officeDocument/2006/relationships/image" Target="../media/image46.jpeg"/><Relationship Id="rId4" Type="http://schemas.openxmlformats.org/officeDocument/2006/relationships/image" Target="../media/image45.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6.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Master" Target="../slideMasters/slideMaster6.xml"/><Relationship Id="rId4" Type="http://schemas.openxmlformats.org/officeDocument/2006/relationships/image" Target="../media/image45.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0.sv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4" Type="http://schemas.openxmlformats.org/officeDocument/2006/relationships/image" Target="../media/image59.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5" Type="http://schemas.openxmlformats.org/officeDocument/2006/relationships/image" Target="../media/image66.jpeg"/><Relationship Id="rId4" Type="http://schemas.openxmlformats.org/officeDocument/2006/relationships/image" Target="../media/image59.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6.xml"/><Relationship Id="rId4" Type="http://schemas.openxmlformats.org/officeDocument/2006/relationships/image" Target="../media/image69.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Master" Target="../slideMasters/slideMaster6.xml"/><Relationship Id="rId5" Type="http://schemas.openxmlformats.org/officeDocument/2006/relationships/image" Target="../media/image73.jpeg"/><Relationship Id="rId4" Type="http://schemas.openxmlformats.org/officeDocument/2006/relationships/image" Target="../media/image72.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6" Type="http://schemas.openxmlformats.org/officeDocument/2006/relationships/image" Target="../media/image74.jpeg"/><Relationship Id="rId5" Type="http://schemas.openxmlformats.org/officeDocument/2006/relationships/image" Target="../media/image66.jpeg"/><Relationship Id="rId4" Type="http://schemas.openxmlformats.org/officeDocument/2006/relationships/image" Target="../media/image59.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4" Type="http://schemas.openxmlformats.org/officeDocument/2006/relationships/image" Target="../media/image59.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5" Type="http://schemas.openxmlformats.org/officeDocument/2006/relationships/image" Target="../media/image66.jpeg"/><Relationship Id="rId4" Type="http://schemas.openxmlformats.org/officeDocument/2006/relationships/image" Target="../media/image59.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6.xml"/><Relationship Id="rId6" Type="http://schemas.openxmlformats.org/officeDocument/2006/relationships/image" Target="../media/image74.jpeg"/><Relationship Id="rId5" Type="http://schemas.openxmlformats.org/officeDocument/2006/relationships/image" Target="../media/image66.jpeg"/><Relationship Id="rId4" Type="http://schemas.openxmlformats.org/officeDocument/2006/relationships/image" Target="../media/image59.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6.xml"/><Relationship Id="rId4" Type="http://schemas.openxmlformats.org/officeDocument/2006/relationships/image" Target="../media/image46.jpe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6.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6.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jpe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6.emf"/><Relationship Id="rId4" Type="http://schemas.openxmlformats.org/officeDocument/2006/relationships/image" Target="../media/image1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6EF5-186B-4323-A6E4-EC7CE8597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2096952-C2F7-45C4-9FA7-2733EE334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F6E320B-B0EE-4B19-9CF2-0AE05FB40E67}"/>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E21AD778-D81B-4BE5-BD59-9A7A852BE4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9256E9-D72D-492E-822D-0AA9746FE023}"/>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91567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87A3-6C1D-4139-AFB4-831FC0B4A3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3232D0-7D16-424D-B51F-30C61A23D0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121861-6828-406C-90FB-D75E367854B5}"/>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83B5573A-2566-4C69-93E8-6525524D7B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841C90-CB5E-49CF-B1B9-0AB3559236A3}"/>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38153487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543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6273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91136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solidFill>
                  <a:schemeClr val="bg1"/>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5402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Square Photo ">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solidFill>
                  <a:schemeClr val="bg1"/>
                </a:soli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buNone/>
              <a:defRPr sz="22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425957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defRPr>
                <a:solidFill>
                  <a:schemeClr val="bg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67459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solidFill>
                  <a:schemeClr val="bg1"/>
                </a:solidFill>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84918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191158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474044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791350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D4DA2-FDB7-4648-953E-62856B99E9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7E1D280-DC93-4FE0-BA44-78D7103E7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AB1D709-E659-4B8A-8568-8AA13F71ABE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ACD43725-12C1-4C78-B0D3-59A50DC3D3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41F7B0-0425-4528-8ECD-F286B4768C7B}"/>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43641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lstStyle>
            <a:lvl1pPr algn="ctr">
              <a:defRPr>
                <a:solidFill>
                  <a:schemeClr val="bg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491776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ctr">
              <a:defRPr>
                <a:solidFill>
                  <a:schemeClr val="bg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572941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97704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44468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25853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430887"/>
          </a:xfrm>
        </p:spPr>
        <p:txBody>
          <a:bodyPr anchor="t"/>
          <a:lstStyle>
            <a:lvl1pPr marL="0" indent="0">
              <a:spcAft>
                <a:spcPts val="800"/>
              </a:spcAft>
              <a:buNone/>
              <a:defRPr>
                <a:solidFill>
                  <a:schemeClr val="bg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accent5">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2258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0" indent="0">
              <a:buNone/>
              <a:defRPr>
                <a:solidFill>
                  <a:schemeClr val="bg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9808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5"/>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658792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05057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5"/>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5044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1337341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682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730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7475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bg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bg1"/>
                </a:solidFill>
                <a:latin typeface="Consolas" panose="020B0609020204030204" pitchFamily="49" charset="0"/>
                <a:cs typeface="Consolas" panose="020B0609020204030204" pitchFamily="49" charset="0"/>
              </a:defRPr>
            </a:lvl1pPr>
            <a:lvl2pPr marL="346553" indent="0">
              <a:buNone/>
              <a:defRPr sz="2400">
                <a:solidFill>
                  <a:schemeClr val="bg1"/>
                </a:solidFill>
                <a:latin typeface="Consolas" panose="020B0609020204030204" pitchFamily="49" charset="0"/>
                <a:cs typeface="Consolas" panose="020B0609020204030204" pitchFamily="49" charset="0"/>
              </a:defRPr>
            </a:lvl2pPr>
            <a:lvl3pPr marL="584607" indent="0">
              <a:buNone/>
              <a:defRPr sz="2000">
                <a:solidFill>
                  <a:schemeClr val="bg1"/>
                </a:solidFill>
                <a:latin typeface="Consolas" panose="020B0609020204030204" pitchFamily="49" charset="0"/>
                <a:cs typeface="Consolas" panose="020B0609020204030204" pitchFamily="49" charset="0"/>
              </a:defRPr>
            </a:lvl3pPr>
            <a:lvl4pPr marL="814563" indent="0">
              <a:buNone/>
              <a:defRPr sz="1800">
                <a:solidFill>
                  <a:schemeClr val="bg1"/>
                </a:solidFill>
                <a:latin typeface="Consolas" panose="020B0609020204030204" pitchFamily="49" charset="0"/>
                <a:cs typeface="Consolas" panose="020B0609020204030204" pitchFamily="49" charset="0"/>
              </a:defRPr>
            </a:lvl4pPr>
            <a:lvl5pPr marL="1050997" indent="0">
              <a:buNone/>
              <a:defRPr sz="1800">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19847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3" name="Picture 2" descr="See the source image">
            <a:extLst>
              <a:ext uri="{FF2B5EF4-FFF2-40B4-BE49-F238E27FC236}">
                <a16:creationId xmlns:a16="http://schemas.microsoft.com/office/drawing/2014/main" id="{30CA54CC-D19B-4300-B5F2-FA70DE2E2A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222"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1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bg1"/>
                </a:solidFill>
                <a:latin typeface="+mn-lt"/>
              </a:defRPr>
            </a:lvl1pPr>
            <a:lvl2pPr>
              <a:defRPr sz="2800">
                <a:solidFill>
                  <a:schemeClr val="bg1"/>
                </a:solidFill>
                <a:latin typeface="+mn-lt"/>
              </a:defRPr>
            </a:lvl2pPr>
            <a:lvl3pPr>
              <a:defRPr sz="2400">
                <a:solidFill>
                  <a:schemeClr val="bg1"/>
                </a:solidFill>
                <a:latin typeface="+mn-lt"/>
              </a:defRPr>
            </a:lvl3pPr>
            <a:lvl4pPr>
              <a:defRPr sz="2000">
                <a:solidFill>
                  <a:schemeClr val="bg1"/>
                </a:solidFill>
                <a:latin typeface="+mn-lt"/>
              </a:defRPr>
            </a:lvl4pPr>
            <a:lvl5pPr>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chemeClr val="accent4"/>
          </a:solidFill>
          <a:ln>
            <a:solidFill>
              <a:schemeClr val="accent5"/>
            </a:solidFill>
          </a:ln>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4965453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276999"/>
          </a:xfrm>
        </p:spPr>
        <p:txBody>
          <a:bodyPr/>
          <a:lstStyle>
            <a:lvl1pPr marL="0" indent="0" algn="ctr">
              <a:spcBef>
                <a:spcPts val="0"/>
              </a:spcBef>
              <a:buNone/>
              <a:defRPr sz="1800">
                <a:solidFill>
                  <a:schemeClr val="bg1"/>
                </a:solidFill>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a:solidFill>
                  <a:schemeClr val="bg1"/>
                </a:solidFill>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35681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Only Teal Bar">
    <p:bg>
      <p:bgPr>
        <a:solidFill>
          <a:schemeClr val="bg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1A1929E-FD50-4432-A3D3-B5D1F4C47E74}"/>
              </a:ext>
            </a:extLst>
          </p:cNvPr>
          <p:cNvSpPr>
            <a:spLocks noGrp="1"/>
          </p:cNvSpPr>
          <p:nvPr>
            <p:ph type="body" sz="quarter" idx="10" hasCustomPrompt="1"/>
          </p:nvPr>
        </p:nvSpPr>
        <p:spPr>
          <a:xfrm>
            <a:off x="269240" y="292625"/>
            <a:ext cx="10757099" cy="738664"/>
          </a:xfrm>
        </p:spPr>
        <p:txBody>
          <a:bodyPr lIns="146304" tIns="91440" rIns="146304" bIns="91440"/>
          <a:lstStyle>
            <a:lvl1pPr marL="0" indent="0">
              <a:buNone/>
              <a:defRPr lang="en-US" sz="3600" b="0" kern="1200" cap="none" spc="-50" baseline="0" dirty="0">
                <a:ln w="3175">
                  <a:noFill/>
                </a:ln>
                <a:solidFill>
                  <a:schemeClr val="tx1"/>
                </a:solidFill>
                <a:effectLst/>
                <a:latin typeface="+mj-lt"/>
                <a:ea typeface="+mn-ea"/>
                <a:cs typeface="Segoe UI" pitchFamily="34" charset="0"/>
              </a:defRPr>
            </a:lvl1pPr>
          </a:lstStyle>
          <a:p>
            <a:pPr marL="336137" lvl="0" indent="-672274">
              <a:spcBef>
                <a:spcPct val="0"/>
              </a:spcBef>
            </a:pPr>
            <a:r>
              <a:rPr lang="en-US"/>
              <a:t>Edit Master text styles</a:t>
            </a:r>
          </a:p>
        </p:txBody>
      </p:sp>
    </p:spTree>
    <p:extLst>
      <p:ext uri="{BB962C8B-B14F-4D97-AF65-F5344CB8AC3E}">
        <p14:creationId xmlns:p14="http://schemas.microsoft.com/office/powerpoint/2010/main" val="332468610"/>
      </p:ext>
    </p:extLst>
  </p:cSld>
  <p:clrMapOvr>
    <a:overrideClrMapping bg1="lt1" tx1="dk1" bg2="lt2" tx2="dk2" accent1="accent1" accent2="accent2" accent3="accent3" accent4="accent4" accent5="accent5" accent6="accent6" hlink="hlink" folHlink="folHlink"/>
  </p:clrMapOvr>
  <p:transition spd="slow">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439693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152681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296206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175853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257886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468749"/>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1933008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1754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1075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21307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0276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1175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5791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8"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3958057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27538509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20658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0511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1183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300324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938829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210041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857541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286543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32506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33726390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050413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1958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5690593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12887800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2768006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431084411"/>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806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710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99352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96863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3"/>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51365374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33133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51418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706015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099057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76682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44142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44115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28028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31161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57268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149837428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91575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8054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4031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2047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85321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5215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948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0570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923233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497220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148289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34568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10322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90363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275468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600079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828350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485212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41798870"/>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descr="Microsoft Ignite The Tour graphic">
            <a:extLst>
              <a:ext uri="{FF2B5EF4-FFF2-40B4-BE49-F238E27FC236}">
                <a16:creationId xmlns:a16="http://schemas.microsoft.com/office/drawing/2014/main" id="{6BC7859C-3559-4338-9DC0-EC0A6FB166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06486" y="0"/>
            <a:ext cx="9285514"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90"/>
            <a:ext cx="1366440" cy="292608"/>
          </a:xfrm>
          <a:prstGeom prst="rect">
            <a:avLst/>
          </a:prstGeom>
        </p:spPr>
      </p:pic>
      <p:grpSp>
        <p:nvGrpSpPr>
          <p:cNvPr id="11" name="Group 4" descr="Microsoft Ignite The Tour logo">
            <a:extLst>
              <a:ext uri="{FF2B5EF4-FFF2-40B4-BE49-F238E27FC236}">
                <a16:creationId xmlns:a16="http://schemas.microsoft.com/office/drawing/2014/main" id="{77D3015C-F206-4299-9E56-BE80355D041C}"/>
              </a:ext>
            </a:extLst>
          </p:cNvPr>
          <p:cNvGrpSpPr>
            <a:grpSpLocks noChangeAspect="1"/>
          </p:cNvGrpSpPr>
          <p:nvPr userDrawn="1"/>
        </p:nvGrpSpPr>
        <p:grpSpPr bwMode="black">
          <a:xfrm>
            <a:off x="537712" y="2913737"/>
            <a:ext cx="4655288" cy="1284967"/>
            <a:chOff x="342" y="1465"/>
            <a:chExt cx="2565" cy="708"/>
          </a:xfrm>
        </p:grpSpPr>
        <p:sp>
          <p:nvSpPr>
            <p:cNvPr id="12" name="Freeform 5">
              <a:extLst>
                <a:ext uri="{FF2B5EF4-FFF2-40B4-BE49-F238E27FC236}">
                  <a16:creationId xmlns:a16="http://schemas.microsoft.com/office/drawing/2014/main" id="{562B2DD0-9CB5-44D0-8DEF-3E7B1FD25602}"/>
                </a:ext>
              </a:extLst>
            </p:cNvPr>
            <p:cNvSpPr>
              <a:spLocks noChangeAspect="1" noEditPoints="1"/>
            </p:cNvSpPr>
            <p:nvPr userDrawn="1"/>
          </p:nvSpPr>
          <p:spPr bwMode="black">
            <a:xfrm>
              <a:off x="368" y="1465"/>
              <a:ext cx="2539" cy="373"/>
            </a:xfrm>
            <a:custGeom>
              <a:avLst/>
              <a:gdLst>
                <a:gd name="T0" fmla="*/ 3327 w 3480"/>
                <a:gd name="T1" fmla="*/ 182 h 502"/>
                <a:gd name="T2" fmla="*/ 3305 w 3480"/>
                <a:gd name="T3" fmla="*/ 271 h 502"/>
                <a:gd name="T4" fmla="*/ 3367 w 3480"/>
                <a:gd name="T5" fmla="*/ 388 h 502"/>
                <a:gd name="T6" fmla="*/ 3451 w 3480"/>
                <a:gd name="T7" fmla="*/ 155 h 502"/>
                <a:gd name="T8" fmla="*/ 3176 w 3480"/>
                <a:gd name="T9" fmla="*/ 388 h 502"/>
                <a:gd name="T10" fmla="*/ 3101 w 3480"/>
                <a:gd name="T11" fmla="*/ 128 h 502"/>
                <a:gd name="T12" fmla="*/ 3221 w 3480"/>
                <a:gd name="T13" fmla="*/ 173 h 502"/>
                <a:gd name="T14" fmla="*/ 3221 w 3480"/>
                <a:gd name="T15" fmla="*/ 334 h 502"/>
                <a:gd name="T16" fmla="*/ 2957 w 3480"/>
                <a:gd name="T17" fmla="*/ 128 h 502"/>
                <a:gd name="T18" fmla="*/ 2962 w 3480"/>
                <a:gd name="T19" fmla="*/ 65 h 502"/>
                <a:gd name="T20" fmla="*/ 3021 w 3480"/>
                <a:gd name="T21" fmla="*/ 41 h 502"/>
                <a:gd name="T22" fmla="*/ 2843 w 3480"/>
                <a:gd name="T23" fmla="*/ 382 h 502"/>
                <a:gd name="T24" fmla="*/ 2731 w 3480"/>
                <a:gd name="T25" fmla="*/ 382 h 502"/>
                <a:gd name="T26" fmla="*/ 2732 w 3480"/>
                <a:gd name="T27" fmla="*/ 170 h 502"/>
                <a:gd name="T28" fmla="*/ 2555 w 3480"/>
                <a:gd name="T29" fmla="*/ 266 h 502"/>
                <a:gd name="T30" fmla="*/ 2441 w 3480"/>
                <a:gd name="T31" fmla="*/ 192 h 502"/>
                <a:gd name="T32" fmla="*/ 2555 w 3480"/>
                <a:gd name="T33" fmla="*/ 266 h 502"/>
                <a:gd name="T34" fmla="*/ 2383 w 3480"/>
                <a:gd name="T35" fmla="*/ 433 h 502"/>
                <a:gd name="T36" fmla="*/ 2467 w 3480"/>
                <a:gd name="T37" fmla="*/ 388 h 502"/>
                <a:gd name="T38" fmla="*/ 2553 w 3480"/>
                <a:gd name="T39" fmla="*/ 163 h 502"/>
                <a:gd name="T40" fmla="*/ 2313 w 3480"/>
                <a:gd name="T41" fmla="*/ 382 h 502"/>
                <a:gd name="T42" fmla="*/ 2313 w 3480"/>
                <a:gd name="T43" fmla="*/ 382 h 502"/>
                <a:gd name="T44" fmla="*/ 2023 w 3480"/>
                <a:gd name="T45" fmla="*/ 52 h 502"/>
                <a:gd name="T46" fmla="*/ 1864 w 3480"/>
                <a:gd name="T47" fmla="*/ 128 h 502"/>
                <a:gd name="T48" fmla="*/ 1899 w 3480"/>
                <a:gd name="T49" fmla="*/ 0 h 502"/>
                <a:gd name="T50" fmla="*/ 1763 w 3480"/>
                <a:gd name="T51" fmla="*/ 173 h 502"/>
                <a:gd name="T52" fmla="*/ 1922 w 3480"/>
                <a:gd name="T53" fmla="*/ 173 h 502"/>
                <a:gd name="T54" fmla="*/ 2084 w 3480"/>
                <a:gd name="T55" fmla="*/ 380 h 502"/>
                <a:gd name="T56" fmla="*/ 2023 w 3480"/>
                <a:gd name="T57" fmla="*/ 173 h 502"/>
                <a:gd name="T58" fmla="*/ 1541 w 3480"/>
                <a:gd name="T59" fmla="*/ 256 h 502"/>
                <a:gd name="T60" fmla="*/ 1667 w 3480"/>
                <a:gd name="T61" fmla="*/ 190 h 502"/>
                <a:gd name="T62" fmla="*/ 1481 w 3480"/>
                <a:gd name="T63" fmla="*/ 258 h 502"/>
                <a:gd name="T64" fmla="*/ 1708 w 3480"/>
                <a:gd name="T65" fmla="*/ 352 h 502"/>
                <a:gd name="T66" fmla="*/ 1338 w 3480"/>
                <a:gd name="T67" fmla="*/ 345 h 502"/>
                <a:gd name="T68" fmla="*/ 1332 w 3480"/>
                <a:gd name="T69" fmla="*/ 272 h 502"/>
                <a:gd name="T70" fmla="*/ 1275 w 3480"/>
                <a:gd name="T71" fmla="*/ 164 h 502"/>
                <a:gd name="T72" fmla="*/ 1434 w 3480"/>
                <a:gd name="T73" fmla="*/ 183 h 502"/>
                <a:gd name="T74" fmla="*/ 1324 w 3480"/>
                <a:gd name="T75" fmla="*/ 195 h 502"/>
                <a:gd name="T76" fmla="*/ 1406 w 3480"/>
                <a:gd name="T77" fmla="*/ 248 h 502"/>
                <a:gd name="T78" fmla="*/ 1414 w 3480"/>
                <a:gd name="T79" fmla="*/ 370 h 502"/>
                <a:gd name="T80" fmla="*/ 1097 w 3480"/>
                <a:gd name="T81" fmla="*/ 168 h 502"/>
                <a:gd name="T82" fmla="*/ 1150 w 3480"/>
                <a:gd name="T83" fmla="*/ 320 h 502"/>
                <a:gd name="T84" fmla="*/ 1094 w 3480"/>
                <a:gd name="T85" fmla="*/ 388 h 502"/>
                <a:gd name="T86" fmla="*/ 1194 w 3480"/>
                <a:gd name="T87" fmla="*/ 157 h 502"/>
                <a:gd name="T88" fmla="*/ 944 w 3480"/>
                <a:gd name="T89" fmla="*/ 182 h 502"/>
                <a:gd name="T90" fmla="*/ 796 w 3480"/>
                <a:gd name="T91" fmla="*/ 382 h 502"/>
                <a:gd name="T92" fmla="*/ 881 w 3480"/>
                <a:gd name="T93" fmla="*/ 138 h 502"/>
                <a:gd name="T94" fmla="*/ 743 w 3480"/>
                <a:gd name="T95" fmla="*/ 371 h 502"/>
                <a:gd name="T96" fmla="*/ 682 w 3480"/>
                <a:gd name="T97" fmla="*/ 122 h 502"/>
                <a:gd name="T98" fmla="*/ 603 w 3480"/>
                <a:gd name="T99" fmla="*/ 257 h 502"/>
                <a:gd name="T100" fmla="*/ 499 w 3480"/>
                <a:gd name="T101" fmla="*/ 382 h 502"/>
                <a:gd name="T102" fmla="*/ 499 w 3480"/>
                <a:gd name="T103" fmla="*/ 382 h 502"/>
                <a:gd name="T104" fmla="*/ 446 w 3480"/>
                <a:gd name="T105" fmla="*/ 18 h 502"/>
                <a:gd name="T106" fmla="*/ 470 w 3480"/>
                <a:gd name="T107" fmla="*/ 74 h 502"/>
                <a:gd name="T108" fmla="*/ 329 w 3480"/>
                <a:gd name="T109" fmla="*/ 82 h 502"/>
                <a:gd name="T110" fmla="*/ 63 w 3480"/>
                <a:gd name="T111" fmla="*/ 118 h 502"/>
                <a:gd name="T112" fmla="*/ 0 w 3480"/>
                <a:gd name="T113" fmla="*/ 382 h 502"/>
                <a:gd name="T114" fmla="*/ 193 w 3480"/>
                <a:gd name="T115"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0" h="502">
                  <a:moveTo>
                    <a:pt x="3424" y="230"/>
                  </a:moveTo>
                  <a:lnTo>
                    <a:pt x="3424" y="230"/>
                  </a:lnTo>
                  <a:cubicBezTo>
                    <a:pt x="3423" y="209"/>
                    <a:pt x="3419" y="193"/>
                    <a:pt x="3409" y="181"/>
                  </a:cubicBezTo>
                  <a:cubicBezTo>
                    <a:pt x="3399" y="170"/>
                    <a:pt x="3386" y="164"/>
                    <a:pt x="3369" y="164"/>
                  </a:cubicBezTo>
                  <a:cubicBezTo>
                    <a:pt x="3352" y="164"/>
                    <a:pt x="3338" y="170"/>
                    <a:pt x="3327" y="182"/>
                  </a:cubicBezTo>
                  <a:cubicBezTo>
                    <a:pt x="3315" y="194"/>
                    <a:pt x="3308" y="210"/>
                    <a:pt x="3305" y="230"/>
                  </a:cubicBezTo>
                  <a:lnTo>
                    <a:pt x="3424" y="230"/>
                  </a:lnTo>
                  <a:close/>
                  <a:moveTo>
                    <a:pt x="3480" y="271"/>
                  </a:moveTo>
                  <a:lnTo>
                    <a:pt x="3480" y="271"/>
                  </a:lnTo>
                  <a:lnTo>
                    <a:pt x="3305" y="271"/>
                  </a:lnTo>
                  <a:cubicBezTo>
                    <a:pt x="3306" y="294"/>
                    <a:pt x="3313" y="312"/>
                    <a:pt x="3327" y="325"/>
                  </a:cubicBezTo>
                  <a:cubicBezTo>
                    <a:pt x="3341" y="338"/>
                    <a:pt x="3360" y="344"/>
                    <a:pt x="3384" y="344"/>
                  </a:cubicBezTo>
                  <a:cubicBezTo>
                    <a:pt x="3412" y="344"/>
                    <a:pt x="3437" y="336"/>
                    <a:pt x="3460" y="320"/>
                  </a:cubicBezTo>
                  <a:lnTo>
                    <a:pt x="3460" y="366"/>
                  </a:lnTo>
                  <a:cubicBezTo>
                    <a:pt x="3436" y="381"/>
                    <a:pt x="3405" y="388"/>
                    <a:pt x="3367" y="388"/>
                  </a:cubicBezTo>
                  <a:cubicBezTo>
                    <a:pt x="3329" y="388"/>
                    <a:pt x="3300" y="377"/>
                    <a:pt x="3279" y="354"/>
                  </a:cubicBezTo>
                  <a:cubicBezTo>
                    <a:pt x="3257" y="330"/>
                    <a:pt x="3246" y="298"/>
                    <a:pt x="3246" y="256"/>
                  </a:cubicBezTo>
                  <a:cubicBezTo>
                    <a:pt x="3246" y="216"/>
                    <a:pt x="3258" y="184"/>
                    <a:pt x="3282" y="159"/>
                  </a:cubicBezTo>
                  <a:cubicBezTo>
                    <a:pt x="3305" y="134"/>
                    <a:pt x="3335" y="122"/>
                    <a:pt x="3370" y="122"/>
                  </a:cubicBezTo>
                  <a:cubicBezTo>
                    <a:pt x="3405" y="122"/>
                    <a:pt x="3432" y="133"/>
                    <a:pt x="3451" y="155"/>
                  </a:cubicBezTo>
                  <a:cubicBezTo>
                    <a:pt x="3470" y="178"/>
                    <a:pt x="3480" y="209"/>
                    <a:pt x="3480" y="248"/>
                  </a:cubicBezTo>
                  <a:lnTo>
                    <a:pt x="3480" y="271"/>
                  </a:lnTo>
                  <a:close/>
                  <a:moveTo>
                    <a:pt x="3221" y="380"/>
                  </a:moveTo>
                  <a:lnTo>
                    <a:pt x="3221" y="380"/>
                  </a:lnTo>
                  <a:cubicBezTo>
                    <a:pt x="3209" y="385"/>
                    <a:pt x="3194" y="388"/>
                    <a:pt x="3176" y="388"/>
                  </a:cubicBezTo>
                  <a:cubicBezTo>
                    <a:pt x="3126" y="388"/>
                    <a:pt x="3101" y="364"/>
                    <a:pt x="3101" y="317"/>
                  </a:cubicBezTo>
                  <a:lnTo>
                    <a:pt x="3101" y="173"/>
                  </a:lnTo>
                  <a:lnTo>
                    <a:pt x="3059" y="173"/>
                  </a:lnTo>
                  <a:lnTo>
                    <a:pt x="3059" y="128"/>
                  </a:lnTo>
                  <a:lnTo>
                    <a:pt x="3101" y="128"/>
                  </a:lnTo>
                  <a:lnTo>
                    <a:pt x="3101" y="69"/>
                  </a:lnTo>
                  <a:lnTo>
                    <a:pt x="3159" y="52"/>
                  </a:lnTo>
                  <a:lnTo>
                    <a:pt x="3159" y="128"/>
                  </a:lnTo>
                  <a:lnTo>
                    <a:pt x="3221" y="128"/>
                  </a:lnTo>
                  <a:lnTo>
                    <a:pt x="3221" y="173"/>
                  </a:lnTo>
                  <a:lnTo>
                    <a:pt x="3159" y="173"/>
                  </a:lnTo>
                  <a:lnTo>
                    <a:pt x="3159" y="300"/>
                  </a:lnTo>
                  <a:cubicBezTo>
                    <a:pt x="3159" y="315"/>
                    <a:pt x="3162" y="326"/>
                    <a:pt x="3168" y="333"/>
                  </a:cubicBezTo>
                  <a:cubicBezTo>
                    <a:pt x="3173" y="339"/>
                    <a:pt x="3182" y="342"/>
                    <a:pt x="3195" y="342"/>
                  </a:cubicBezTo>
                  <a:cubicBezTo>
                    <a:pt x="3205" y="342"/>
                    <a:pt x="3213" y="339"/>
                    <a:pt x="3221" y="334"/>
                  </a:cubicBezTo>
                  <a:lnTo>
                    <a:pt x="3221" y="380"/>
                  </a:lnTo>
                  <a:close/>
                  <a:moveTo>
                    <a:pt x="3015" y="382"/>
                  </a:moveTo>
                  <a:lnTo>
                    <a:pt x="3015" y="382"/>
                  </a:lnTo>
                  <a:lnTo>
                    <a:pt x="2957" y="382"/>
                  </a:lnTo>
                  <a:lnTo>
                    <a:pt x="2957" y="128"/>
                  </a:lnTo>
                  <a:lnTo>
                    <a:pt x="3015" y="128"/>
                  </a:lnTo>
                  <a:lnTo>
                    <a:pt x="3015" y="382"/>
                  </a:lnTo>
                  <a:close/>
                  <a:moveTo>
                    <a:pt x="2986" y="74"/>
                  </a:moveTo>
                  <a:lnTo>
                    <a:pt x="2986" y="74"/>
                  </a:lnTo>
                  <a:cubicBezTo>
                    <a:pt x="2976" y="74"/>
                    <a:pt x="2968" y="71"/>
                    <a:pt x="2962" y="65"/>
                  </a:cubicBezTo>
                  <a:cubicBezTo>
                    <a:pt x="2955" y="59"/>
                    <a:pt x="2951" y="51"/>
                    <a:pt x="2951" y="41"/>
                  </a:cubicBezTo>
                  <a:cubicBezTo>
                    <a:pt x="2951" y="32"/>
                    <a:pt x="2955" y="24"/>
                    <a:pt x="2962" y="18"/>
                  </a:cubicBezTo>
                  <a:cubicBezTo>
                    <a:pt x="2968" y="11"/>
                    <a:pt x="2976" y="8"/>
                    <a:pt x="2986" y="8"/>
                  </a:cubicBezTo>
                  <a:cubicBezTo>
                    <a:pt x="2996" y="8"/>
                    <a:pt x="3004" y="11"/>
                    <a:pt x="3011" y="18"/>
                  </a:cubicBezTo>
                  <a:cubicBezTo>
                    <a:pt x="3018" y="24"/>
                    <a:pt x="3021" y="32"/>
                    <a:pt x="3021" y="41"/>
                  </a:cubicBezTo>
                  <a:cubicBezTo>
                    <a:pt x="3021" y="50"/>
                    <a:pt x="3018" y="58"/>
                    <a:pt x="3011" y="64"/>
                  </a:cubicBezTo>
                  <a:cubicBezTo>
                    <a:pt x="3004" y="71"/>
                    <a:pt x="2996" y="74"/>
                    <a:pt x="2986" y="74"/>
                  </a:cubicBezTo>
                  <a:close/>
                  <a:moveTo>
                    <a:pt x="2901" y="382"/>
                  </a:moveTo>
                  <a:lnTo>
                    <a:pt x="2901" y="382"/>
                  </a:lnTo>
                  <a:lnTo>
                    <a:pt x="2843" y="382"/>
                  </a:lnTo>
                  <a:lnTo>
                    <a:pt x="2843" y="239"/>
                  </a:lnTo>
                  <a:cubicBezTo>
                    <a:pt x="2843" y="191"/>
                    <a:pt x="2826" y="167"/>
                    <a:pt x="2792" y="167"/>
                  </a:cubicBezTo>
                  <a:cubicBezTo>
                    <a:pt x="2774" y="167"/>
                    <a:pt x="2760" y="174"/>
                    <a:pt x="2748" y="187"/>
                  </a:cubicBezTo>
                  <a:cubicBezTo>
                    <a:pt x="2737" y="200"/>
                    <a:pt x="2731" y="217"/>
                    <a:pt x="2731" y="237"/>
                  </a:cubicBezTo>
                  <a:lnTo>
                    <a:pt x="2731" y="382"/>
                  </a:lnTo>
                  <a:lnTo>
                    <a:pt x="2673" y="382"/>
                  </a:lnTo>
                  <a:lnTo>
                    <a:pt x="2673" y="128"/>
                  </a:lnTo>
                  <a:lnTo>
                    <a:pt x="2731" y="128"/>
                  </a:lnTo>
                  <a:lnTo>
                    <a:pt x="2731" y="170"/>
                  </a:lnTo>
                  <a:lnTo>
                    <a:pt x="2732" y="170"/>
                  </a:lnTo>
                  <a:cubicBezTo>
                    <a:pt x="2751" y="138"/>
                    <a:pt x="2779" y="122"/>
                    <a:pt x="2815" y="122"/>
                  </a:cubicBezTo>
                  <a:cubicBezTo>
                    <a:pt x="2843" y="122"/>
                    <a:pt x="2864" y="131"/>
                    <a:pt x="2879" y="149"/>
                  </a:cubicBezTo>
                  <a:cubicBezTo>
                    <a:pt x="2893" y="167"/>
                    <a:pt x="2901" y="193"/>
                    <a:pt x="2901" y="227"/>
                  </a:cubicBezTo>
                  <a:lnTo>
                    <a:pt x="2901" y="382"/>
                  </a:lnTo>
                  <a:close/>
                  <a:moveTo>
                    <a:pt x="2555" y="266"/>
                  </a:moveTo>
                  <a:lnTo>
                    <a:pt x="2555" y="266"/>
                  </a:lnTo>
                  <a:lnTo>
                    <a:pt x="2555" y="233"/>
                  </a:lnTo>
                  <a:cubicBezTo>
                    <a:pt x="2555" y="215"/>
                    <a:pt x="2549" y="199"/>
                    <a:pt x="2537" y="187"/>
                  </a:cubicBezTo>
                  <a:cubicBezTo>
                    <a:pt x="2525" y="174"/>
                    <a:pt x="2510" y="168"/>
                    <a:pt x="2492" y="168"/>
                  </a:cubicBezTo>
                  <a:cubicBezTo>
                    <a:pt x="2470" y="168"/>
                    <a:pt x="2453" y="176"/>
                    <a:pt x="2441" y="192"/>
                  </a:cubicBezTo>
                  <a:cubicBezTo>
                    <a:pt x="2428" y="208"/>
                    <a:pt x="2422" y="231"/>
                    <a:pt x="2422" y="260"/>
                  </a:cubicBezTo>
                  <a:cubicBezTo>
                    <a:pt x="2422" y="285"/>
                    <a:pt x="2428" y="305"/>
                    <a:pt x="2440" y="320"/>
                  </a:cubicBezTo>
                  <a:cubicBezTo>
                    <a:pt x="2452" y="335"/>
                    <a:pt x="2468" y="342"/>
                    <a:pt x="2487" y="342"/>
                  </a:cubicBezTo>
                  <a:cubicBezTo>
                    <a:pt x="2507" y="342"/>
                    <a:pt x="2524" y="335"/>
                    <a:pt x="2536" y="321"/>
                  </a:cubicBezTo>
                  <a:cubicBezTo>
                    <a:pt x="2549" y="306"/>
                    <a:pt x="2555" y="288"/>
                    <a:pt x="2555" y="266"/>
                  </a:cubicBezTo>
                  <a:close/>
                  <a:moveTo>
                    <a:pt x="2612" y="362"/>
                  </a:moveTo>
                  <a:lnTo>
                    <a:pt x="2612" y="362"/>
                  </a:lnTo>
                  <a:cubicBezTo>
                    <a:pt x="2612" y="455"/>
                    <a:pt x="2565" y="502"/>
                    <a:pt x="2471" y="502"/>
                  </a:cubicBezTo>
                  <a:cubicBezTo>
                    <a:pt x="2437" y="502"/>
                    <a:pt x="2408" y="497"/>
                    <a:pt x="2383" y="486"/>
                  </a:cubicBezTo>
                  <a:lnTo>
                    <a:pt x="2383" y="433"/>
                  </a:lnTo>
                  <a:cubicBezTo>
                    <a:pt x="2411" y="449"/>
                    <a:pt x="2438" y="457"/>
                    <a:pt x="2463" y="457"/>
                  </a:cubicBezTo>
                  <a:cubicBezTo>
                    <a:pt x="2524" y="457"/>
                    <a:pt x="2554" y="427"/>
                    <a:pt x="2554" y="367"/>
                  </a:cubicBezTo>
                  <a:lnTo>
                    <a:pt x="2554" y="339"/>
                  </a:lnTo>
                  <a:lnTo>
                    <a:pt x="2553" y="339"/>
                  </a:lnTo>
                  <a:cubicBezTo>
                    <a:pt x="2534" y="372"/>
                    <a:pt x="2505" y="388"/>
                    <a:pt x="2467" y="388"/>
                  </a:cubicBezTo>
                  <a:cubicBezTo>
                    <a:pt x="2436" y="388"/>
                    <a:pt x="2411" y="377"/>
                    <a:pt x="2392" y="354"/>
                  </a:cubicBezTo>
                  <a:cubicBezTo>
                    <a:pt x="2372" y="332"/>
                    <a:pt x="2363" y="301"/>
                    <a:pt x="2363" y="263"/>
                  </a:cubicBezTo>
                  <a:cubicBezTo>
                    <a:pt x="2363" y="220"/>
                    <a:pt x="2373" y="185"/>
                    <a:pt x="2394" y="160"/>
                  </a:cubicBezTo>
                  <a:cubicBezTo>
                    <a:pt x="2414" y="134"/>
                    <a:pt x="2442" y="122"/>
                    <a:pt x="2478" y="122"/>
                  </a:cubicBezTo>
                  <a:cubicBezTo>
                    <a:pt x="2512" y="122"/>
                    <a:pt x="2537" y="135"/>
                    <a:pt x="2553" y="163"/>
                  </a:cubicBezTo>
                  <a:lnTo>
                    <a:pt x="2554" y="163"/>
                  </a:lnTo>
                  <a:lnTo>
                    <a:pt x="2554" y="128"/>
                  </a:lnTo>
                  <a:lnTo>
                    <a:pt x="2612" y="128"/>
                  </a:lnTo>
                  <a:lnTo>
                    <a:pt x="2612" y="362"/>
                  </a:lnTo>
                  <a:close/>
                  <a:moveTo>
                    <a:pt x="2313" y="382"/>
                  </a:moveTo>
                  <a:lnTo>
                    <a:pt x="2313" y="382"/>
                  </a:lnTo>
                  <a:lnTo>
                    <a:pt x="2251" y="382"/>
                  </a:lnTo>
                  <a:lnTo>
                    <a:pt x="2251" y="25"/>
                  </a:lnTo>
                  <a:lnTo>
                    <a:pt x="2313" y="25"/>
                  </a:lnTo>
                  <a:lnTo>
                    <a:pt x="2313" y="382"/>
                  </a:lnTo>
                  <a:close/>
                  <a:moveTo>
                    <a:pt x="2084" y="173"/>
                  </a:moveTo>
                  <a:lnTo>
                    <a:pt x="2084" y="173"/>
                  </a:lnTo>
                  <a:lnTo>
                    <a:pt x="2084" y="128"/>
                  </a:lnTo>
                  <a:lnTo>
                    <a:pt x="2023" y="128"/>
                  </a:lnTo>
                  <a:lnTo>
                    <a:pt x="2023" y="52"/>
                  </a:lnTo>
                  <a:lnTo>
                    <a:pt x="1965" y="69"/>
                  </a:lnTo>
                  <a:lnTo>
                    <a:pt x="1965" y="128"/>
                  </a:lnTo>
                  <a:lnTo>
                    <a:pt x="1924" y="128"/>
                  </a:lnTo>
                  <a:lnTo>
                    <a:pt x="1922" y="128"/>
                  </a:lnTo>
                  <a:lnTo>
                    <a:pt x="1864" y="128"/>
                  </a:lnTo>
                  <a:lnTo>
                    <a:pt x="1864" y="93"/>
                  </a:lnTo>
                  <a:cubicBezTo>
                    <a:pt x="1864" y="61"/>
                    <a:pt x="1878" y="45"/>
                    <a:pt x="1907" y="45"/>
                  </a:cubicBezTo>
                  <a:cubicBezTo>
                    <a:pt x="1917" y="45"/>
                    <a:pt x="1925" y="48"/>
                    <a:pt x="1933" y="52"/>
                  </a:cubicBezTo>
                  <a:lnTo>
                    <a:pt x="1933" y="5"/>
                  </a:lnTo>
                  <a:cubicBezTo>
                    <a:pt x="1925" y="2"/>
                    <a:pt x="1914" y="0"/>
                    <a:pt x="1899" y="0"/>
                  </a:cubicBezTo>
                  <a:cubicBezTo>
                    <a:pt x="1873" y="0"/>
                    <a:pt x="1851" y="7"/>
                    <a:pt x="1833" y="23"/>
                  </a:cubicBezTo>
                  <a:cubicBezTo>
                    <a:pt x="1815" y="38"/>
                    <a:pt x="1807" y="59"/>
                    <a:pt x="1807" y="86"/>
                  </a:cubicBezTo>
                  <a:lnTo>
                    <a:pt x="1807" y="128"/>
                  </a:lnTo>
                  <a:lnTo>
                    <a:pt x="1763" y="128"/>
                  </a:lnTo>
                  <a:lnTo>
                    <a:pt x="1763" y="173"/>
                  </a:lnTo>
                  <a:lnTo>
                    <a:pt x="1807" y="173"/>
                  </a:lnTo>
                  <a:lnTo>
                    <a:pt x="1807" y="382"/>
                  </a:lnTo>
                  <a:lnTo>
                    <a:pt x="1865" y="382"/>
                  </a:lnTo>
                  <a:lnTo>
                    <a:pt x="1865" y="173"/>
                  </a:lnTo>
                  <a:lnTo>
                    <a:pt x="1922" y="173"/>
                  </a:lnTo>
                  <a:lnTo>
                    <a:pt x="1924" y="173"/>
                  </a:lnTo>
                  <a:lnTo>
                    <a:pt x="1965" y="173"/>
                  </a:lnTo>
                  <a:lnTo>
                    <a:pt x="1965" y="317"/>
                  </a:lnTo>
                  <a:cubicBezTo>
                    <a:pt x="1965" y="364"/>
                    <a:pt x="1990" y="388"/>
                    <a:pt x="2039" y="388"/>
                  </a:cubicBezTo>
                  <a:cubicBezTo>
                    <a:pt x="2058" y="388"/>
                    <a:pt x="2073" y="385"/>
                    <a:pt x="2084" y="380"/>
                  </a:cubicBezTo>
                  <a:lnTo>
                    <a:pt x="2084" y="334"/>
                  </a:lnTo>
                  <a:cubicBezTo>
                    <a:pt x="2077" y="339"/>
                    <a:pt x="2068" y="342"/>
                    <a:pt x="2059" y="342"/>
                  </a:cubicBezTo>
                  <a:cubicBezTo>
                    <a:pt x="2046" y="342"/>
                    <a:pt x="2037" y="339"/>
                    <a:pt x="2031" y="333"/>
                  </a:cubicBezTo>
                  <a:cubicBezTo>
                    <a:pt x="2026" y="326"/>
                    <a:pt x="2023" y="315"/>
                    <a:pt x="2023" y="300"/>
                  </a:cubicBezTo>
                  <a:lnTo>
                    <a:pt x="2023" y="173"/>
                  </a:lnTo>
                  <a:lnTo>
                    <a:pt x="2084" y="173"/>
                  </a:lnTo>
                  <a:close/>
                  <a:moveTo>
                    <a:pt x="1614" y="168"/>
                  </a:moveTo>
                  <a:lnTo>
                    <a:pt x="1614" y="168"/>
                  </a:lnTo>
                  <a:cubicBezTo>
                    <a:pt x="1591" y="168"/>
                    <a:pt x="1573" y="175"/>
                    <a:pt x="1560" y="191"/>
                  </a:cubicBezTo>
                  <a:cubicBezTo>
                    <a:pt x="1547" y="207"/>
                    <a:pt x="1541" y="229"/>
                    <a:pt x="1541" y="256"/>
                  </a:cubicBezTo>
                  <a:cubicBezTo>
                    <a:pt x="1541" y="283"/>
                    <a:pt x="1547" y="304"/>
                    <a:pt x="1561" y="319"/>
                  </a:cubicBezTo>
                  <a:cubicBezTo>
                    <a:pt x="1574" y="335"/>
                    <a:pt x="1592" y="342"/>
                    <a:pt x="1614" y="342"/>
                  </a:cubicBezTo>
                  <a:cubicBezTo>
                    <a:pt x="1637" y="342"/>
                    <a:pt x="1654" y="335"/>
                    <a:pt x="1667" y="320"/>
                  </a:cubicBezTo>
                  <a:cubicBezTo>
                    <a:pt x="1679" y="305"/>
                    <a:pt x="1685" y="283"/>
                    <a:pt x="1685" y="255"/>
                  </a:cubicBezTo>
                  <a:cubicBezTo>
                    <a:pt x="1685" y="227"/>
                    <a:pt x="1679" y="206"/>
                    <a:pt x="1667" y="190"/>
                  </a:cubicBezTo>
                  <a:cubicBezTo>
                    <a:pt x="1654" y="175"/>
                    <a:pt x="1637" y="168"/>
                    <a:pt x="1614" y="168"/>
                  </a:cubicBezTo>
                  <a:close/>
                  <a:moveTo>
                    <a:pt x="1611" y="388"/>
                  </a:moveTo>
                  <a:lnTo>
                    <a:pt x="1611" y="388"/>
                  </a:lnTo>
                  <a:cubicBezTo>
                    <a:pt x="1572" y="388"/>
                    <a:pt x="1540" y="376"/>
                    <a:pt x="1517" y="353"/>
                  </a:cubicBezTo>
                  <a:cubicBezTo>
                    <a:pt x="1493" y="329"/>
                    <a:pt x="1481" y="297"/>
                    <a:pt x="1481" y="258"/>
                  </a:cubicBezTo>
                  <a:cubicBezTo>
                    <a:pt x="1481" y="215"/>
                    <a:pt x="1494" y="182"/>
                    <a:pt x="1518" y="158"/>
                  </a:cubicBezTo>
                  <a:cubicBezTo>
                    <a:pt x="1543" y="134"/>
                    <a:pt x="1576" y="122"/>
                    <a:pt x="1618" y="122"/>
                  </a:cubicBezTo>
                  <a:cubicBezTo>
                    <a:pt x="1658" y="122"/>
                    <a:pt x="1689" y="133"/>
                    <a:pt x="1711" y="157"/>
                  </a:cubicBezTo>
                  <a:cubicBezTo>
                    <a:pt x="1733" y="180"/>
                    <a:pt x="1744" y="212"/>
                    <a:pt x="1744" y="254"/>
                  </a:cubicBezTo>
                  <a:cubicBezTo>
                    <a:pt x="1744" y="295"/>
                    <a:pt x="1732" y="327"/>
                    <a:pt x="1708" y="352"/>
                  </a:cubicBezTo>
                  <a:cubicBezTo>
                    <a:pt x="1684" y="376"/>
                    <a:pt x="1652" y="388"/>
                    <a:pt x="1611" y="388"/>
                  </a:cubicBezTo>
                  <a:close/>
                  <a:moveTo>
                    <a:pt x="1266" y="374"/>
                  </a:moveTo>
                  <a:lnTo>
                    <a:pt x="1266" y="374"/>
                  </a:lnTo>
                  <a:lnTo>
                    <a:pt x="1266" y="321"/>
                  </a:lnTo>
                  <a:cubicBezTo>
                    <a:pt x="1287" y="337"/>
                    <a:pt x="1311" y="345"/>
                    <a:pt x="1338" y="345"/>
                  </a:cubicBezTo>
                  <a:cubicBezTo>
                    <a:pt x="1373" y="345"/>
                    <a:pt x="1390" y="335"/>
                    <a:pt x="1390" y="315"/>
                  </a:cubicBezTo>
                  <a:cubicBezTo>
                    <a:pt x="1390" y="309"/>
                    <a:pt x="1389" y="304"/>
                    <a:pt x="1386" y="300"/>
                  </a:cubicBezTo>
                  <a:cubicBezTo>
                    <a:pt x="1383" y="296"/>
                    <a:pt x="1378" y="292"/>
                    <a:pt x="1373" y="289"/>
                  </a:cubicBezTo>
                  <a:cubicBezTo>
                    <a:pt x="1368" y="286"/>
                    <a:pt x="1362" y="283"/>
                    <a:pt x="1355" y="281"/>
                  </a:cubicBezTo>
                  <a:cubicBezTo>
                    <a:pt x="1348" y="278"/>
                    <a:pt x="1341" y="275"/>
                    <a:pt x="1332" y="272"/>
                  </a:cubicBezTo>
                  <a:cubicBezTo>
                    <a:pt x="1322" y="268"/>
                    <a:pt x="1312" y="264"/>
                    <a:pt x="1304" y="259"/>
                  </a:cubicBezTo>
                  <a:cubicBezTo>
                    <a:pt x="1296" y="254"/>
                    <a:pt x="1289" y="249"/>
                    <a:pt x="1283" y="243"/>
                  </a:cubicBezTo>
                  <a:cubicBezTo>
                    <a:pt x="1277" y="237"/>
                    <a:pt x="1273" y="231"/>
                    <a:pt x="1270" y="223"/>
                  </a:cubicBezTo>
                  <a:cubicBezTo>
                    <a:pt x="1267" y="216"/>
                    <a:pt x="1266" y="207"/>
                    <a:pt x="1266" y="197"/>
                  </a:cubicBezTo>
                  <a:cubicBezTo>
                    <a:pt x="1266" y="185"/>
                    <a:pt x="1269" y="174"/>
                    <a:pt x="1275" y="164"/>
                  </a:cubicBezTo>
                  <a:cubicBezTo>
                    <a:pt x="1281" y="155"/>
                    <a:pt x="1288" y="147"/>
                    <a:pt x="1298" y="141"/>
                  </a:cubicBezTo>
                  <a:cubicBezTo>
                    <a:pt x="1308" y="134"/>
                    <a:pt x="1319" y="130"/>
                    <a:pt x="1332" y="126"/>
                  </a:cubicBezTo>
                  <a:cubicBezTo>
                    <a:pt x="1344" y="123"/>
                    <a:pt x="1357" y="122"/>
                    <a:pt x="1371" y="122"/>
                  </a:cubicBezTo>
                  <a:cubicBezTo>
                    <a:pt x="1394" y="122"/>
                    <a:pt x="1415" y="125"/>
                    <a:pt x="1434" y="132"/>
                  </a:cubicBezTo>
                  <a:lnTo>
                    <a:pt x="1434" y="183"/>
                  </a:lnTo>
                  <a:cubicBezTo>
                    <a:pt x="1416" y="170"/>
                    <a:pt x="1395" y="164"/>
                    <a:pt x="1372" y="164"/>
                  </a:cubicBezTo>
                  <a:cubicBezTo>
                    <a:pt x="1365" y="164"/>
                    <a:pt x="1358" y="165"/>
                    <a:pt x="1352" y="167"/>
                  </a:cubicBezTo>
                  <a:cubicBezTo>
                    <a:pt x="1346" y="168"/>
                    <a:pt x="1341" y="170"/>
                    <a:pt x="1337" y="173"/>
                  </a:cubicBezTo>
                  <a:cubicBezTo>
                    <a:pt x="1333" y="175"/>
                    <a:pt x="1330" y="179"/>
                    <a:pt x="1327" y="182"/>
                  </a:cubicBezTo>
                  <a:cubicBezTo>
                    <a:pt x="1325" y="186"/>
                    <a:pt x="1324" y="190"/>
                    <a:pt x="1324" y="195"/>
                  </a:cubicBezTo>
                  <a:cubicBezTo>
                    <a:pt x="1324" y="200"/>
                    <a:pt x="1325" y="205"/>
                    <a:pt x="1327" y="209"/>
                  </a:cubicBezTo>
                  <a:cubicBezTo>
                    <a:pt x="1330" y="212"/>
                    <a:pt x="1333" y="216"/>
                    <a:pt x="1338" y="219"/>
                  </a:cubicBezTo>
                  <a:cubicBezTo>
                    <a:pt x="1342" y="222"/>
                    <a:pt x="1348" y="224"/>
                    <a:pt x="1354" y="227"/>
                  </a:cubicBezTo>
                  <a:cubicBezTo>
                    <a:pt x="1361" y="229"/>
                    <a:pt x="1368" y="232"/>
                    <a:pt x="1376" y="234"/>
                  </a:cubicBezTo>
                  <a:cubicBezTo>
                    <a:pt x="1387" y="239"/>
                    <a:pt x="1397" y="244"/>
                    <a:pt x="1406" y="248"/>
                  </a:cubicBezTo>
                  <a:cubicBezTo>
                    <a:pt x="1415" y="253"/>
                    <a:pt x="1422" y="258"/>
                    <a:pt x="1428" y="264"/>
                  </a:cubicBezTo>
                  <a:cubicBezTo>
                    <a:pt x="1434" y="270"/>
                    <a:pt x="1439" y="277"/>
                    <a:pt x="1442" y="284"/>
                  </a:cubicBezTo>
                  <a:cubicBezTo>
                    <a:pt x="1446" y="292"/>
                    <a:pt x="1447" y="301"/>
                    <a:pt x="1447" y="312"/>
                  </a:cubicBezTo>
                  <a:cubicBezTo>
                    <a:pt x="1447" y="325"/>
                    <a:pt x="1444" y="336"/>
                    <a:pt x="1438" y="346"/>
                  </a:cubicBezTo>
                  <a:cubicBezTo>
                    <a:pt x="1432" y="355"/>
                    <a:pt x="1424" y="363"/>
                    <a:pt x="1414" y="370"/>
                  </a:cubicBezTo>
                  <a:cubicBezTo>
                    <a:pt x="1404" y="376"/>
                    <a:pt x="1393" y="381"/>
                    <a:pt x="1380" y="384"/>
                  </a:cubicBezTo>
                  <a:cubicBezTo>
                    <a:pt x="1367" y="387"/>
                    <a:pt x="1353" y="388"/>
                    <a:pt x="1339" y="388"/>
                  </a:cubicBezTo>
                  <a:cubicBezTo>
                    <a:pt x="1311" y="388"/>
                    <a:pt x="1286" y="384"/>
                    <a:pt x="1266" y="374"/>
                  </a:cubicBezTo>
                  <a:close/>
                  <a:moveTo>
                    <a:pt x="1097" y="168"/>
                  </a:moveTo>
                  <a:lnTo>
                    <a:pt x="1097" y="168"/>
                  </a:lnTo>
                  <a:cubicBezTo>
                    <a:pt x="1074" y="168"/>
                    <a:pt x="1056" y="175"/>
                    <a:pt x="1043" y="191"/>
                  </a:cubicBezTo>
                  <a:cubicBezTo>
                    <a:pt x="1030" y="207"/>
                    <a:pt x="1024" y="229"/>
                    <a:pt x="1024" y="256"/>
                  </a:cubicBezTo>
                  <a:cubicBezTo>
                    <a:pt x="1024" y="283"/>
                    <a:pt x="1030" y="304"/>
                    <a:pt x="1044" y="319"/>
                  </a:cubicBezTo>
                  <a:cubicBezTo>
                    <a:pt x="1057" y="335"/>
                    <a:pt x="1075" y="342"/>
                    <a:pt x="1097" y="342"/>
                  </a:cubicBezTo>
                  <a:cubicBezTo>
                    <a:pt x="1120" y="342"/>
                    <a:pt x="1137" y="335"/>
                    <a:pt x="1150" y="320"/>
                  </a:cubicBezTo>
                  <a:cubicBezTo>
                    <a:pt x="1162" y="305"/>
                    <a:pt x="1168" y="283"/>
                    <a:pt x="1168" y="255"/>
                  </a:cubicBezTo>
                  <a:cubicBezTo>
                    <a:pt x="1168" y="227"/>
                    <a:pt x="1162" y="206"/>
                    <a:pt x="1150" y="190"/>
                  </a:cubicBezTo>
                  <a:cubicBezTo>
                    <a:pt x="1137" y="175"/>
                    <a:pt x="1120" y="168"/>
                    <a:pt x="1097" y="168"/>
                  </a:cubicBezTo>
                  <a:close/>
                  <a:moveTo>
                    <a:pt x="1094" y="388"/>
                  </a:moveTo>
                  <a:lnTo>
                    <a:pt x="1094" y="388"/>
                  </a:lnTo>
                  <a:cubicBezTo>
                    <a:pt x="1055" y="388"/>
                    <a:pt x="1023" y="376"/>
                    <a:pt x="1000" y="353"/>
                  </a:cubicBezTo>
                  <a:cubicBezTo>
                    <a:pt x="976" y="329"/>
                    <a:pt x="964" y="297"/>
                    <a:pt x="964" y="258"/>
                  </a:cubicBezTo>
                  <a:cubicBezTo>
                    <a:pt x="964" y="215"/>
                    <a:pt x="977" y="182"/>
                    <a:pt x="1001" y="158"/>
                  </a:cubicBezTo>
                  <a:cubicBezTo>
                    <a:pt x="1026" y="134"/>
                    <a:pt x="1059" y="122"/>
                    <a:pt x="1101" y="122"/>
                  </a:cubicBezTo>
                  <a:cubicBezTo>
                    <a:pt x="1140" y="122"/>
                    <a:pt x="1172" y="133"/>
                    <a:pt x="1194" y="157"/>
                  </a:cubicBezTo>
                  <a:cubicBezTo>
                    <a:pt x="1216" y="180"/>
                    <a:pt x="1227" y="212"/>
                    <a:pt x="1227" y="254"/>
                  </a:cubicBezTo>
                  <a:cubicBezTo>
                    <a:pt x="1227" y="295"/>
                    <a:pt x="1215" y="327"/>
                    <a:pt x="1191" y="352"/>
                  </a:cubicBezTo>
                  <a:cubicBezTo>
                    <a:pt x="1167" y="376"/>
                    <a:pt x="1135" y="388"/>
                    <a:pt x="1094" y="388"/>
                  </a:cubicBezTo>
                  <a:close/>
                  <a:moveTo>
                    <a:pt x="944" y="182"/>
                  </a:moveTo>
                  <a:lnTo>
                    <a:pt x="944" y="182"/>
                  </a:lnTo>
                  <a:cubicBezTo>
                    <a:pt x="937" y="177"/>
                    <a:pt x="927" y="174"/>
                    <a:pt x="914" y="174"/>
                  </a:cubicBezTo>
                  <a:cubicBezTo>
                    <a:pt x="897" y="174"/>
                    <a:pt x="883" y="182"/>
                    <a:pt x="871" y="197"/>
                  </a:cubicBezTo>
                  <a:cubicBezTo>
                    <a:pt x="860" y="213"/>
                    <a:pt x="854" y="234"/>
                    <a:pt x="854" y="260"/>
                  </a:cubicBezTo>
                  <a:lnTo>
                    <a:pt x="854" y="382"/>
                  </a:lnTo>
                  <a:lnTo>
                    <a:pt x="796" y="382"/>
                  </a:lnTo>
                  <a:lnTo>
                    <a:pt x="796" y="128"/>
                  </a:lnTo>
                  <a:lnTo>
                    <a:pt x="854" y="128"/>
                  </a:lnTo>
                  <a:lnTo>
                    <a:pt x="854" y="180"/>
                  </a:lnTo>
                  <a:lnTo>
                    <a:pt x="855" y="180"/>
                  </a:lnTo>
                  <a:cubicBezTo>
                    <a:pt x="861" y="162"/>
                    <a:pt x="869" y="148"/>
                    <a:pt x="881" y="138"/>
                  </a:cubicBezTo>
                  <a:cubicBezTo>
                    <a:pt x="893" y="128"/>
                    <a:pt x="906" y="123"/>
                    <a:pt x="920" y="123"/>
                  </a:cubicBezTo>
                  <a:cubicBezTo>
                    <a:pt x="931" y="123"/>
                    <a:pt x="939" y="125"/>
                    <a:pt x="944" y="128"/>
                  </a:cubicBezTo>
                  <a:lnTo>
                    <a:pt x="944" y="182"/>
                  </a:lnTo>
                  <a:close/>
                  <a:moveTo>
                    <a:pt x="743" y="371"/>
                  </a:moveTo>
                  <a:lnTo>
                    <a:pt x="743" y="371"/>
                  </a:lnTo>
                  <a:cubicBezTo>
                    <a:pt x="723" y="382"/>
                    <a:pt x="698" y="388"/>
                    <a:pt x="670" y="388"/>
                  </a:cubicBezTo>
                  <a:cubicBezTo>
                    <a:pt x="632" y="388"/>
                    <a:pt x="602" y="376"/>
                    <a:pt x="578" y="353"/>
                  </a:cubicBezTo>
                  <a:cubicBezTo>
                    <a:pt x="555" y="329"/>
                    <a:pt x="544" y="299"/>
                    <a:pt x="544" y="261"/>
                  </a:cubicBezTo>
                  <a:cubicBezTo>
                    <a:pt x="544" y="219"/>
                    <a:pt x="556" y="185"/>
                    <a:pt x="581" y="160"/>
                  </a:cubicBezTo>
                  <a:cubicBezTo>
                    <a:pt x="606" y="134"/>
                    <a:pt x="640" y="122"/>
                    <a:pt x="682" y="122"/>
                  </a:cubicBezTo>
                  <a:cubicBezTo>
                    <a:pt x="705" y="122"/>
                    <a:pt x="726" y="126"/>
                    <a:pt x="743" y="134"/>
                  </a:cubicBezTo>
                  <a:lnTo>
                    <a:pt x="743" y="187"/>
                  </a:lnTo>
                  <a:cubicBezTo>
                    <a:pt x="726" y="174"/>
                    <a:pt x="707" y="168"/>
                    <a:pt x="686" y="168"/>
                  </a:cubicBezTo>
                  <a:cubicBezTo>
                    <a:pt x="662" y="168"/>
                    <a:pt x="642" y="176"/>
                    <a:pt x="626" y="192"/>
                  </a:cubicBezTo>
                  <a:cubicBezTo>
                    <a:pt x="611" y="209"/>
                    <a:pt x="603" y="230"/>
                    <a:pt x="603" y="257"/>
                  </a:cubicBezTo>
                  <a:cubicBezTo>
                    <a:pt x="603" y="284"/>
                    <a:pt x="610" y="304"/>
                    <a:pt x="625" y="320"/>
                  </a:cubicBezTo>
                  <a:cubicBezTo>
                    <a:pt x="640" y="335"/>
                    <a:pt x="659" y="342"/>
                    <a:pt x="684" y="342"/>
                  </a:cubicBezTo>
                  <a:cubicBezTo>
                    <a:pt x="705" y="342"/>
                    <a:pt x="725" y="335"/>
                    <a:pt x="743" y="320"/>
                  </a:cubicBezTo>
                  <a:lnTo>
                    <a:pt x="743" y="371"/>
                  </a:lnTo>
                  <a:close/>
                  <a:moveTo>
                    <a:pt x="499" y="382"/>
                  </a:moveTo>
                  <a:lnTo>
                    <a:pt x="499" y="382"/>
                  </a:lnTo>
                  <a:lnTo>
                    <a:pt x="441" y="382"/>
                  </a:lnTo>
                  <a:lnTo>
                    <a:pt x="441" y="128"/>
                  </a:lnTo>
                  <a:lnTo>
                    <a:pt x="499" y="128"/>
                  </a:lnTo>
                  <a:lnTo>
                    <a:pt x="499" y="382"/>
                  </a:lnTo>
                  <a:close/>
                  <a:moveTo>
                    <a:pt x="470" y="74"/>
                  </a:moveTo>
                  <a:lnTo>
                    <a:pt x="470" y="74"/>
                  </a:lnTo>
                  <a:cubicBezTo>
                    <a:pt x="461" y="74"/>
                    <a:pt x="453" y="71"/>
                    <a:pt x="446" y="65"/>
                  </a:cubicBezTo>
                  <a:cubicBezTo>
                    <a:pt x="439" y="59"/>
                    <a:pt x="436" y="51"/>
                    <a:pt x="436" y="41"/>
                  </a:cubicBezTo>
                  <a:cubicBezTo>
                    <a:pt x="436" y="32"/>
                    <a:pt x="439" y="24"/>
                    <a:pt x="446" y="18"/>
                  </a:cubicBezTo>
                  <a:cubicBezTo>
                    <a:pt x="453" y="11"/>
                    <a:pt x="461" y="8"/>
                    <a:pt x="470" y="8"/>
                  </a:cubicBezTo>
                  <a:cubicBezTo>
                    <a:pt x="480" y="8"/>
                    <a:pt x="489" y="11"/>
                    <a:pt x="495" y="18"/>
                  </a:cubicBezTo>
                  <a:cubicBezTo>
                    <a:pt x="502" y="24"/>
                    <a:pt x="506" y="32"/>
                    <a:pt x="506" y="41"/>
                  </a:cubicBezTo>
                  <a:cubicBezTo>
                    <a:pt x="506" y="50"/>
                    <a:pt x="502" y="58"/>
                    <a:pt x="495" y="64"/>
                  </a:cubicBezTo>
                  <a:cubicBezTo>
                    <a:pt x="489" y="71"/>
                    <a:pt x="480" y="74"/>
                    <a:pt x="470" y="74"/>
                  </a:cubicBezTo>
                  <a:close/>
                  <a:moveTo>
                    <a:pt x="385" y="382"/>
                  </a:moveTo>
                  <a:lnTo>
                    <a:pt x="385" y="382"/>
                  </a:lnTo>
                  <a:lnTo>
                    <a:pt x="326" y="382"/>
                  </a:lnTo>
                  <a:lnTo>
                    <a:pt x="326" y="151"/>
                  </a:lnTo>
                  <a:cubicBezTo>
                    <a:pt x="326" y="132"/>
                    <a:pt x="327" y="109"/>
                    <a:pt x="329" y="82"/>
                  </a:cubicBezTo>
                  <a:lnTo>
                    <a:pt x="328" y="82"/>
                  </a:lnTo>
                  <a:cubicBezTo>
                    <a:pt x="324" y="98"/>
                    <a:pt x="321" y="109"/>
                    <a:pt x="318" y="116"/>
                  </a:cubicBezTo>
                  <a:lnTo>
                    <a:pt x="211" y="382"/>
                  </a:lnTo>
                  <a:lnTo>
                    <a:pt x="170" y="382"/>
                  </a:lnTo>
                  <a:lnTo>
                    <a:pt x="63" y="118"/>
                  </a:lnTo>
                  <a:cubicBezTo>
                    <a:pt x="60" y="110"/>
                    <a:pt x="57" y="98"/>
                    <a:pt x="54" y="82"/>
                  </a:cubicBezTo>
                  <a:lnTo>
                    <a:pt x="53" y="82"/>
                  </a:lnTo>
                  <a:cubicBezTo>
                    <a:pt x="54" y="96"/>
                    <a:pt x="55" y="120"/>
                    <a:pt x="55" y="152"/>
                  </a:cubicBezTo>
                  <a:lnTo>
                    <a:pt x="55" y="382"/>
                  </a:lnTo>
                  <a:lnTo>
                    <a:pt x="0" y="382"/>
                  </a:lnTo>
                  <a:lnTo>
                    <a:pt x="0" y="25"/>
                  </a:lnTo>
                  <a:lnTo>
                    <a:pt x="83" y="25"/>
                  </a:lnTo>
                  <a:lnTo>
                    <a:pt x="178" y="263"/>
                  </a:lnTo>
                  <a:cubicBezTo>
                    <a:pt x="185" y="281"/>
                    <a:pt x="189" y="295"/>
                    <a:pt x="192" y="304"/>
                  </a:cubicBezTo>
                  <a:lnTo>
                    <a:pt x="193" y="304"/>
                  </a:lnTo>
                  <a:cubicBezTo>
                    <a:pt x="199" y="285"/>
                    <a:pt x="204" y="271"/>
                    <a:pt x="208" y="262"/>
                  </a:cubicBezTo>
                  <a:lnTo>
                    <a:pt x="304" y="25"/>
                  </a:lnTo>
                  <a:lnTo>
                    <a:pt x="385" y="25"/>
                  </a:lnTo>
                  <a:lnTo>
                    <a:pt x="385" y="382"/>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sp>
          <p:nvSpPr>
            <p:cNvPr id="13" name="Freeform 6">
              <a:extLst>
                <a:ext uri="{FF2B5EF4-FFF2-40B4-BE49-F238E27FC236}">
                  <a16:creationId xmlns:a16="http://schemas.microsoft.com/office/drawing/2014/main" id="{91DB8217-F6EA-4C31-9D14-59EC72BFC62D}"/>
                </a:ext>
              </a:extLst>
            </p:cNvPr>
            <p:cNvSpPr>
              <a:spLocks noChangeAspect="1" noEditPoints="1"/>
            </p:cNvSpPr>
            <p:nvPr userDrawn="1"/>
          </p:nvSpPr>
          <p:spPr bwMode="black">
            <a:xfrm>
              <a:off x="342" y="1889"/>
              <a:ext cx="1389" cy="284"/>
            </a:xfrm>
            <a:custGeom>
              <a:avLst/>
              <a:gdLst>
                <a:gd name="T0" fmla="*/ 1904 w 1904"/>
                <a:gd name="T1" fmla="*/ 178 h 384"/>
                <a:gd name="T2" fmla="*/ 1831 w 1904"/>
                <a:gd name="T3" fmla="*/ 193 h 384"/>
                <a:gd name="T4" fmla="*/ 1814 w 1904"/>
                <a:gd name="T5" fmla="*/ 378 h 384"/>
                <a:gd name="T6" fmla="*/ 1756 w 1904"/>
                <a:gd name="T7" fmla="*/ 123 h 384"/>
                <a:gd name="T8" fmla="*/ 1814 w 1904"/>
                <a:gd name="T9" fmla="*/ 175 h 384"/>
                <a:gd name="T10" fmla="*/ 1841 w 1904"/>
                <a:gd name="T11" fmla="*/ 133 h 384"/>
                <a:gd name="T12" fmla="*/ 1904 w 1904"/>
                <a:gd name="T13" fmla="*/ 123 h 384"/>
                <a:gd name="T14" fmla="*/ 1698 w 1904"/>
                <a:gd name="T15" fmla="*/ 378 h 384"/>
                <a:gd name="T16" fmla="*/ 1640 w 1904"/>
                <a:gd name="T17" fmla="*/ 378 h 384"/>
                <a:gd name="T18" fmla="*/ 1639 w 1904"/>
                <a:gd name="T19" fmla="*/ 337 h 384"/>
                <a:gd name="T20" fmla="*/ 1470 w 1904"/>
                <a:gd name="T21" fmla="*/ 275 h 384"/>
                <a:gd name="T22" fmla="*/ 1528 w 1904"/>
                <a:gd name="T23" fmla="*/ 123 h 384"/>
                <a:gd name="T24" fmla="*/ 1581 w 1904"/>
                <a:gd name="T25" fmla="*/ 338 h 384"/>
                <a:gd name="T26" fmla="*/ 1640 w 1904"/>
                <a:gd name="T27" fmla="*/ 269 h 384"/>
                <a:gd name="T28" fmla="*/ 1698 w 1904"/>
                <a:gd name="T29" fmla="*/ 123 h 384"/>
                <a:gd name="T30" fmla="*/ 1295 w 1904"/>
                <a:gd name="T31" fmla="*/ 163 h 384"/>
                <a:gd name="T32" fmla="*/ 1241 w 1904"/>
                <a:gd name="T33" fmla="*/ 186 h 384"/>
                <a:gd name="T34" fmla="*/ 1241 w 1904"/>
                <a:gd name="T35" fmla="*/ 315 h 384"/>
                <a:gd name="T36" fmla="*/ 1347 w 1904"/>
                <a:gd name="T37" fmla="*/ 315 h 384"/>
                <a:gd name="T38" fmla="*/ 1347 w 1904"/>
                <a:gd name="T39" fmla="*/ 186 h 384"/>
                <a:gd name="T40" fmla="*/ 1292 w 1904"/>
                <a:gd name="T41" fmla="*/ 384 h 384"/>
                <a:gd name="T42" fmla="*/ 1198 w 1904"/>
                <a:gd name="T43" fmla="*/ 348 h 384"/>
                <a:gd name="T44" fmla="*/ 1199 w 1904"/>
                <a:gd name="T45" fmla="*/ 153 h 384"/>
                <a:gd name="T46" fmla="*/ 1392 w 1904"/>
                <a:gd name="T47" fmla="*/ 152 h 384"/>
                <a:gd name="T48" fmla="*/ 1389 w 1904"/>
                <a:gd name="T49" fmla="*/ 347 h 384"/>
                <a:gd name="T50" fmla="*/ 1198 w 1904"/>
                <a:gd name="T51" fmla="*/ 71 h 384"/>
                <a:gd name="T52" fmla="*/ 1095 w 1904"/>
                <a:gd name="T53" fmla="*/ 71 h 384"/>
                <a:gd name="T54" fmla="*/ 1036 w 1904"/>
                <a:gd name="T55" fmla="*/ 378 h 384"/>
                <a:gd name="T56" fmla="*/ 933 w 1904"/>
                <a:gd name="T57" fmla="*/ 71 h 384"/>
                <a:gd name="T58" fmla="*/ 1198 w 1904"/>
                <a:gd name="T59" fmla="*/ 21 h 384"/>
                <a:gd name="T60" fmla="*/ 746 w 1904"/>
                <a:gd name="T61" fmla="*/ 225 h 384"/>
                <a:gd name="T62" fmla="*/ 731 w 1904"/>
                <a:gd name="T63" fmla="*/ 177 h 384"/>
                <a:gd name="T64" fmla="*/ 649 w 1904"/>
                <a:gd name="T65" fmla="*/ 177 h 384"/>
                <a:gd name="T66" fmla="*/ 746 w 1904"/>
                <a:gd name="T67" fmla="*/ 225 h 384"/>
                <a:gd name="T68" fmla="*/ 802 w 1904"/>
                <a:gd name="T69" fmla="*/ 266 h 384"/>
                <a:gd name="T70" fmla="*/ 649 w 1904"/>
                <a:gd name="T71" fmla="*/ 320 h 384"/>
                <a:gd name="T72" fmla="*/ 782 w 1904"/>
                <a:gd name="T73" fmla="*/ 315 h 384"/>
                <a:gd name="T74" fmla="*/ 689 w 1904"/>
                <a:gd name="T75" fmla="*/ 384 h 384"/>
                <a:gd name="T76" fmla="*/ 569 w 1904"/>
                <a:gd name="T77" fmla="*/ 251 h 384"/>
                <a:gd name="T78" fmla="*/ 692 w 1904"/>
                <a:gd name="T79" fmla="*/ 117 h 384"/>
                <a:gd name="T80" fmla="*/ 802 w 1904"/>
                <a:gd name="T81" fmla="*/ 244 h 384"/>
                <a:gd name="T82" fmla="*/ 526 w 1904"/>
                <a:gd name="T83" fmla="*/ 378 h 384"/>
                <a:gd name="T84" fmla="*/ 468 w 1904"/>
                <a:gd name="T85" fmla="*/ 378 h 384"/>
                <a:gd name="T86" fmla="*/ 417 w 1904"/>
                <a:gd name="T87" fmla="*/ 163 h 384"/>
                <a:gd name="T88" fmla="*/ 357 w 1904"/>
                <a:gd name="T89" fmla="*/ 240 h 384"/>
                <a:gd name="T90" fmla="*/ 298 w 1904"/>
                <a:gd name="T91" fmla="*/ 378 h 384"/>
                <a:gd name="T92" fmla="*/ 357 w 1904"/>
                <a:gd name="T93" fmla="*/ 0 h 384"/>
                <a:gd name="T94" fmla="*/ 358 w 1904"/>
                <a:gd name="T95" fmla="*/ 165 h 384"/>
                <a:gd name="T96" fmla="*/ 526 w 1904"/>
                <a:gd name="T97" fmla="*/ 221 h 384"/>
                <a:gd name="T98" fmla="*/ 265 w 1904"/>
                <a:gd name="T99" fmla="*/ 71 h 384"/>
                <a:gd name="T100" fmla="*/ 162 w 1904"/>
                <a:gd name="T101" fmla="*/ 71 h 384"/>
                <a:gd name="T102" fmla="*/ 102 w 1904"/>
                <a:gd name="T103" fmla="*/ 378 h 384"/>
                <a:gd name="T104" fmla="*/ 0 w 1904"/>
                <a:gd name="T105" fmla="*/ 71 h 384"/>
                <a:gd name="T106" fmla="*/ 265 w 1904"/>
                <a:gd name="T107"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4" h="384">
                  <a:moveTo>
                    <a:pt x="1904" y="178"/>
                  </a:moveTo>
                  <a:lnTo>
                    <a:pt x="1904" y="178"/>
                  </a:lnTo>
                  <a:cubicBezTo>
                    <a:pt x="1897" y="172"/>
                    <a:pt x="1887" y="170"/>
                    <a:pt x="1874" y="170"/>
                  </a:cubicBezTo>
                  <a:cubicBezTo>
                    <a:pt x="1857" y="170"/>
                    <a:pt x="1842" y="177"/>
                    <a:pt x="1831" y="193"/>
                  </a:cubicBezTo>
                  <a:cubicBezTo>
                    <a:pt x="1819" y="208"/>
                    <a:pt x="1814" y="229"/>
                    <a:pt x="1814" y="256"/>
                  </a:cubicBezTo>
                  <a:lnTo>
                    <a:pt x="1814" y="378"/>
                  </a:lnTo>
                  <a:lnTo>
                    <a:pt x="1756" y="378"/>
                  </a:lnTo>
                  <a:lnTo>
                    <a:pt x="1756" y="123"/>
                  </a:lnTo>
                  <a:lnTo>
                    <a:pt x="1814" y="123"/>
                  </a:lnTo>
                  <a:lnTo>
                    <a:pt x="1814" y="175"/>
                  </a:lnTo>
                  <a:lnTo>
                    <a:pt x="1815" y="175"/>
                  </a:lnTo>
                  <a:cubicBezTo>
                    <a:pt x="1820" y="157"/>
                    <a:pt x="1829" y="143"/>
                    <a:pt x="1841" y="133"/>
                  </a:cubicBezTo>
                  <a:cubicBezTo>
                    <a:pt x="1853" y="123"/>
                    <a:pt x="1866" y="118"/>
                    <a:pt x="1880" y="118"/>
                  </a:cubicBezTo>
                  <a:cubicBezTo>
                    <a:pt x="1891" y="118"/>
                    <a:pt x="1899" y="120"/>
                    <a:pt x="1904" y="123"/>
                  </a:cubicBezTo>
                  <a:lnTo>
                    <a:pt x="1904" y="178"/>
                  </a:lnTo>
                  <a:close/>
                  <a:moveTo>
                    <a:pt x="1698" y="378"/>
                  </a:moveTo>
                  <a:lnTo>
                    <a:pt x="1698" y="378"/>
                  </a:lnTo>
                  <a:lnTo>
                    <a:pt x="1640" y="378"/>
                  </a:lnTo>
                  <a:lnTo>
                    <a:pt x="1640" y="337"/>
                  </a:lnTo>
                  <a:lnTo>
                    <a:pt x="1639" y="337"/>
                  </a:lnTo>
                  <a:cubicBezTo>
                    <a:pt x="1623" y="368"/>
                    <a:pt x="1596" y="384"/>
                    <a:pt x="1561" y="384"/>
                  </a:cubicBezTo>
                  <a:cubicBezTo>
                    <a:pt x="1500" y="384"/>
                    <a:pt x="1470" y="347"/>
                    <a:pt x="1470" y="275"/>
                  </a:cubicBezTo>
                  <a:lnTo>
                    <a:pt x="1470" y="123"/>
                  </a:lnTo>
                  <a:lnTo>
                    <a:pt x="1528" y="123"/>
                  </a:lnTo>
                  <a:lnTo>
                    <a:pt x="1528" y="269"/>
                  </a:lnTo>
                  <a:cubicBezTo>
                    <a:pt x="1528" y="315"/>
                    <a:pt x="1546" y="338"/>
                    <a:pt x="1581" y="338"/>
                  </a:cubicBezTo>
                  <a:cubicBezTo>
                    <a:pt x="1599" y="338"/>
                    <a:pt x="1613" y="331"/>
                    <a:pt x="1624" y="319"/>
                  </a:cubicBezTo>
                  <a:cubicBezTo>
                    <a:pt x="1635" y="306"/>
                    <a:pt x="1640" y="290"/>
                    <a:pt x="1640" y="269"/>
                  </a:cubicBezTo>
                  <a:lnTo>
                    <a:pt x="1640" y="123"/>
                  </a:lnTo>
                  <a:lnTo>
                    <a:pt x="1698" y="123"/>
                  </a:lnTo>
                  <a:lnTo>
                    <a:pt x="1698" y="378"/>
                  </a:lnTo>
                  <a:close/>
                  <a:moveTo>
                    <a:pt x="1295" y="163"/>
                  </a:moveTo>
                  <a:lnTo>
                    <a:pt x="1295" y="163"/>
                  </a:lnTo>
                  <a:cubicBezTo>
                    <a:pt x="1272" y="163"/>
                    <a:pt x="1254" y="171"/>
                    <a:pt x="1241" y="186"/>
                  </a:cubicBezTo>
                  <a:cubicBezTo>
                    <a:pt x="1228" y="202"/>
                    <a:pt x="1221" y="224"/>
                    <a:pt x="1221" y="252"/>
                  </a:cubicBezTo>
                  <a:cubicBezTo>
                    <a:pt x="1221" y="278"/>
                    <a:pt x="1228" y="299"/>
                    <a:pt x="1241" y="315"/>
                  </a:cubicBezTo>
                  <a:cubicBezTo>
                    <a:pt x="1255" y="330"/>
                    <a:pt x="1273" y="338"/>
                    <a:pt x="1295" y="338"/>
                  </a:cubicBezTo>
                  <a:cubicBezTo>
                    <a:pt x="1318" y="338"/>
                    <a:pt x="1335" y="330"/>
                    <a:pt x="1347" y="315"/>
                  </a:cubicBezTo>
                  <a:cubicBezTo>
                    <a:pt x="1360" y="300"/>
                    <a:pt x="1366" y="279"/>
                    <a:pt x="1366" y="251"/>
                  </a:cubicBezTo>
                  <a:cubicBezTo>
                    <a:pt x="1366" y="223"/>
                    <a:pt x="1360" y="201"/>
                    <a:pt x="1347" y="186"/>
                  </a:cubicBezTo>
                  <a:cubicBezTo>
                    <a:pt x="1335" y="170"/>
                    <a:pt x="1318" y="163"/>
                    <a:pt x="1295" y="163"/>
                  </a:cubicBezTo>
                  <a:close/>
                  <a:moveTo>
                    <a:pt x="1292" y="384"/>
                  </a:moveTo>
                  <a:lnTo>
                    <a:pt x="1292" y="384"/>
                  </a:lnTo>
                  <a:cubicBezTo>
                    <a:pt x="1253" y="384"/>
                    <a:pt x="1221" y="372"/>
                    <a:pt x="1198" y="348"/>
                  </a:cubicBezTo>
                  <a:cubicBezTo>
                    <a:pt x="1174" y="324"/>
                    <a:pt x="1162" y="292"/>
                    <a:pt x="1162" y="253"/>
                  </a:cubicBezTo>
                  <a:cubicBezTo>
                    <a:pt x="1162" y="210"/>
                    <a:pt x="1174" y="177"/>
                    <a:pt x="1199" y="153"/>
                  </a:cubicBezTo>
                  <a:cubicBezTo>
                    <a:pt x="1224" y="129"/>
                    <a:pt x="1257" y="117"/>
                    <a:pt x="1298" y="117"/>
                  </a:cubicBezTo>
                  <a:cubicBezTo>
                    <a:pt x="1338" y="117"/>
                    <a:pt x="1370" y="128"/>
                    <a:pt x="1392" y="152"/>
                  </a:cubicBezTo>
                  <a:cubicBezTo>
                    <a:pt x="1414" y="175"/>
                    <a:pt x="1425" y="208"/>
                    <a:pt x="1425" y="249"/>
                  </a:cubicBezTo>
                  <a:cubicBezTo>
                    <a:pt x="1425" y="290"/>
                    <a:pt x="1413" y="322"/>
                    <a:pt x="1389" y="347"/>
                  </a:cubicBezTo>
                  <a:cubicBezTo>
                    <a:pt x="1365" y="371"/>
                    <a:pt x="1333" y="384"/>
                    <a:pt x="1292" y="384"/>
                  </a:cubicBezTo>
                  <a:close/>
                  <a:moveTo>
                    <a:pt x="1198" y="71"/>
                  </a:moveTo>
                  <a:lnTo>
                    <a:pt x="1198" y="71"/>
                  </a:lnTo>
                  <a:lnTo>
                    <a:pt x="1095" y="71"/>
                  </a:lnTo>
                  <a:lnTo>
                    <a:pt x="1095" y="378"/>
                  </a:lnTo>
                  <a:lnTo>
                    <a:pt x="1036" y="378"/>
                  </a:lnTo>
                  <a:lnTo>
                    <a:pt x="1036" y="71"/>
                  </a:lnTo>
                  <a:lnTo>
                    <a:pt x="933" y="71"/>
                  </a:lnTo>
                  <a:lnTo>
                    <a:pt x="933" y="21"/>
                  </a:lnTo>
                  <a:lnTo>
                    <a:pt x="1198" y="21"/>
                  </a:lnTo>
                  <a:lnTo>
                    <a:pt x="1198" y="71"/>
                  </a:lnTo>
                  <a:close/>
                  <a:moveTo>
                    <a:pt x="746" y="225"/>
                  </a:moveTo>
                  <a:lnTo>
                    <a:pt x="746" y="225"/>
                  </a:lnTo>
                  <a:cubicBezTo>
                    <a:pt x="746" y="204"/>
                    <a:pt x="741" y="188"/>
                    <a:pt x="731" y="177"/>
                  </a:cubicBezTo>
                  <a:cubicBezTo>
                    <a:pt x="721" y="165"/>
                    <a:pt x="708" y="159"/>
                    <a:pt x="691" y="159"/>
                  </a:cubicBezTo>
                  <a:cubicBezTo>
                    <a:pt x="675" y="159"/>
                    <a:pt x="660" y="165"/>
                    <a:pt x="649" y="177"/>
                  </a:cubicBezTo>
                  <a:cubicBezTo>
                    <a:pt x="637" y="190"/>
                    <a:pt x="630" y="205"/>
                    <a:pt x="627" y="225"/>
                  </a:cubicBezTo>
                  <a:lnTo>
                    <a:pt x="746" y="225"/>
                  </a:lnTo>
                  <a:close/>
                  <a:moveTo>
                    <a:pt x="802" y="266"/>
                  </a:moveTo>
                  <a:lnTo>
                    <a:pt x="802" y="266"/>
                  </a:lnTo>
                  <a:lnTo>
                    <a:pt x="627" y="266"/>
                  </a:lnTo>
                  <a:cubicBezTo>
                    <a:pt x="628" y="289"/>
                    <a:pt x="635" y="308"/>
                    <a:pt x="649" y="320"/>
                  </a:cubicBezTo>
                  <a:cubicBezTo>
                    <a:pt x="663" y="333"/>
                    <a:pt x="682" y="339"/>
                    <a:pt x="707" y="339"/>
                  </a:cubicBezTo>
                  <a:cubicBezTo>
                    <a:pt x="734" y="339"/>
                    <a:pt x="759" y="331"/>
                    <a:pt x="782" y="315"/>
                  </a:cubicBezTo>
                  <a:lnTo>
                    <a:pt x="782" y="362"/>
                  </a:lnTo>
                  <a:cubicBezTo>
                    <a:pt x="759" y="376"/>
                    <a:pt x="728" y="384"/>
                    <a:pt x="689" y="384"/>
                  </a:cubicBezTo>
                  <a:cubicBezTo>
                    <a:pt x="652" y="384"/>
                    <a:pt x="622" y="372"/>
                    <a:pt x="601" y="349"/>
                  </a:cubicBezTo>
                  <a:cubicBezTo>
                    <a:pt x="579" y="326"/>
                    <a:pt x="569" y="293"/>
                    <a:pt x="569" y="251"/>
                  </a:cubicBezTo>
                  <a:cubicBezTo>
                    <a:pt x="569" y="211"/>
                    <a:pt x="581" y="179"/>
                    <a:pt x="604" y="154"/>
                  </a:cubicBezTo>
                  <a:cubicBezTo>
                    <a:pt x="628" y="129"/>
                    <a:pt x="657" y="117"/>
                    <a:pt x="692" y="117"/>
                  </a:cubicBezTo>
                  <a:cubicBezTo>
                    <a:pt x="727" y="117"/>
                    <a:pt x="754" y="128"/>
                    <a:pt x="773" y="150"/>
                  </a:cubicBezTo>
                  <a:cubicBezTo>
                    <a:pt x="792" y="173"/>
                    <a:pt x="802" y="204"/>
                    <a:pt x="802" y="244"/>
                  </a:cubicBezTo>
                  <a:lnTo>
                    <a:pt x="802" y="266"/>
                  </a:lnTo>
                  <a:close/>
                  <a:moveTo>
                    <a:pt x="526" y="378"/>
                  </a:moveTo>
                  <a:lnTo>
                    <a:pt x="526" y="378"/>
                  </a:lnTo>
                  <a:lnTo>
                    <a:pt x="468" y="378"/>
                  </a:lnTo>
                  <a:lnTo>
                    <a:pt x="468" y="238"/>
                  </a:lnTo>
                  <a:cubicBezTo>
                    <a:pt x="468" y="188"/>
                    <a:pt x="451" y="163"/>
                    <a:pt x="417" y="163"/>
                  </a:cubicBezTo>
                  <a:cubicBezTo>
                    <a:pt x="400" y="163"/>
                    <a:pt x="386" y="170"/>
                    <a:pt x="374" y="184"/>
                  </a:cubicBezTo>
                  <a:cubicBezTo>
                    <a:pt x="362" y="199"/>
                    <a:pt x="357" y="218"/>
                    <a:pt x="357" y="240"/>
                  </a:cubicBezTo>
                  <a:lnTo>
                    <a:pt x="357" y="378"/>
                  </a:lnTo>
                  <a:lnTo>
                    <a:pt x="298" y="378"/>
                  </a:lnTo>
                  <a:lnTo>
                    <a:pt x="298" y="0"/>
                  </a:lnTo>
                  <a:lnTo>
                    <a:pt x="357" y="0"/>
                  </a:lnTo>
                  <a:lnTo>
                    <a:pt x="357" y="165"/>
                  </a:lnTo>
                  <a:lnTo>
                    <a:pt x="358" y="165"/>
                  </a:lnTo>
                  <a:cubicBezTo>
                    <a:pt x="377" y="133"/>
                    <a:pt x="405" y="117"/>
                    <a:pt x="441" y="117"/>
                  </a:cubicBezTo>
                  <a:cubicBezTo>
                    <a:pt x="497" y="117"/>
                    <a:pt x="526" y="151"/>
                    <a:pt x="526" y="221"/>
                  </a:cubicBezTo>
                  <a:lnTo>
                    <a:pt x="526" y="378"/>
                  </a:lnTo>
                  <a:close/>
                  <a:moveTo>
                    <a:pt x="265" y="71"/>
                  </a:moveTo>
                  <a:lnTo>
                    <a:pt x="265" y="71"/>
                  </a:lnTo>
                  <a:lnTo>
                    <a:pt x="162" y="71"/>
                  </a:lnTo>
                  <a:lnTo>
                    <a:pt x="162" y="378"/>
                  </a:lnTo>
                  <a:lnTo>
                    <a:pt x="102" y="378"/>
                  </a:lnTo>
                  <a:lnTo>
                    <a:pt x="102" y="71"/>
                  </a:lnTo>
                  <a:lnTo>
                    <a:pt x="0" y="71"/>
                  </a:lnTo>
                  <a:lnTo>
                    <a:pt x="0" y="21"/>
                  </a:lnTo>
                  <a:lnTo>
                    <a:pt x="265" y="21"/>
                  </a:lnTo>
                  <a:lnTo>
                    <a:pt x="265" y="71"/>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2104532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90"/>
            <a:ext cx="1366440" cy="292608"/>
          </a:xfrm>
          <a:prstGeom prst="rect">
            <a:avLst/>
          </a:prstGeom>
        </p:spPr>
      </p:pic>
    </p:spTree>
    <p:extLst>
      <p:ext uri="{BB962C8B-B14F-4D97-AF65-F5344CB8AC3E}">
        <p14:creationId xmlns:p14="http://schemas.microsoft.com/office/powerpoint/2010/main" val="2134385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69213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10" name="Picture 9" descr="Microsoft Ignite The Tour graphic">
            <a:extLst>
              <a:ext uri="{FF2B5EF4-FFF2-40B4-BE49-F238E27FC236}">
                <a16:creationId xmlns:a16="http://schemas.microsoft.com/office/drawing/2014/main" id="{36F1C851-4FAB-44D0-8FE4-F7187E5321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06486" y="0"/>
            <a:ext cx="9285514" cy="6858000"/>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90"/>
            <a:ext cx="1366440" cy="292608"/>
          </a:xfrm>
          <a:prstGeom prst="rect">
            <a:avLst/>
          </a:prstGeom>
        </p:spPr>
      </p:pic>
    </p:spTree>
    <p:extLst>
      <p:ext uri="{BB962C8B-B14F-4D97-AF65-F5344CB8AC3E}">
        <p14:creationId xmlns:p14="http://schemas.microsoft.com/office/powerpoint/2010/main" val="2448412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pic>
        <p:nvPicPr>
          <p:cNvPr id="7" name="Picture 6" descr="Microsoft Ignite The Tour graphic">
            <a:extLst>
              <a:ext uri="{FF2B5EF4-FFF2-40B4-BE49-F238E27FC236}">
                <a16:creationId xmlns:a16="http://schemas.microsoft.com/office/drawing/2014/main" id="{9F398C71-09A7-4918-9E1F-FBE53114CE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4626" y="-1"/>
            <a:ext cx="6897374" cy="6858001"/>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90"/>
            <a:ext cx="1366440" cy="292608"/>
          </a:xfrm>
          <a:prstGeom prst="rect">
            <a:avLst/>
          </a:prstGeom>
        </p:spPr>
      </p:pic>
    </p:spTree>
    <p:extLst>
      <p:ext uri="{BB962C8B-B14F-4D97-AF65-F5344CB8AC3E}">
        <p14:creationId xmlns:p14="http://schemas.microsoft.com/office/powerpoint/2010/main" val="171877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90"/>
            <a:ext cx="1366440" cy="292608"/>
          </a:xfrm>
          <a:prstGeom prst="rect">
            <a:avLst/>
          </a:prstGeom>
        </p:spPr>
      </p:pic>
      <p:pic>
        <p:nvPicPr>
          <p:cNvPr id="8" name="Picture 7" descr="Two people at a Microsoft event">
            <a:extLst>
              <a:ext uri="{FF2B5EF4-FFF2-40B4-BE49-F238E27FC236}">
                <a16:creationId xmlns:a16="http://schemas.microsoft.com/office/drawing/2014/main" id="{5AE3A432-5FE8-40A8-8DCA-ECEBE6936E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002" y="0"/>
            <a:ext cx="6858000" cy="6858000"/>
          </a:xfrm>
          <a:prstGeom prst="rect">
            <a:avLst/>
          </a:prstGeom>
        </p:spPr>
      </p:pic>
    </p:spTree>
    <p:extLst>
      <p:ext uri="{BB962C8B-B14F-4D97-AF65-F5344CB8AC3E}">
        <p14:creationId xmlns:p14="http://schemas.microsoft.com/office/powerpoint/2010/main" val="4281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3942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128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92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2429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35590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515749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2"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80"/>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Tree>
    <p:extLst>
      <p:ext uri="{BB962C8B-B14F-4D97-AF65-F5344CB8AC3E}">
        <p14:creationId xmlns:p14="http://schemas.microsoft.com/office/powerpoint/2010/main" val="38089440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1200-FC15-44C4-800C-C628EE0BD9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EE18DA8-BAB0-4A5E-ADFA-869FCC7D5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D4D822-AF35-4891-B6A3-3DB43621A4C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D9E98696-D551-426B-BEFA-6C78E83904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870ED1-E6E4-401A-8197-C1CD496B5524}"/>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85206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72660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4"/>
            <a:ext cx="4159950" cy="1108121"/>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2"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290731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2"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96527"/>
            <a:ext cx="4163125" cy="861803"/>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68107673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8"/>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2"/>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210276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9008715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48093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4"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17025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31330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4"/>
            <a:ext cx="3494088" cy="307804"/>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20022087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2"/>
            <a:ext cx="3468956" cy="1108121"/>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40"/>
            <a:ext cx="6961188" cy="369353"/>
          </a:xfrm>
        </p:spPr>
        <p:txBody>
          <a:bodyPr/>
          <a:lstStyle>
            <a:lvl1pPr marL="0" indent="0">
              <a:spcAft>
                <a:spcPts val="1200"/>
              </a:spcAft>
              <a:buNone/>
              <a:defRPr sz="2400"/>
            </a:lvl1pPr>
            <a:lvl2pPr marL="228512"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5"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135103"/>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4"/>
            <a:ext cx="6669658" cy="430901"/>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Tree>
    <p:extLst>
      <p:ext uri="{BB962C8B-B14F-4D97-AF65-F5344CB8AC3E}">
        <p14:creationId xmlns:p14="http://schemas.microsoft.com/office/powerpoint/2010/main" val="173911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39585169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4"/>
            <a:ext cx="3183637" cy="55406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4"/>
            <a:ext cx="6669658" cy="430901"/>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Tree>
    <p:extLst>
      <p:ext uri="{BB962C8B-B14F-4D97-AF65-F5344CB8AC3E}">
        <p14:creationId xmlns:p14="http://schemas.microsoft.com/office/powerpoint/2010/main" val="20394931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384"/>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4"/>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799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7" name="Picture 6" descr="Microsoft Ignite The Tour graphic">
            <a:extLst>
              <a:ext uri="{FF2B5EF4-FFF2-40B4-BE49-F238E27FC236}">
                <a16:creationId xmlns:a16="http://schemas.microsoft.com/office/drawing/2014/main" id="{BDA19F52-F45D-499E-8B0F-24F4B6A6DB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45970" y="0"/>
            <a:ext cx="9046030" cy="6858000"/>
          </a:xfrm>
          <a:prstGeom prst="rect">
            <a:avLst/>
          </a:prstGeom>
        </p:spPr>
      </p:pic>
      <p:sp>
        <p:nvSpPr>
          <p:cNvPr id="2" name="Title 1"/>
          <p:cNvSpPr>
            <a:spLocks noGrp="1"/>
          </p:cNvSpPr>
          <p:nvPr>
            <p:ph type="title" hasCustomPrompt="1"/>
          </p:nvPr>
        </p:nvSpPr>
        <p:spPr>
          <a:xfrm>
            <a:off x="585218" y="3033223"/>
            <a:ext cx="5510784" cy="498598"/>
          </a:xfrm>
          <a:noFill/>
        </p:spPr>
        <p:txBody>
          <a:bodyPr wrap="square"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8"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05254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pic>
        <p:nvPicPr>
          <p:cNvPr id="6" name="Picture 5" descr="Microsoft Ignite The Tour graphic">
            <a:extLst>
              <a:ext uri="{FF2B5EF4-FFF2-40B4-BE49-F238E27FC236}">
                <a16:creationId xmlns:a16="http://schemas.microsoft.com/office/drawing/2014/main" id="{5FCA0D90-4EC8-4E96-A729-DB2812B06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65373" y="-1"/>
            <a:ext cx="6226629" cy="6858001"/>
          </a:xfrm>
          <a:prstGeom prst="rect">
            <a:avLst/>
          </a:prstGeom>
        </p:spPr>
      </p:pic>
      <p:sp>
        <p:nvSpPr>
          <p:cNvPr id="2" name="Title 1"/>
          <p:cNvSpPr>
            <a:spLocks noGrp="1"/>
          </p:cNvSpPr>
          <p:nvPr>
            <p:ph type="title" hasCustomPrompt="1"/>
          </p:nvPr>
        </p:nvSpPr>
        <p:spPr>
          <a:xfrm>
            <a:off x="585218" y="3035808"/>
            <a:ext cx="5510784" cy="498598"/>
          </a:xfrm>
          <a:noFill/>
        </p:spPr>
        <p:txBody>
          <a:bodyPr wrap="square"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66001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26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848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90"/>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19"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52562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1932"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90"/>
            <a:ext cx="1366440" cy="292608"/>
          </a:xfrm>
          <a:prstGeom prst="rect">
            <a:avLst/>
          </a:prstGeom>
        </p:spPr>
      </p:pic>
    </p:spTree>
    <p:extLst>
      <p:ext uri="{BB962C8B-B14F-4D97-AF65-F5344CB8AC3E}">
        <p14:creationId xmlns:p14="http://schemas.microsoft.com/office/powerpoint/2010/main" val="37649210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443500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2"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7"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3"/>
            <a:ext cx="5555965" cy="2573509"/>
          </a:xfrm>
        </p:spPr>
        <p:txBody>
          <a:bodyPr wrap="square" lIns="0" tIns="0" rIns="0" bIns="0">
            <a:noAutofit/>
          </a:bodyPr>
          <a:lstStyle>
            <a:lvl1pPr marL="0" marR="0" indent="0" algn="l" defTabSz="914016"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11" marR="0" indent="0" algn="l" defTabSz="914016"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021" indent="0">
              <a:buNone/>
              <a:defRPr/>
            </a:lvl3pPr>
            <a:lvl4pPr marL="672032" indent="0">
              <a:buNone/>
              <a:defRPr/>
            </a:lvl4pPr>
            <a:lvl5pPr marL="896042"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833627477"/>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06624887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3"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3"/>
            <a:ext cx="5138175" cy="2573509"/>
          </a:xfrm>
        </p:spPr>
        <p:txBody>
          <a:bodyPr wrap="square" lIns="0" tIns="0" rIns="0" bIns="0">
            <a:noAutofit/>
          </a:bodyPr>
          <a:lstStyle>
            <a:lvl1pPr marL="0" marR="0" indent="0" algn="l" defTabSz="914016"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11" marR="0" indent="0" algn="l" defTabSz="914016"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021" indent="0">
              <a:buNone/>
              <a:defRPr/>
            </a:lvl3pPr>
            <a:lvl4pPr marL="672032" indent="0">
              <a:buNone/>
              <a:defRPr/>
            </a:lvl4pPr>
            <a:lvl5pPr marL="896042"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85876987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B299-74CD-4D9E-B604-58BAE6F8EB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73492-923C-4B3F-8486-939E6601F0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617F7-4372-4A56-B305-96824C1D3584}"/>
              </a:ext>
            </a:extLst>
          </p:cNvPr>
          <p:cNvSpPr>
            <a:spLocks noGrp="1"/>
          </p:cNvSpPr>
          <p:nvPr>
            <p:ph type="dt" sz="half" idx="10"/>
          </p:nvPr>
        </p:nvSpPr>
        <p:spPr/>
        <p:txBody>
          <a:bodyPr/>
          <a:lstStyle/>
          <a:p>
            <a:fld id="{B37FF2E9-A5A4-4F0A-9D2A-42C567261878}" type="datetimeFigureOut">
              <a:rPr lang="en-US" smtClean="0"/>
              <a:t>8/22/2023</a:t>
            </a:fld>
            <a:endParaRPr lang="en-US"/>
          </a:p>
        </p:txBody>
      </p:sp>
      <p:sp>
        <p:nvSpPr>
          <p:cNvPr id="5" name="Footer Placeholder 4">
            <a:extLst>
              <a:ext uri="{FF2B5EF4-FFF2-40B4-BE49-F238E27FC236}">
                <a16:creationId xmlns:a16="http://schemas.microsoft.com/office/drawing/2014/main" id="{FBD2FE6A-6D8D-4F63-97A3-C0716D99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8068D-A895-4761-9D17-5FCD6D351A48}"/>
              </a:ext>
            </a:extLst>
          </p:cNvPr>
          <p:cNvSpPr>
            <a:spLocks noGrp="1"/>
          </p:cNvSpPr>
          <p:nvPr>
            <p:ph type="sldNum" sz="quarter" idx="12"/>
          </p:nvPr>
        </p:nvSpPr>
        <p:spPr/>
        <p:txBody>
          <a:bodyPr/>
          <a:lstStyle/>
          <a:p>
            <a:fld id="{2640BCFA-88F6-4546-94C3-7D01BBB3EC52}" type="slidenum">
              <a:rPr lang="en-US" smtClean="0"/>
              <a:t>‹#›</a:t>
            </a:fld>
            <a:endParaRPr lang="en-US"/>
          </a:p>
        </p:txBody>
      </p:sp>
    </p:spTree>
    <p:extLst>
      <p:ext uri="{BB962C8B-B14F-4D97-AF65-F5344CB8AC3E}">
        <p14:creationId xmlns:p14="http://schemas.microsoft.com/office/powerpoint/2010/main" val="37726131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TextBox 1">
            <a:extLst>
              <a:ext uri="{FF2B5EF4-FFF2-40B4-BE49-F238E27FC236}">
                <a16:creationId xmlns:a16="http://schemas.microsoft.com/office/drawing/2014/main" id="{334313E5-0971-4774-A7D1-5F0E4BE6C729}"/>
              </a:ext>
            </a:extLst>
          </p:cNvPr>
          <p:cNvSpPr txBox="1"/>
          <p:nvPr userDrawn="1"/>
        </p:nvSpPr>
        <p:spPr>
          <a:xfrm>
            <a:off x="9068521" y="6642556"/>
            <a:ext cx="3198244" cy="217880"/>
          </a:xfrm>
          <a:prstGeom prst="rect">
            <a:avLst/>
          </a:prstGeom>
          <a:noFill/>
        </p:spPr>
        <p:txBody>
          <a:bodyPr wrap="square">
            <a:spAutoFit/>
          </a:bodyPr>
          <a:lstStyle/>
          <a:p>
            <a:pPr marL="0" marR="0">
              <a:spcBef>
                <a:spcPts val="0"/>
              </a:spcBef>
              <a:spcAft>
                <a:spcPts val="0"/>
              </a:spcAft>
            </a:pPr>
            <a:r>
              <a:rPr lang="en-US" sz="800">
                <a:solidFill>
                  <a:schemeClr val="tx1">
                    <a:lumMod val="50000"/>
                    <a:lumOff val="50000"/>
                  </a:schemeClr>
                </a:solidFill>
                <a:effectLst/>
                <a:latin typeface="Segoe UI" panose="020B0502040204020203" pitchFamily="34" charset="0"/>
                <a:ea typeface="Calibri" panose="020F0502020204030204" pitchFamily="34" charset="0"/>
                <a:cs typeface="Times New Roman" panose="02020603050405020304" pitchFamily="18" charset="0"/>
              </a:rPr>
              <a:t>Microsoft Corporation: Proprietary and Confidential Information</a:t>
            </a:r>
            <a:endParaRPr lang="en-US" sz="320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263735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8795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7"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11" indent="0">
              <a:buNone/>
              <a:defRPr/>
            </a:lvl2pPr>
            <a:lvl3pPr marL="448021" indent="0">
              <a:buNone/>
              <a:defRPr/>
            </a:lvl3pPr>
            <a:lvl4pPr marL="672032" indent="0">
              <a:buNone/>
              <a:defRPr/>
            </a:lvl4pPr>
            <a:lvl5pPr marL="896042"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7" y="3151391"/>
            <a:ext cx="3618381" cy="2714461"/>
          </a:xfrm>
        </p:spPr>
        <p:txBody>
          <a:bodyPr lIns="0" tIns="0" rIns="0" bIns="0"/>
          <a:lstStyle>
            <a:lvl1pPr marL="0" indent="0">
              <a:lnSpc>
                <a:spcPts val="1765"/>
              </a:lnSpc>
              <a:spcBef>
                <a:spcPts val="882"/>
              </a:spcBef>
              <a:buNone/>
              <a:defRPr sz="1370" b="1">
                <a:solidFill>
                  <a:schemeClr val="accent1"/>
                </a:solidFill>
                <a:latin typeface="+mn-lt"/>
              </a:defRPr>
            </a:lvl1pPr>
            <a:lvl2pPr marL="280013" marR="0" indent="-280013" algn="l" defTabSz="914016" rtl="0" eaLnBrk="1" fontAlgn="auto" latinLnBrk="0" hangingPunct="1">
              <a:lnSpc>
                <a:spcPts val="1765"/>
              </a:lnSpc>
              <a:spcBef>
                <a:spcPts val="441"/>
              </a:spcBef>
              <a:spcAft>
                <a:spcPts val="0"/>
              </a:spcAft>
              <a:buClrTx/>
              <a:buSzPct val="90000"/>
              <a:buFont typeface="Arial" panose="020B0604020202020204" pitchFamily="34" charset="0"/>
              <a:buChar char="•"/>
              <a:tabLst/>
              <a:defRPr sz="1370">
                <a:solidFill>
                  <a:schemeClr val="tx1"/>
                </a:solidFill>
              </a:defRPr>
            </a:lvl2pPr>
            <a:lvl3pPr marL="448021" indent="0">
              <a:buNone/>
              <a:defRPr/>
            </a:lvl3pPr>
            <a:lvl4pPr marL="672032" indent="0">
              <a:buNone/>
              <a:defRPr/>
            </a:lvl4pPr>
            <a:lvl5pPr marL="896042"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13" marR="0" lvl="1" indent="-280013" algn="l" defTabSz="914016"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4"/>
            <a:ext cx="3597528" cy="2714461"/>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chemeClr val="accent1"/>
                </a:solidFill>
                <a:latin typeface="+mn-lt"/>
                <a:ea typeface="+mn-ea"/>
                <a:cs typeface="+mn-cs"/>
              </a:defRPr>
            </a:lvl1pPr>
            <a:lvl2pPr marL="280013" marR="0" indent="-280013" algn="l" defTabSz="914016" rtl="0" eaLnBrk="1" fontAlgn="auto" latinLnBrk="0" hangingPunct="1">
              <a:lnSpc>
                <a:spcPts val="1765"/>
              </a:lnSpc>
              <a:spcBef>
                <a:spcPts val="441"/>
              </a:spcBef>
              <a:spcAft>
                <a:spcPts val="0"/>
              </a:spcAft>
              <a:buClrTx/>
              <a:buSzPct val="90000"/>
              <a:buFont typeface="Arial" panose="020B0604020202020204" pitchFamily="34" charset="0"/>
              <a:buChar char="•"/>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13" marR="0" lvl="1" indent="-280013" algn="l" defTabSz="914016"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1"/>
            <a:ext cx="3622117" cy="2714461"/>
          </a:xfrm>
        </p:spPr>
        <p:txBody>
          <a:bodyPr lIns="0" tIns="0" rIns="0" bIns="0"/>
          <a:lstStyle>
            <a:lvl1pPr marL="0" indent="0">
              <a:lnSpc>
                <a:spcPts val="1765"/>
              </a:lnSpc>
              <a:spcBef>
                <a:spcPts val="882"/>
              </a:spcBef>
              <a:buNone/>
              <a:defRPr lang="en-US" sz="1370" b="1" kern="1200" spc="0" baseline="0" dirty="0">
                <a:solidFill>
                  <a:schemeClr val="accent1"/>
                </a:solidFill>
                <a:latin typeface="+mn-lt"/>
                <a:ea typeface="+mn-ea"/>
                <a:cs typeface="+mn-cs"/>
              </a:defRPr>
            </a:lvl1pPr>
            <a:lvl2pPr marL="280013" marR="0" indent="-280013" algn="l" defTabSz="914016" rtl="0" eaLnBrk="1" fontAlgn="auto" latinLnBrk="0" hangingPunct="1">
              <a:lnSpc>
                <a:spcPts val="1765"/>
              </a:lnSpc>
              <a:spcBef>
                <a:spcPts val="441"/>
              </a:spcBef>
              <a:spcAft>
                <a:spcPts val="0"/>
              </a:spcAft>
              <a:buClrTx/>
              <a:buSzPct val="90000"/>
              <a:buFont typeface="Arial" panose="020B0604020202020204" pitchFamily="34" charset="0"/>
              <a:buChar char="•"/>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13" marR="0" lvl="1" indent="-280013" algn="l" defTabSz="914016"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756297796"/>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8498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233390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928881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8"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3692754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332249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66354381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3"/>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55678188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127129832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6417255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4284485451"/>
      </p:ext>
    </p:extLst>
  </p:cSld>
  <p:clrMapOvr>
    <a:masterClrMapping/>
  </p:clrMapOvr>
  <p:transition>
    <p:fade/>
  </p:transition>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8"/>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4"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5" y="4927922"/>
            <a:ext cx="3630521"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48686229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149464451"/>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361304853"/>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7"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7"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975685373"/>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7372601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5274956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42665302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375198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4086929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32566"/>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3660230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Tree>
    <p:extLst>
      <p:ext uri="{BB962C8B-B14F-4D97-AF65-F5344CB8AC3E}">
        <p14:creationId xmlns:p14="http://schemas.microsoft.com/office/powerpoint/2010/main" val="2426708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69563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5"/>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9" name="Picture 8" descr="A meeting in a conference room.">
            <a:extLst>
              <a:ext uri="{FF2B5EF4-FFF2-40B4-BE49-F238E27FC236}">
                <a16:creationId xmlns:a16="http://schemas.microsoft.com/office/drawing/2014/main" id="{E4286AF1-448E-4DFE-9CAF-FD93F65F04BE}"/>
              </a:ext>
            </a:extLst>
          </p:cNvPr>
          <p:cNvPicPr>
            <a:picLocks noChangeAspect="1"/>
          </p:cNvPicPr>
          <p:nvPr userDrawn="1"/>
        </p:nvPicPr>
        <p:blipFill rotWithShape="1">
          <a:blip r:embed="rId2"/>
          <a:srcRect l="32559" r="10791"/>
          <a:stretch/>
        </p:blipFill>
        <p:spPr>
          <a:xfrm>
            <a:off x="5334001" y="0"/>
            <a:ext cx="6858000" cy="6858000"/>
          </a:xfrm>
          <a:prstGeom prst="rect">
            <a:avLst/>
          </a:prstGeom>
        </p:spPr>
      </p:pic>
      <p:pic>
        <p:nvPicPr>
          <p:cNvPr id="3" name="Picture 2" descr="See the source image">
            <a:extLst>
              <a:ext uri="{FF2B5EF4-FFF2-40B4-BE49-F238E27FC236}">
                <a16:creationId xmlns:a16="http://schemas.microsoft.com/office/drawing/2014/main" id="{B6E3FB78-AF1F-41D7-B295-61F8F90721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223"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351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2"/>
          <a:srcRect l="32559" r="10791"/>
          <a:stretch/>
        </p:blipFill>
        <p:spPr>
          <a:xfrm>
            <a:off x="5334001" y="0"/>
            <a:ext cx="6858000" cy="6858000"/>
          </a:xfrm>
          <a:prstGeom prst="rect">
            <a:avLst/>
          </a:prstGeom>
        </p:spPr>
      </p:pic>
      <p:pic>
        <p:nvPicPr>
          <p:cNvPr id="7" name="Picture 6" descr="See the source image">
            <a:extLst>
              <a:ext uri="{FF2B5EF4-FFF2-40B4-BE49-F238E27FC236}">
                <a16:creationId xmlns:a16="http://schemas.microsoft.com/office/drawing/2014/main" id="{C8967F49-A013-4F6B-9D94-4420F9817E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223"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3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5"/>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descr="See the source image">
            <a:extLst>
              <a:ext uri="{FF2B5EF4-FFF2-40B4-BE49-F238E27FC236}">
                <a16:creationId xmlns:a16="http://schemas.microsoft.com/office/drawing/2014/main" id="{8A197364-89AF-475A-A38D-65FC76C373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223"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592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3" name="Picture 2" descr="See the source image">
            <a:extLst>
              <a:ext uri="{FF2B5EF4-FFF2-40B4-BE49-F238E27FC236}">
                <a16:creationId xmlns:a16="http://schemas.microsoft.com/office/drawing/2014/main" id="{0B49421B-2EEE-4164-97A0-104DF3E364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223"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3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423108691"/>
      </p:ext>
    </p:extLst>
  </p:cSld>
  <p:clrMapOvr>
    <a:masterClrMapping/>
  </p:clrMapOvr>
  <p:transition>
    <p:fade/>
  </p:transition>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69729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054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64574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6366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57602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solidFill>
                  <a:schemeClr val="bg1"/>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287029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Square Photo ">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solidFill>
                  <a:schemeClr val="bg1"/>
                </a:solidFill>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buNone/>
              <a:defRPr sz="2200">
                <a:solidFill>
                  <a:schemeClr val="bg1"/>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38717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defRPr>
                <a:solidFill>
                  <a:schemeClr val="bg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11673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8"/>
            <a:ext cx="4163125" cy="861774"/>
          </a:xfrm>
        </p:spPr>
        <p:txBody>
          <a:bodyPr anchor="t"/>
          <a:lstStyle>
            <a:lvl1pPr>
              <a:defRPr sz="2800">
                <a:solidFill>
                  <a:schemeClr val="bg1"/>
                </a:solidFill>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460310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638710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8"/>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4"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5" y="4927922"/>
            <a:ext cx="3630521"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867227728"/>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169778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990452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lstStyle>
            <a:lvl1pPr algn="ctr">
              <a:defRPr>
                <a:solidFill>
                  <a:schemeClr val="bg1"/>
                </a:solidFill>
              </a:defRPr>
            </a:lvl1pPr>
          </a:lstStyle>
          <a:p>
            <a:r>
              <a:rPr lang="en-US" dirty="0"/>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353062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ctr">
              <a:defRPr>
                <a:solidFill>
                  <a:schemeClr val="bg1"/>
                </a:solidFill>
              </a:defRPr>
            </a:lvl1pPr>
          </a:lstStyle>
          <a:p>
            <a:r>
              <a:rPr lang="en-US" dirty="0"/>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7347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07929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999"/>
          </a:xfrm>
        </p:spPr>
        <p:txBody>
          <a:bodyPr/>
          <a:lstStyle>
            <a:lvl1pPr marL="0" indent="0" algn="l">
              <a:spcBef>
                <a:spcPts val="0"/>
              </a:spcBef>
              <a:buNone/>
              <a:defRPr sz="1800">
                <a:solidFill>
                  <a:schemeClr val="bg1"/>
                </a:solidFill>
                <a:latin typeface="+mj-lt"/>
              </a:defRPr>
            </a:lvl1pPr>
          </a:lstStyle>
          <a:p>
            <a:pPr lvl="0"/>
            <a:r>
              <a:rPr lang="en-US" dirty="0"/>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1"/>
            <a:ext cx="3475037"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276999"/>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88247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8"/>
          </a:xfrm>
        </p:spPr>
        <p:txBody>
          <a:bodyPr/>
          <a:lstStyle>
            <a:lvl1pPr marL="0" indent="0" algn="l">
              <a:spcBef>
                <a:spcPts val="0"/>
              </a:spcBef>
              <a:buNone/>
              <a:defRPr sz="1800">
                <a:solidFill>
                  <a:schemeClr val="bg1"/>
                </a:solidFill>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608495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2"/>
            <a:ext cx="3182027" cy="553998"/>
          </a:xfrm>
        </p:spPr>
        <p:txBody>
          <a:bodyPr anchor="t"/>
          <a:lstStyle>
            <a:lvl1pPr>
              <a:defRPr>
                <a:solidFill>
                  <a:schemeClr val="bg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4" y="2309813"/>
            <a:ext cx="7254865" cy="430887"/>
          </a:xfrm>
        </p:spPr>
        <p:txBody>
          <a:bodyPr anchor="t"/>
          <a:lstStyle>
            <a:lvl1pPr marL="0" indent="0">
              <a:spcAft>
                <a:spcPts val="800"/>
              </a:spcAft>
              <a:buNone/>
              <a:defRPr>
                <a:solidFill>
                  <a:schemeClr val="bg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accent5">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9814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4"/>
            <a:ext cx="3182027" cy="553998"/>
          </a:xfrm>
        </p:spPr>
        <p:txBody>
          <a:bodyPr anchor="ctr"/>
          <a:lstStyle>
            <a:lvl1pPr>
              <a:defRPr>
                <a:solidFill>
                  <a:schemeClr val="bg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70"/>
            <a:ext cx="6667500" cy="430887"/>
          </a:xfrm>
        </p:spPr>
        <p:txBody>
          <a:bodyPr anchor="ctr"/>
          <a:lstStyle>
            <a:lvl1pPr marL="0" indent="0">
              <a:buNone/>
              <a:defRPr>
                <a:solidFill>
                  <a:schemeClr val="bg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60191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accent5"/>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05686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872100721"/>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93472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accent5"/>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81719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061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4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699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bg1"/>
                </a:solidFill>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solidFill>
                  <a:schemeClr val="bg1"/>
                </a:solidFill>
                <a:latin typeface="Consolas" panose="020B0609020204030204" pitchFamily="49" charset="0"/>
                <a:cs typeface="Consolas" panose="020B0609020204030204" pitchFamily="49" charset="0"/>
              </a:defRPr>
            </a:lvl1pPr>
            <a:lvl2pPr marL="346486" indent="0">
              <a:buNone/>
              <a:defRPr sz="2400">
                <a:solidFill>
                  <a:schemeClr val="bg1"/>
                </a:solidFill>
                <a:latin typeface="Consolas" panose="020B0609020204030204" pitchFamily="49" charset="0"/>
                <a:cs typeface="Consolas" panose="020B0609020204030204" pitchFamily="49" charset="0"/>
              </a:defRPr>
            </a:lvl2pPr>
            <a:lvl3pPr marL="584495" indent="0">
              <a:buNone/>
              <a:defRPr sz="2000">
                <a:solidFill>
                  <a:schemeClr val="bg1"/>
                </a:solidFill>
                <a:latin typeface="Consolas" panose="020B0609020204030204" pitchFamily="49" charset="0"/>
                <a:cs typeface="Consolas" panose="020B0609020204030204" pitchFamily="49" charset="0"/>
              </a:defRPr>
            </a:lvl3pPr>
            <a:lvl4pPr marL="814407" indent="0">
              <a:buNone/>
              <a:defRPr sz="1800">
                <a:solidFill>
                  <a:schemeClr val="bg1"/>
                </a:solidFill>
                <a:latin typeface="Consolas" panose="020B0609020204030204" pitchFamily="49" charset="0"/>
                <a:cs typeface="Consolas" panose="020B0609020204030204" pitchFamily="49" charset="0"/>
              </a:defRPr>
            </a:lvl4pPr>
            <a:lvl5pPr marL="1050795" indent="0">
              <a:buNone/>
              <a:defRPr sz="1800">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45305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dirty="0">
                <a:solidFill>
                  <a:schemeClr val="bg1"/>
                </a:solidFill>
                <a:cs typeface="Segoe UI" pitchFamily="34" charset="0"/>
              </a:rPr>
              <a:t>© Copyright Microsoft Corporation. All rights reserved. </a:t>
            </a:r>
          </a:p>
        </p:txBody>
      </p:sp>
      <p:pic>
        <p:nvPicPr>
          <p:cNvPr id="3" name="Picture 2" descr="See the source image">
            <a:extLst>
              <a:ext uri="{FF2B5EF4-FFF2-40B4-BE49-F238E27FC236}">
                <a16:creationId xmlns:a16="http://schemas.microsoft.com/office/drawing/2014/main" id="{30CA54CC-D19B-4300-B5F2-FA70DE2E2A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223"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552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bg1"/>
                </a:solidFill>
                <a:latin typeface="Segoe UI" pitchFamily="34" charset="0"/>
                <a:ea typeface="Segoe UI" pitchFamily="34" charset="0"/>
                <a:cs typeface="Segoe UI"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bg1"/>
                </a:solidFill>
                <a:latin typeface="+mn-lt"/>
              </a:defRPr>
            </a:lvl1pPr>
            <a:lvl2pPr>
              <a:defRPr sz="2800">
                <a:solidFill>
                  <a:schemeClr val="bg1"/>
                </a:solidFill>
                <a:latin typeface="+mn-lt"/>
              </a:defRPr>
            </a:lvl2pPr>
            <a:lvl3pPr>
              <a:defRPr sz="2400">
                <a:solidFill>
                  <a:schemeClr val="bg1"/>
                </a:solidFill>
                <a:latin typeface="+mn-lt"/>
              </a:defRPr>
            </a:lvl3pPr>
            <a:lvl4pPr>
              <a:defRPr sz="2000">
                <a:solidFill>
                  <a:schemeClr val="bg1"/>
                </a:solidFill>
                <a:latin typeface="+mn-lt"/>
              </a:defRPr>
            </a:lvl4pPr>
            <a:lvl5pPr>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chemeClr val="accent4"/>
          </a:solidFill>
          <a:ln>
            <a:solidFill>
              <a:schemeClr val="accent5"/>
            </a:solidFill>
          </a:ln>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1063213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solidFill>
                  <a:schemeClr val="bg1"/>
                </a:solidFill>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solidFill>
                  <a:schemeClr val="bg1"/>
                </a:solidFill>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9"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87688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itle Only Teal Bar">
    <p:bg>
      <p:bgPr>
        <a:solidFill>
          <a:schemeClr val="bg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1A1929E-FD50-4432-A3D3-B5D1F4C47E74}"/>
              </a:ext>
            </a:extLst>
          </p:cNvPr>
          <p:cNvSpPr>
            <a:spLocks noGrp="1"/>
          </p:cNvSpPr>
          <p:nvPr>
            <p:ph type="body" sz="quarter" idx="10" hasCustomPrompt="1"/>
          </p:nvPr>
        </p:nvSpPr>
        <p:spPr>
          <a:xfrm>
            <a:off x="269241" y="292626"/>
            <a:ext cx="10757099" cy="749757"/>
          </a:xfrm>
        </p:spPr>
        <p:txBody>
          <a:bodyPr lIns="146304" tIns="91440" rIns="146304" bIns="91440"/>
          <a:lstStyle>
            <a:lvl1pPr marL="0" indent="0">
              <a:buNone/>
              <a:defRPr lang="en-US" sz="3600" b="0" kern="1200" cap="none" spc="-50" baseline="0" dirty="0">
                <a:ln w="3175">
                  <a:noFill/>
                </a:ln>
                <a:solidFill>
                  <a:schemeClr val="tx1"/>
                </a:solidFill>
                <a:effectLst/>
                <a:latin typeface="+mj-lt"/>
                <a:ea typeface="+mn-ea"/>
                <a:cs typeface="Segoe UI" pitchFamily="34" charset="0"/>
              </a:defRPr>
            </a:lvl1pPr>
          </a:lstStyle>
          <a:p>
            <a:pPr marL="336072" lvl="0" indent="-672145">
              <a:spcBef>
                <a:spcPct val="0"/>
              </a:spcBef>
            </a:pPr>
            <a:r>
              <a:rPr lang="en-US"/>
              <a:t>Edit Master text styles</a:t>
            </a:r>
          </a:p>
        </p:txBody>
      </p:sp>
    </p:spTree>
    <p:extLst>
      <p:ext uri="{BB962C8B-B14F-4D97-AF65-F5344CB8AC3E}">
        <p14:creationId xmlns:p14="http://schemas.microsoft.com/office/powerpoint/2010/main" val="3787097415"/>
      </p:ext>
    </p:extLst>
  </p:cSld>
  <p:clrMapOvr>
    <a:overrideClrMapping bg1="lt1" tx1="dk1" bg2="lt2" tx2="dk2" accent1="accent1" accent2="accent2" accent3="accent3" accent4="accent4" accent5="accent5" accent6="accent6" hlink="hlink" folHlink="folHlink"/>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5816589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7"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7"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5903255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EBBB-D2FF-43F7-AD36-C9E47CEAC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483FC52-9582-40A0-B6F7-988A42E57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193BB-9633-43DB-B283-9A401B510B7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C794EDDE-4A19-4497-A98D-F325850479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35D6B9-DE9E-4E9F-86BE-EB176106C82E}"/>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381085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44701195"/>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86682896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1359920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17880628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3298564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70044156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523991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7891120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344641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209022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B7D1-E1FF-4890-AB75-38C5C2E251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5A2885-467E-4720-A31D-B9337B4474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A834563-9EEE-4756-9C18-A5F31D727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F6B5FC6-E1B8-4A98-BE5E-8BAEC9B1DEA1}"/>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6" name="Footer Placeholder 5">
            <a:extLst>
              <a:ext uri="{FF2B5EF4-FFF2-40B4-BE49-F238E27FC236}">
                <a16:creationId xmlns:a16="http://schemas.microsoft.com/office/drawing/2014/main" id="{05A89125-2220-4721-8E20-33233BA6B1B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54D1B9C-1C26-4227-9862-F30FDB9CD3E2}"/>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287510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18081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725972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0630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2401503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Tree>
    <p:extLst>
      <p:ext uri="{BB962C8B-B14F-4D97-AF65-F5344CB8AC3E}">
        <p14:creationId xmlns:p14="http://schemas.microsoft.com/office/powerpoint/2010/main" val="646770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4269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219291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4"/>
            <a:ext cx="6669658" cy="387837"/>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26157100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6" name="Picture 5" descr="People walking inside a building">
            <a:extLst>
              <a:ext uri="{FF2B5EF4-FFF2-40B4-BE49-F238E27FC236}">
                <a16:creationId xmlns:a16="http://schemas.microsoft.com/office/drawing/2014/main" id="{18C9E532-0781-4F83-8257-C4E2F0DF4E08}"/>
              </a:ext>
            </a:extLst>
          </p:cNvPr>
          <p:cNvPicPr>
            <a:picLocks noChangeAspect="1"/>
          </p:cNvPicPr>
          <p:nvPr userDrawn="1"/>
        </p:nvPicPr>
        <p:blipFill>
          <a:blip r:embed="rId2"/>
          <a:srcRect/>
          <a:stretch/>
        </p:blipFill>
        <p:spPr bwMode="auto">
          <a:xfrm>
            <a:off x="5326063" y="609"/>
            <a:ext cx="6865937" cy="685678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3" name="WC logo" descr="Worldwide Communities logo">
            <a:extLst>
              <a:ext uri="{FF2B5EF4-FFF2-40B4-BE49-F238E27FC236}">
                <a16:creationId xmlns:a16="http://schemas.microsoft.com/office/drawing/2014/main" id="{AB0F0BAE-85D5-4256-9833-3047C0A3C7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8262" y="5787580"/>
            <a:ext cx="3150108" cy="484632"/>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pic>
        <p:nvPicPr>
          <p:cNvPr id="4" name="Picture 3" descr="SPARK Event logo">
            <a:extLst>
              <a:ext uri="{FF2B5EF4-FFF2-40B4-BE49-F238E27FC236}">
                <a16:creationId xmlns:a16="http://schemas.microsoft.com/office/drawing/2014/main" id="{03008102-A55F-41DC-BF69-67B8FE4AB7BE}"/>
              </a:ext>
            </a:extLst>
          </p:cNvPr>
          <p:cNvPicPr>
            <a:picLocks noChangeAspect="1"/>
          </p:cNvPicPr>
          <p:nvPr userDrawn="1"/>
        </p:nvPicPr>
        <p:blipFill>
          <a:blip r:embed="rId6"/>
          <a:stretch>
            <a:fillRect/>
          </a:stretch>
        </p:blipFill>
        <p:spPr>
          <a:xfrm>
            <a:off x="3996710" y="5564623"/>
            <a:ext cx="1329353" cy="930546"/>
          </a:xfrm>
          <a:prstGeom prst="rect">
            <a:avLst/>
          </a:prstGeom>
        </p:spPr>
      </p:pic>
    </p:spTree>
    <p:extLst>
      <p:ext uri="{BB962C8B-B14F-4D97-AF65-F5344CB8AC3E}">
        <p14:creationId xmlns:p14="http://schemas.microsoft.com/office/powerpoint/2010/main" val="1272886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4" name="Picture 3" descr="People walking outside of a building">
            <a:extLst>
              <a:ext uri="{FF2B5EF4-FFF2-40B4-BE49-F238E27FC236}">
                <a16:creationId xmlns:a16="http://schemas.microsoft.com/office/drawing/2014/main" id="{27A30450-231A-472F-8283-664DDDDDBA28}"/>
              </a:ext>
            </a:extLst>
          </p:cNvPr>
          <p:cNvPicPr>
            <a:picLocks noChangeAspect="1"/>
          </p:cNvPicPr>
          <p:nvPr userDrawn="1"/>
        </p:nvPicPr>
        <p:blipFill>
          <a:blip r:embed="rId2"/>
          <a:srcRect/>
          <a:stretch/>
        </p:blipFill>
        <p:spPr>
          <a:xfrm>
            <a:off x="1525" y="0"/>
            <a:ext cx="12188950" cy="685799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10" name="Rectangle 9">
            <a:extLst>
              <a:ext uri="{FF2B5EF4-FFF2-40B4-BE49-F238E27FC236}">
                <a16:creationId xmlns:a16="http://schemas.microsoft.com/office/drawing/2014/main" id="{B4F9EC6D-F4DD-4865-84A3-4549C8763D30}"/>
              </a:ext>
              <a:ext uri="{C183D7F6-B498-43B3-948B-1728B52AA6E4}">
                <adec:decorative xmlns:adec="http://schemas.microsoft.com/office/drawing/2017/decorative" val="1"/>
              </a:ext>
            </a:extLst>
          </p:cNvPr>
          <p:cNvSpPr/>
          <p:nvPr userDrawn="1"/>
        </p:nvSpPr>
        <p:spPr bwMode="auto">
          <a:xfrm>
            <a:off x="-9525" y="5383762"/>
            <a:ext cx="12211049" cy="1474238"/>
          </a:xfrm>
          <a:prstGeom prst="rect">
            <a:avLst/>
          </a:prstGeom>
          <a:solidFill>
            <a:schemeClr val="bg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6" name="Picture 5" descr="SPARK Event logo">
            <a:extLst>
              <a:ext uri="{FF2B5EF4-FFF2-40B4-BE49-F238E27FC236}">
                <a16:creationId xmlns:a16="http://schemas.microsoft.com/office/drawing/2014/main" id="{5B8064A7-B870-46EB-AC39-E38B67013E65}"/>
              </a:ext>
            </a:extLst>
          </p:cNvPr>
          <p:cNvPicPr>
            <a:picLocks noChangeAspect="1"/>
          </p:cNvPicPr>
          <p:nvPr userDrawn="1"/>
        </p:nvPicPr>
        <p:blipFill>
          <a:blip r:embed="rId4"/>
          <a:stretch>
            <a:fillRect/>
          </a:stretch>
        </p:blipFill>
        <p:spPr>
          <a:xfrm>
            <a:off x="10531504" y="5640304"/>
            <a:ext cx="1518066" cy="1062645"/>
          </a:xfrm>
          <a:prstGeom prst="rect">
            <a:avLst/>
          </a:prstGeom>
        </p:spPr>
      </p:pic>
    </p:spTree>
    <p:extLst>
      <p:ext uri="{BB962C8B-B14F-4D97-AF65-F5344CB8AC3E}">
        <p14:creationId xmlns:p14="http://schemas.microsoft.com/office/powerpoint/2010/main" val="12922020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D987-2680-4B19-AC96-734D42EE1F2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806F5B-38BE-40C8-8CD2-D0FA6FFD08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3BFA5-AFDF-4385-8CA4-25758328F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BDDC5CB-2B23-4E4D-B1BA-97A46F606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DB05CB-D3E1-4C42-BB2F-E5AC0C3AAA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3360258-4972-4E9B-9483-20C508E50F93}"/>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8" name="Footer Placeholder 7">
            <a:extLst>
              <a:ext uri="{FF2B5EF4-FFF2-40B4-BE49-F238E27FC236}">
                <a16:creationId xmlns:a16="http://schemas.microsoft.com/office/drawing/2014/main" id="{D6E9E54C-EDEB-4070-91C4-A6D6A5AB3B8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B7DF97-D022-4BF2-A02D-EBEE1641F67A}"/>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2180579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93577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6451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6647"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8939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ormAutofit/>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801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normAutofit/>
          </a:bodyPr>
          <a:lstStyle/>
          <a:p>
            <a:r>
              <a:rPr lang="en-US"/>
              <a:t>Click to edit Master title style</a:t>
            </a:r>
          </a:p>
        </p:txBody>
      </p:sp>
    </p:spTree>
    <p:extLst>
      <p:ext uri="{BB962C8B-B14F-4D97-AF65-F5344CB8AC3E}">
        <p14:creationId xmlns:p14="http://schemas.microsoft.com/office/powerpoint/2010/main" val="535144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normAutofit/>
          </a:bodyPr>
          <a:lstStyle>
            <a:lvl1pPr>
              <a:defRPr sz="2000" spc="0">
                <a:latin typeface="+mj-lt"/>
                <a:cs typeface="Segoe UI" panose="020B0502040204020203" pitchFamily="34" charset="0"/>
              </a:defRPr>
            </a:lvl1pPr>
          </a:lstStyle>
          <a:p>
            <a:r>
              <a:rPr lang="en-US"/>
              <a:t>Click to edit Master title style</a:t>
            </a:r>
          </a:p>
        </p:txBody>
      </p:sp>
      <p:pic>
        <p:nvPicPr>
          <p:cNvPr id="5" name="WC glyph" descr="WC logo">
            <a:extLst>
              <a:ext uri="{FF2B5EF4-FFF2-40B4-BE49-F238E27FC236}">
                <a16:creationId xmlns:a16="http://schemas.microsoft.com/office/drawing/2014/main" id="{34F6A35F-0EBD-4E2D-85F8-A5C9BB55C6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1038916" y="6382799"/>
            <a:ext cx="290657" cy="292608"/>
          </a:xfrm>
          <a:prstGeom prst="rect">
            <a:avLst/>
          </a:prstGeom>
        </p:spPr>
      </p:pic>
    </p:spTree>
    <p:extLst>
      <p:ext uri="{BB962C8B-B14F-4D97-AF65-F5344CB8AC3E}">
        <p14:creationId xmlns:p14="http://schemas.microsoft.com/office/powerpoint/2010/main" val="2116679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normAutofit/>
          </a:bodyPr>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rmAutofit/>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348780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normAutofit/>
          </a:body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367580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normAutofit/>
          </a:bodyPr>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821150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normAutofit/>
          </a:bodyP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5" name="WC glyph" descr="WC logo">
            <a:extLst>
              <a:ext uri="{FF2B5EF4-FFF2-40B4-BE49-F238E27FC236}">
                <a16:creationId xmlns:a16="http://schemas.microsoft.com/office/drawing/2014/main" id="{6553D132-2973-4237-B56B-452E88F280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47461" y="6399891"/>
            <a:ext cx="290657" cy="292608"/>
          </a:xfrm>
          <a:prstGeom prst="rect">
            <a:avLst/>
          </a:prstGeom>
        </p:spPr>
      </p:pic>
    </p:spTree>
    <p:extLst>
      <p:ext uri="{BB962C8B-B14F-4D97-AF65-F5344CB8AC3E}">
        <p14:creationId xmlns:p14="http://schemas.microsoft.com/office/powerpoint/2010/main" val="14687492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BDB5-1234-4982-9E2A-617F6536357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AB896FB-1A0E-4E01-9456-56723D26466F}"/>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4" name="Footer Placeholder 3">
            <a:extLst>
              <a:ext uri="{FF2B5EF4-FFF2-40B4-BE49-F238E27FC236}">
                <a16:creationId xmlns:a16="http://schemas.microsoft.com/office/drawing/2014/main" id="{24C4CAE7-17DF-417C-8A60-A5C5C5E8509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A29326-C8BA-4975-81BE-BA04460B938A}"/>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561575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pic>
        <p:nvPicPr>
          <p:cNvPr id="10" name="WC glyph" descr="WC logo">
            <a:extLst>
              <a:ext uri="{FF2B5EF4-FFF2-40B4-BE49-F238E27FC236}">
                <a16:creationId xmlns:a16="http://schemas.microsoft.com/office/drawing/2014/main" id="{C5115706-B83A-4B30-97F2-9A1A6B7D81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0927820" y="6400800"/>
            <a:ext cx="290657" cy="292608"/>
          </a:xfrm>
          <a:prstGeom prst="rect">
            <a:avLst/>
          </a:prstGeom>
        </p:spPr>
      </p:pic>
    </p:spTree>
    <p:extLst>
      <p:ext uri="{BB962C8B-B14F-4D97-AF65-F5344CB8AC3E}">
        <p14:creationId xmlns:p14="http://schemas.microsoft.com/office/powerpoint/2010/main" val="253082389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14" name="WC glyph" descr="WC logo">
            <a:extLst>
              <a:ext uri="{FF2B5EF4-FFF2-40B4-BE49-F238E27FC236}">
                <a16:creationId xmlns:a16="http://schemas.microsoft.com/office/drawing/2014/main" id="{89443C5A-A16A-4C47-9A67-3AF998A68DE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13279" y="6400800"/>
            <a:ext cx="290657" cy="292608"/>
          </a:xfrm>
          <a:prstGeom prst="rect">
            <a:avLst/>
          </a:prstGeom>
        </p:spPr>
      </p:pic>
    </p:spTree>
    <p:extLst>
      <p:ext uri="{BB962C8B-B14F-4D97-AF65-F5344CB8AC3E}">
        <p14:creationId xmlns:p14="http://schemas.microsoft.com/office/powerpoint/2010/main" val="26716629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normAutofit/>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normAutofit/>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pic>
        <p:nvPicPr>
          <p:cNvPr id="16" name="WC glyph" descr="WC logo">
            <a:extLst>
              <a:ext uri="{FF2B5EF4-FFF2-40B4-BE49-F238E27FC236}">
                <a16:creationId xmlns:a16="http://schemas.microsoft.com/office/drawing/2014/main" id="{8245F684-24DB-4657-9AA3-3C3EE7144C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1030370" y="6400800"/>
            <a:ext cx="290657" cy="292608"/>
          </a:xfrm>
          <a:prstGeom prst="rect">
            <a:avLst/>
          </a:prstGeom>
        </p:spPr>
      </p:pic>
    </p:spTree>
    <p:extLst>
      <p:ext uri="{BB962C8B-B14F-4D97-AF65-F5344CB8AC3E}">
        <p14:creationId xmlns:p14="http://schemas.microsoft.com/office/powerpoint/2010/main" val="83804156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rmAutofit/>
          </a:bodyP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rmAutofit/>
          </a:bodyP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 name="WC glyph" descr="WC logo">
            <a:extLst>
              <a:ext uri="{FF2B5EF4-FFF2-40B4-BE49-F238E27FC236}">
                <a16:creationId xmlns:a16="http://schemas.microsoft.com/office/drawing/2014/main" id="{D4F8CBAC-7F07-442C-B3F2-D0997AE23F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987641" y="6416983"/>
            <a:ext cx="290657" cy="292608"/>
          </a:xfrm>
          <a:prstGeom prst="rect">
            <a:avLst/>
          </a:prstGeom>
        </p:spPr>
      </p:pic>
    </p:spTree>
    <p:extLst>
      <p:ext uri="{BB962C8B-B14F-4D97-AF65-F5344CB8AC3E}">
        <p14:creationId xmlns:p14="http://schemas.microsoft.com/office/powerpoint/2010/main" val="23758113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descr="A building next to a body of water">
            <a:extLst>
              <a:ext uri="{FF2B5EF4-FFF2-40B4-BE49-F238E27FC236}">
                <a16:creationId xmlns:a16="http://schemas.microsoft.com/office/drawing/2014/main" id="{12356880-928A-4C82-8970-B37FC0866B56}"/>
              </a:ext>
            </a:extLst>
          </p:cNvPr>
          <p:cNvPicPr>
            <a:picLocks noChangeAspect="1"/>
          </p:cNvPicPr>
          <p:nvPr userDrawn="1"/>
        </p:nvPicPr>
        <p:blipFill rotWithShape="1">
          <a:blip r:embed="rId2"/>
          <a:srcRect l="12263" r="12263"/>
          <a:stretch/>
        </p:blipFill>
        <p:spPr>
          <a:xfrm>
            <a:off x="8127999" y="0"/>
            <a:ext cx="4064002" cy="6858000"/>
          </a:xfrm>
          <a:prstGeom prst="rect">
            <a:avLst/>
          </a:prstGeom>
        </p:spPr>
      </p:pic>
      <p:pic>
        <p:nvPicPr>
          <p:cNvPr id="4" name="Picture 3" descr="SPARK Event logo">
            <a:extLst>
              <a:ext uri="{FF2B5EF4-FFF2-40B4-BE49-F238E27FC236}">
                <a16:creationId xmlns:a16="http://schemas.microsoft.com/office/drawing/2014/main" id="{9777C121-2291-4752-A54D-8815CDB9F01A}"/>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1658329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A group of people walking in front of a building">
            <a:extLst>
              <a:ext uri="{FF2B5EF4-FFF2-40B4-BE49-F238E27FC236}">
                <a16:creationId xmlns:a16="http://schemas.microsoft.com/office/drawing/2014/main" id="{CBCB491C-2344-4ADB-8240-53852BD79B4B}"/>
              </a:ext>
            </a:extLst>
          </p:cNvPr>
          <p:cNvPicPr>
            <a:picLocks noChangeAspect="1"/>
          </p:cNvPicPr>
          <p:nvPr userDrawn="1"/>
        </p:nvPicPr>
        <p:blipFill rotWithShape="1">
          <a:blip r:embed="rId2"/>
          <a:srcRect l="13882" t="694" b="2483"/>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42F3DD34-FC92-4DA6-B82B-34FBD52D7C47}"/>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1431830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184EEDC-EEFF-4BF1-8C36-0F1EC045FD06}"/>
              </a:ext>
            </a:extLst>
          </p:cNvPr>
          <p:cNvPicPr>
            <a:picLocks noChangeAspect="1"/>
          </p:cNvPicPr>
          <p:nvPr userDrawn="1"/>
        </p:nvPicPr>
        <p:blipFill rotWithShape="1">
          <a:blip r:embed="rId2"/>
          <a:srcRect l="26241" t="426"/>
          <a:stretch/>
        </p:blipFill>
        <p:spPr>
          <a:xfrm>
            <a:off x="8128000" y="-1"/>
            <a:ext cx="4064000" cy="6857999"/>
          </a:xfrm>
          <a:prstGeom prst="rect">
            <a:avLst/>
          </a:prstGeom>
        </p:spPr>
      </p:pic>
      <p:pic>
        <p:nvPicPr>
          <p:cNvPr id="3" name="Picture 2" descr="SPARK Event logo">
            <a:extLst>
              <a:ext uri="{FF2B5EF4-FFF2-40B4-BE49-F238E27FC236}">
                <a16:creationId xmlns:a16="http://schemas.microsoft.com/office/drawing/2014/main" id="{D3DE7FA7-2CDD-4402-9DD6-21978E0374AF}"/>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575455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Building interior">
            <a:extLst>
              <a:ext uri="{FF2B5EF4-FFF2-40B4-BE49-F238E27FC236}">
                <a16:creationId xmlns:a16="http://schemas.microsoft.com/office/drawing/2014/main" id="{B699B570-B4DD-40CB-B922-88CB57977377}"/>
              </a:ext>
            </a:extLst>
          </p:cNvPr>
          <p:cNvPicPr>
            <a:picLocks noChangeAspect="1"/>
          </p:cNvPicPr>
          <p:nvPr userDrawn="1"/>
        </p:nvPicPr>
        <p:blipFill rotWithShape="1">
          <a:blip r:embed="rId2"/>
          <a:srcRect l="7234" r="3820"/>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7290F9B6-22CF-4237-84F0-AF5BB432FEE4}"/>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861675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Two people talking">
            <a:extLst>
              <a:ext uri="{FF2B5EF4-FFF2-40B4-BE49-F238E27FC236}">
                <a16:creationId xmlns:a16="http://schemas.microsoft.com/office/drawing/2014/main" id="{F74346D8-BFA4-49B0-9764-4330354D688F}"/>
              </a:ext>
            </a:extLst>
          </p:cNvPr>
          <p:cNvPicPr>
            <a:picLocks noChangeAspect="1"/>
          </p:cNvPicPr>
          <p:nvPr userDrawn="1"/>
        </p:nvPicPr>
        <p:blipFill rotWithShape="1">
          <a:blip r:embed="rId2"/>
          <a:srcRect l="50803" r="9691"/>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BF619DB2-9DD2-471A-B2CB-5C9A0B22DF5F}"/>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850141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892669"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People working in front of a window">
            <a:extLst>
              <a:ext uri="{FF2B5EF4-FFF2-40B4-BE49-F238E27FC236}">
                <a16:creationId xmlns:a16="http://schemas.microsoft.com/office/drawing/2014/main" id="{9C6CE9ED-4568-43C2-9DCC-0A4B173ADE42}"/>
              </a:ext>
            </a:extLst>
          </p:cNvPr>
          <p:cNvPicPr>
            <a:picLocks noChangeAspect="1"/>
          </p:cNvPicPr>
          <p:nvPr userDrawn="1"/>
        </p:nvPicPr>
        <p:blipFill rotWithShape="1">
          <a:blip r:embed="rId2"/>
          <a:srcRect l="26510" t="923" r="9411"/>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5D498427-9BB2-4620-A52B-C18FADFADF74}"/>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2999359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BAAF1-9336-420C-A297-4813B65AE208}"/>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3" name="Footer Placeholder 2">
            <a:extLst>
              <a:ext uri="{FF2B5EF4-FFF2-40B4-BE49-F238E27FC236}">
                <a16:creationId xmlns:a16="http://schemas.microsoft.com/office/drawing/2014/main" id="{1293AC8B-BB2B-49CF-AE38-84485A2CF4F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FDA067D-4DB4-456F-BD1C-82D7995B4702}"/>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37163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2F2F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774863" cy="498598"/>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774863" cy="338554"/>
          </a:xfrm>
          <a:noFill/>
        </p:spPr>
        <p:txBody>
          <a:bodyPr wrap="square" lIns="0" tIns="0" rIns="0" bIns="0">
            <a:norm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1" name="Picture 10" descr="Building interior">
            <a:extLst>
              <a:ext uri="{FF2B5EF4-FFF2-40B4-BE49-F238E27FC236}">
                <a16:creationId xmlns:a16="http://schemas.microsoft.com/office/drawing/2014/main" id="{4EF6E4B6-CE6C-4950-9E63-5502BD6DD104}"/>
              </a:ext>
            </a:extLst>
          </p:cNvPr>
          <p:cNvPicPr>
            <a:picLocks noChangeAspect="1"/>
          </p:cNvPicPr>
          <p:nvPr userDrawn="1"/>
        </p:nvPicPr>
        <p:blipFill rotWithShape="1">
          <a:blip r:embed="rId2"/>
          <a:srcRect l="16985" t="275" r="17261"/>
          <a:stretch/>
        </p:blipFill>
        <p:spPr>
          <a:xfrm>
            <a:off x="8128000" y="0"/>
            <a:ext cx="4064000" cy="6858000"/>
          </a:xfrm>
          <a:prstGeom prst="rect">
            <a:avLst/>
          </a:prstGeom>
        </p:spPr>
      </p:pic>
      <p:pic>
        <p:nvPicPr>
          <p:cNvPr id="3" name="Picture 2" descr="SPARK Event logo">
            <a:extLst>
              <a:ext uri="{FF2B5EF4-FFF2-40B4-BE49-F238E27FC236}">
                <a16:creationId xmlns:a16="http://schemas.microsoft.com/office/drawing/2014/main" id="{32480349-78FF-4757-847B-00D50804C2E0}"/>
              </a:ext>
            </a:extLst>
          </p:cNvPr>
          <p:cNvPicPr>
            <a:picLocks noChangeAspect="1"/>
          </p:cNvPicPr>
          <p:nvPr userDrawn="1"/>
        </p:nvPicPr>
        <p:blipFill>
          <a:blip r:embed="rId3"/>
          <a:stretch>
            <a:fillRect/>
          </a:stretch>
        </p:blipFill>
        <p:spPr>
          <a:xfrm>
            <a:off x="6420977" y="5630476"/>
            <a:ext cx="1415516" cy="990860"/>
          </a:xfrm>
          <a:prstGeom prst="rect">
            <a:avLst/>
          </a:prstGeom>
        </p:spPr>
      </p:pic>
    </p:spTree>
    <p:extLst>
      <p:ext uri="{BB962C8B-B14F-4D97-AF65-F5344CB8AC3E}">
        <p14:creationId xmlns:p14="http://schemas.microsoft.com/office/powerpoint/2010/main" val="3672036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80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2F2F2F"/>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229772" y="64347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3" name="TextBox 2">
            <a:extLst>
              <a:ext uri="{FF2B5EF4-FFF2-40B4-BE49-F238E27FC236}">
                <a16:creationId xmlns:a16="http://schemas.microsoft.com/office/drawing/2014/main" id="{2FA08BFE-A681-433C-8674-858361FE3C9B}"/>
              </a:ext>
            </a:extLst>
          </p:cNvPr>
          <p:cNvSpPr txBox="1"/>
          <p:nvPr userDrawn="1"/>
        </p:nvSpPr>
        <p:spPr>
          <a:xfrm>
            <a:off x="229772" y="2794782"/>
            <a:ext cx="9303434" cy="1723549"/>
          </a:xfrm>
          <a:prstGeom prst="rect">
            <a:avLst/>
          </a:prstGeom>
          <a:noFill/>
        </p:spPr>
        <p:txBody>
          <a:bodyPr wrap="square" lIns="0" tIns="0" rIns="0" bIns="0" rtlCol="0">
            <a:spAutoFit/>
          </a:bodyPr>
          <a:lstStyle/>
          <a:p>
            <a:pPr algn="l"/>
            <a:r>
              <a:rPr lang="en-US" sz="2800">
                <a:gradFill>
                  <a:gsLst>
                    <a:gs pos="2917">
                      <a:schemeClr val="tx1"/>
                    </a:gs>
                    <a:gs pos="30000">
                      <a:schemeClr val="tx1"/>
                    </a:gs>
                  </a:gsLst>
                  <a:lin ang="5400000" scaled="0"/>
                </a:gradFill>
              </a:rPr>
              <a:t>Thank you for attending this Microsoft SPARK 3.0 session.</a:t>
            </a:r>
            <a:br>
              <a:rPr lang="en-US" sz="2800">
                <a:gradFill>
                  <a:gsLst>
                    <a:gs pos="2917">
                      <a:schemeClr val="tx1"/>
                    </a:gs>
                    <a:gs pos="30000">
                      <a:schemeClr val="tx1"/>
                    </a:gs>
                  </a:gsLst>
                  <a:lin ang="5400000" scaled="0"/>
                </a:gradFill>
              </a:rPr>
            </a:br>
            <a:br>
              <a:rPr lang="en-US" sz="2800">
                <a:gradFill>
                  <a:gsLst>
                    <a:gs pos="2917">
                      <a:schemeClr val="tx1"/>
                    </a:gs>
                    <a:gs pos="30000">
                      <a:schemeClr val="tx1"/>
                    </a:gs>
                  </a:gsLst>
                  <a:lin ang="5400000" scaled="0"/>
                </a:gradFill>
              </a:rPr>
            </a:br>
            <a:r>
              <a:rPr lang="en-US" sz="2800">
                <a:gradFill>
                  <a:gsLst>
                    <a:gs pos="2917">
                      <a:schemeClr val="tx1"/>
                    </a:gs>
                    <a:gs pos="30000">
                      <a:schemeClr val="tx1"/>
                    </a:gs>
                  </a:gsLst>
                  <a:lin ang="5400000" scaled="0"/>
                </a:gradFill>
              </a:rPr>
              <a:t>Please consider filling out our survey to help support the event and to provide feedback.</a:t>
            </a:r>
          </a:p>
        </p:txBody>
      </p:sp>
    </p:spTree>
    <p:extLst>
      <p:ext uri="{BB962C8B-B14F-4D97-AF65-F5344CB8AC3E}">
        <p14:creationId xmlns:p14="http://schemas.microsoft.com/office/powerpoint/2010/main" val="520306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765976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NDA Slide - Do Not Alter">
    <p:bg>
      <p:bgPr>
        <a:solidFill>
          <a:srgbClr val="00205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7" y="2438285"/>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3" y="2438285"/>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6" y="2438285"/>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30" y="2438285"/>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14429" y="241958"/>
            <a:ext cx="11677333" cy="1799496"/>
          </a:xfrm>
          <a:prstGeom prst="rect">
            <a:avLst/>
          </a:prstGeom>
        </p:spPr>
        <p:txBody>
          <a:bodyPr lIns="243805" tIns="60952" rIns="243805" bIns="243805"/>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400" i="0">
                <a:solidFill>
                  <a:schemeClr val="bg1"/>
                </a:solidFill>
                <a:latin typeface="+mn-lt"/>
                <a:cs typeface="Segoe UI Light"/>
              </a:rPr>
              <a:t>Microsoft Confidential</a:t>
            </a:r>
          </a:p>
          <a:p>
            <a:pPr lvl="0">
              <a:spcBef>
                <a:spcPts val="0"/>
              </a:spcBef>
              <a:defRPr/>
            </a:pPr>
            <a:r>
              <a:rPr lang="en-US" sz="3600" i="1">
                <a:solidFill>
                  <a:schemeClr val="bg1"/>
                </a:solidFill>
                <a:latin typeface="+mn-l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407010" y="6379834"/>
            <a:ext cx="1395659" cy="164212"/>
          </a:xfrm>
          <a:prstGeom prst="rect">
            <a:avLst/>
          </a:prstGeom>
          <a:noFill/>
        </p:spPr>
        <p:txBody>
          <a:bodyPr wrap="square" lIns="0" tIns="0" rIns="0" bIns="0" rtlCol="0" anchor="t">
            <a:spAutoFit/>
          </a:bodyPr>
          <a:lstStyle/>
          <a:p>
            <a:pPr algn="l"/>
            <a:r>
              <a:rPr lang="en-US" sz="1067">
                <a:solidFill>
                  <a:schemeClr val="bg1"/>
                </a:solidFill>
                <a:latin typeface="Segoe UI"/>
                <a:cs typeface="Segoe UI"/>
              </a:rPr>
              <a:t>Microsoft Confidential</a:t>
            </a:r>
          </a:p>
        </p:txBody>
      </p:sp>
    </p:spTree>
    <p:extLst>
      <p:ext uri="{BB962C8B-B14F-4D97-AF65-F5344CB8AC3E}">
        <p14:creationId xmlns:p14="http://schemas.microsoft.com/office/powerpoint/2010/main" val="2241817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974385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146027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358747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1137473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89565401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A5CA-A073-49D7-B79D-B2A0BBBE9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C26E0B4-CBA1-4F59-85C0-0E675BED70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906F193-7B10-4B89-9D22-0FD59163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0FEE7-9975-4787-9F7F-B9267C4572A4}"/>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6" name="Footer Placeholder 5">
            <a:extLst>
              <a:ext uri="{FF2B5EF4-FFF2-40B4-BE49-F238E27FC236}">
                <a16:creationId xmlns:a16="http://schemas.microsoft.com/office/drawing/2014/main" id="{24D3F5CA-C8C3-42C3-8592-4FDB6126CE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497FF4-133B-4F5B-822D-E3CB3D991A5C}"/>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478233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7507092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1799854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821820761"/>
      </p:ext>
    </p:extLst>
  </p:cSld>
  <p:clrMapOvr>
    <a:masterClrMapping/>
  </p:clrMapOvr>
  <p:transition>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90234622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8757670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11116896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74125902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51994023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87282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106435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8F33-397B-4724-AB7B-09E7D9ADB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9DC6EFB-BF86-49E1-B38D-31180FD8D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86935EE-16E4-4627-9126-4897CCD0E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79C4D-55D3-42E1-A0BE-F68396F59F85}"/>
              </a:ext>
            </a:extLst>
          </p:cNvPr>
          <p:cNvSpPr>
            <a:spLocks noGrp="1"/>
          </p:cNvSpPr>
          <p:nvPr>
            <p:ph type="dt" sz="half" idx="10"/>
          </p:nvPr>
        </p:nvSpPr>
        <p:spPr/>
        <p:txBody>
          <a:bodyPr/>
          <a:lstStyle/>
          <a:p>
            <a:fld id="{1A7F649C-F970-4C2B-B852-3FA550CCC818}" type="datetimeFigureOut">
              <a:rPr lang="en-AU" smtClean="0"/>
              <a:t>22/08/2023</a:t>
            </a:fld>
            <a:endParaRPr lang="en-AU"/>
          </a:p>
        </p:txBody>
      </p:sp>
      <p:sp>
        <p:nvSpPr>
          <p:cNvPr id="6" name="Footer Placeholder 5">
            <a:extLst>
              <a:ext uri="{FF2B5EF4-FFF2-40B4-BE49-F238E27FC236}">
                <a16:creationId xmlns:a16="http://schemas.microsoft.com/office/drawing/2014/main" id="{A3B49303-DA7D-4990-9ADD-F388CE15913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3182A1-F444-4393-BE26-626D7DF3A1B9}"/>
              </a:ext>
            </a:extLst>
          </p:cNvPr>
          <p:cNvSpPr>
            <a:spLocks noGrp="1"/>
          </p:cNvSpPr>
          <p:nvPr>
            <p:ph type="sldNum" sz="quarter" idx="12"/>
          </p:nvPr>
        </p:nvSpPr>
        <p:spPr/>
        <p:txBody>
          <a:bodyPr/>
          <a:lstStyle/>
          <a:p>
            <a:fld id="{16DC9266-4732-49A5-8808-1DBB7DF42E9C}" type="slidenum">
              <a:rPr lang="en-AU" smtClean="0"/>
              <a:t>‹#›</a:t>
            </a:fld>
            <a:endParaRPr lang="en-AU"/>
          </a:p>
        </p:txBody>
      </p:sp>
    </p:spTree>
    <p:extLst>
      <p:ext uri="{BB962C8B-B14F-4D97-AF65-F5344CB8AC3E}">
        <p14:creationId xmlns:p14="http://schemas.microsoft.com/office/powerpoint/2010/main" val="1744321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9641773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66152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76849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481568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5"/>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9" name="Picture 8" descr="A meeting in a conference room.">
            <a:extLst>
              <a:ext uri="{FF2B5EF4-FFF2-40B4-BE49-F238E27FC236}">
                <a16:creationId xmlns:a16="http://schemas.microsoft.com/office/drawing/2014/main" id="{E4286AF1-448E-4DFE-9CAF-FD93F65F04BE}"/>
              </a:ext>
            </a:extLst>
          </p:cNvPr>
          <p:cNvPicPr>
            <a:picLocks noChangeAspect="1"/>
          </p:cNvPicPr>
          <p:nvPr userDrawn="1"/>
        </p:nvPicPr>
        <p:blipFill rotWithShape="1">
          <a:blip r:embed="rId2"/>
          <a:srcRect l="32559" r="10791"/>
          <a:stretch/>
        </p:blipFill>
        <p:spPr>
          <a:xfrm>
            <a:off x="5334000" y="0"/>
            <a:ext cx="6858000" cy="6858000"/>
          </a:xfrm>
          <a:prstGeom prst="rect">
            <a:avLst/>
          </a:prstGeom>
        </p:spPr>
      </p:pic>
      <p:pic>
        <p:nvPicPr>
          <p:cNvPr id="3" name="Picture 2" descr="See the source image">
            <a:extLst>
              <a:ext uri="{FF2B5EF4-FFF2-40B4-BE49-F238E27FC236}">
                <a16:creationId xmlns:a16="http://schemas.microsoft.com/office/drawing/2014/main" id="{B6E3FB78-AF1F-41D7-B295-61F8F90721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222"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92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2"/>
          <a:srcRect l="32559" r="10791"/>
          <a:stretch/>
        </p:blipFill>
        <p:spPr>
          <a:xfrm>
            <a:off x="5334000" y="0"/>
            <a:ext cx="6858000" cy="6858000"/>
          </a:xfrm>
          <a:prstGeom prst="rect">
            <a:avLst/>
          </a:prstGeom>
        </p:spPr>
      </p:pic>
      <p:pic>
        <p:nvPicPr>
          <p:cNvPr id="7" name="Picture 6" descr="See the source image">
            <a:extLst>
              <a:ext uri="{FF2B5EF4-FFF2-40B4-BE49-F238E27FC236}">
                <a16:creationId xmlns:a16="http://schemas.microsoft.com/office/drawing/2014/main" id="{C8967F49-A013-4F6B-9D94-4420F9817E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222"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5"/>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descr="See the source image">
            <a:extLst>
              <a:ext uri="{FF2B5EF4-FFF2-40B4-BE49-F238E27FC236}">
                <a16:creationId xmlns:a16="http://schemas.microsoft.com/office/drawing/2014/main" id="{8A197364-89AF-475A-A38D-65FC76C373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222"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946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3" name="Picture 2" descr="See the source image">
            <a:extLst>
              <a:ext uri="{FF2B5EF4-FFF2-40B4-BE49-F238E27FC236}">
                <a16:creationId xmlns:a16="http://schemas.microsoft.com/office/drawing/2014/main" id="{0B49421B-2EEE-4164-97A0-104DF3E364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7222" y="-4488"/>
            <a:ext cx="16002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2016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5639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2.png"/><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image" Target="../media/image11.em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image" Target="../media/image1.emf"/><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theme" Target="../theme/theme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image" Target="../media/image11.emf"/><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theme" Target="../theme/theme5.xml"/><Relationship Id="rId8"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50" Type="http://schemas.openxmlformats.org/officeDocument/2006/relationships/slideLayout" Target="../slideLayouts/slideLayout177.xml"/><Relationship Id="rId55" Type="http://schemas.openxmlformats.org/officeDocument/2006/relationships/slideLayout" Target="../slideLayouts/slideLayout182.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9" Type="http://schemas.openxmlformats.org/officeDocument/2006/relationships/slideLayout" Target="../slideLayouts/slideLayout156.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53" Type="http://schemas.openxmlformats.org/officeDocument/2006/relationships/slideLayout" Target="../slideLayouts/slideLayout180.xml"/><Relationship Id="rId58" Type="http://schemas.openxmlformats.org/officeDocument/2006/relationships/slideLayout" Target="../slideLayouts/slideLayout185.xml"/><Relationship Id="rId5" Type="http://schemas.openxmlformats.org/officeDocument/2006/relationships/slideLayout" Target="../slideLayouts/slideLayout132.xml"/><Relationship Id="rId61" Type="http://schemas.openxmlformats.org/officeDocument/2006/relationships/theme" Target="../theme/theme6.xml"/><Relationship Id="rId19" Type="http://schemas.openxmlformats.org/officeDocument/2006/relationships/slideLayout" Target="../slideLayouts/slideLayout14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56" Type="http://schemas.openxmlformats.org/officeDocument/2006/relationships/slideLayout" Target="../slideLayouts/slideLayout183.xml"/><Relationship Id="rId8" Type="http://schemas.openxmlformats.org/officeDocument/2006/relationships/slideLayout" Target="../slideLayouts/slideLayout135.xml"/><Relationship Id="rId51" Type="http://schemas.openxmlformats.org/officeDocument/2006/relationships/slideLayout" Target="../slideLayouts/slideLayout178.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59" Type="http://schemas.openxmlformats.org/officeDocument/2006/relationships/slideLayout" Target="../slideLayouts/slideLayout186.xml"/><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54" Type="http://schemas.openxmlformats.org/officeDocument/2006/relationships/slideLayout" Target="../slideLayouts/slideLayout181.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 Id="rId57" Type="http://schemas.openxmlformats.org/officeDocument/2006/relationships/slideLayout" Target="../slideLayouts/slideLayout184.xml"/><Relationship Id="rId10" Type="http://schemas.openxmlformats.org/officeDocument/2006/relationships/slideLayout" Target="../slideLayouts/slideLayout137.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52" Type="http://schemas.openxmlformats.org/officeDocument/2006/relationships/slideLayout" Target="../slideLayouts/slideLayout179.xml"/><Relationship Id="rId60" Type="http://schemas.openxmlformats.org/officeDocument/2006/relationships/slideLayout" Target="../slideLayouts/slideLayout18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theme" Target="../theme/theme7.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image" Target="../media/image11.emf"/><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8" Type="http://schemas.openxmlformats.org/officeDocument/2006/relationships/slideLayout" Target="../slideLayouts/slideLayout195.xml"/><Relationship Id="rId3" Type="http://schemas.openxmlformats.org/officeDocument/2006/relationships/slideLayout" Target="../slideLayouts/slideLayout1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3" Type="http://schemas.openxmlformats.org/officeDocument/2006/relationships/slideLayout" Target="../slideLayouts/slideLayout228.xml"/><Relationship Id="rId21" Type="http://schemas.openxmlformats.org/officeDocument/2006/relationships/theme" Target="../theme/theme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image" Target="../media/image2.png"/><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 Type="http://schemas.openxmlformats.org/officeDocument/2006/relationships/slideLayout" Target="../slideLayouts/slideLayout248.xml"/><Relationship Id="rId21" Type="http://schemas.openxmlformats.org/officeDocument/2006/relationships/slideLayout" Target="../slideLayouts/slideLayout266.xml"/><Relationship Id="rId34" Type="http://schemas.openxmlformats.org/officeDocument/2006/relationships/slideLayout" Target="../slideLayouts/slideLayout279.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33" Type="http://schemas.openxmlformats.org/officeDocument/2006/relationships/slideLayout" Target="../slideLayouts/slideLayout278.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29" Type="http://schemas.openxmlformats.org/officeDocument/2006/relationships/slideLayout" Target="../slideLayouts/slideLayout274.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32" Type="http://schemas.openxmlformats.org/officeDocument/2006/relationships/slideLayout" Target="../slideLayouts/slideLayout277.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36" Type="http://schemas.openxmlformats.org/officeDocument/2006/relationships/image" Target="../media/image11.emf"/><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31" Type="http://schemas.openxmlformats.org/officeDocument/2006/relationships/slideLayout" Target="../slideLayouts/slideLayout276.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 Id="rId35" Type="http://schemas.openxmlformats.org/officeDocument/2006/relationships/theme" Target="../theme/theme9.xml"/><Relationship Id="rId8" Type="http://schemas.openxmlformats.org/officeDocument/2006/relationships/slideLayout" Target="../slideLayouts/slideLayout2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B7C19-E8B9-41D9-94FE-26C17A392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113C638-BA7B-4EDC-A2E3-AE8A31A0C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A5A9A4-C993-40AD-94BD-23D6C55A9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F649C-F970-4C2B-B852-3FA550CCC818}" type="datetimeFigureOut">
              <a:rPr lang="en-AU" smtClean="0"/>
              <a:t>22/08/2023</a:t>
            </a:fld>
            <a:endParaRPr lang="en-AU"/>
          </a:p>
        </p:txBody>
      </p:sp>
      <p:sp>
        <p:nvSpPr>
          <p:cNvPr id="5" name="Footer Placeholder 4">
            <a:extLst>
              <a:ext uri="{FF2B5EF4-FFF2-40B4-BE49-F238E27FC236}">
                <a16:creationId xmlns:a16="http://schemas.microsoft.com/office/drawing/2014/main" id="{E2B4A7C7-3A64-4305-AC04-37FA37FDE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0099891-3D6B-4E74-8EC1-82A7E7045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C9266-4732-49A5-8808-1DBB7DF42E9C}" type="slidenum">
              <a:rPr lang="en-AU" smtClean="0"/>
              <a:t>‹#›</a:t>
            </a:fld>
            <a:endParaRPr lang="en-AU"/>
          </a:p>
        </p:txBody>
      </p:sp>
    </p:spTree>
    <p:extLst>
      <p:ext uri="{BB962C8B-B14F-4D97-AF65-F5344CB8AC3E}">
        <p14:creationId xmlns:p14="http://schemas.microsoft.com/office/powerpoint/2010/main" val="3916902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478182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8" r:id="rId36"/>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a:srcRect l="762"/>
          <a:stretch/>
        </p:blipFill>
        <p:spPr>
          <a:xfrm rot="5400000">
            <a:off x="9464500" y="2843773"/>
            <a:ext cx="6858000" cy="1170455"/>
          </a:xfrm>
          <a:prstGeom prst="rect">
            <a:avLst/>
          </a:prstGeom>
        </p:spPr>
      </p:pic>
      <p:pic>
        <p:nvPicPr>
          <p:cNvPr id="5" name="Picture 4" descr="SPARK Event logo">
            <a:extLst>
              <a:ext uri="{FF2B5EF4-FFF2-40B4-BE49-F238E27FC236}">
                <a16:creationId xmlns:a16="http://schemas.microsoft.com/office/drawing/2014/main" id="{6052AD71-7975-4051-9150-1350EFA3BB1D}"/>
              </a:ext>
            </a:extLst>
          </p:cNvPr>
          <p:cNvPicPr>
            <a:picLocks noChangeAspect="1"/>
          </p:cNvPicPr>
          <p:nvPr userDrawn="1"/>
        </p:nvPicPr>
        <p:blipFill>
          <a:blip r:embed="rId30"/>
          <a:stretch>
            <a:fillRect/>
          </a:stretch>
        </p:blipFill>
        <p:spPr>
          <a:xfrm>
            <a:off x="11206622" y="6272782"/>
            <a:ext cx="836025" cy="585217"/>
          </a:xfrm>
          <a:prstGeom prst="rect">
            <a:avLst/>
          </a:prstGeom>
        </p:spPr>
      </p:pic>
    </p:spTree>
    <p:extLst>
      <p:ext uri="{BB962C8B-B14F-4D97-AF65-F5344CB8AC3E}">
        <p14:creationId xmlns:p14="http://schemas.microsoft.com/office/powerpoint/2010/main" val="3540188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0197675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95101993"/>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0977389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859"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a:srcRect l="762"/>
          <a:stretch/>
        </p:blipFill>
        <p:spPr>
          <a:xfrm rot="5400000">
            <a:off x="9464500" y="2843775"/>
            <a:ext cx="6858000" cy="1170455"/>
          </a:xfrm>
          <a:prstGeom prst="rect">
            <a:avLst/>
          </a:prstGeom>
        </p:spPr>
      </p:pic>
    </p:spTree>
    <p:extLst>
      <p:ext uri="{BB962C8B-B14F-4D97-AF65-F5344CB8AC3E}">
        <p14:creationId xmlns:p14="http://schemas.microsoft.com/office/powerpoint/2010/main" val="127179207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6"/>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415118021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3181384897"/>
      </p:ext>
    </p:extLst>
  </p:cSld>
  <p:clrMap bg1="dk1" tx1="lt1" bg2="dk2"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 id="2147484009" r:id="rId28"/>
    <p:sldLayoutId id="2147484010" r:id="rId29"/>
    <p:sldLayoutId id="2147484011" r:id="rId30"/>
    <p:sldLayoutId id="2147484012" r:id="rId31"/>
    <p:sldLayoutId id="2147484013" r:id="rId32"/>
    <p:sldLayoutId id="2147484014" r:id="rId33"/>
    <p:sldLayoutId id="2147484015" r:id="rId34"/>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21" Type="http://schemas.openxmlformats.org/officeDocument/2006/relationships/image" Target="../media/image154.png"/><Relationship Id="rId34" Type="http://schemas.openxmlformats.org/officeDocument/2006/relationships/image" Target="../media/image167.png"/><Relationship Id="rId7" Type="http://schemas.openxmlformats.org/officeDocument/2006/relationships/image" Target="../media/image140.sv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6.png"/><Relationship Id="rId38" Type="http://schemas.openxmlformats.org/officeDocument/2006/relationships/image" Target="../media/image92.png"/><Relationship Id="rId2" Type="http://schemas.openxmlformats.org/officeDocument/2006/relationships/notesSlide" Target="../notesSlides/notesSlide10.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png"/><Relationship Id="rId1" Type="http://schemas.openxmlformats.org/officeDocument/2006/relationships/slideLayout" Target="../slideLayouts/slideLayout6.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5.png"/><Relationship Id="rId37" Type="http://schemas.openxmlformats.org/officeDocument/2006/relationships/image" Target="../media/image170.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36" Type="http://schemas.openxmlformats.org/officeDocument/2006/relationships/image" Target="../media/image169.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png"/><Relationship Id="rId4" Type="http://schemas.openxmlformats.org/officeDocument/2006/relationships/image" Target="../media/image137.sv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 Id="rId30" Type="http://schemas.openxmlformats.org/officeDocument/2006/relationships/image" Target="../media/image163.png"/><Relationship Id="rId35" Type="http://schemas.openxmlformats.org/officeDocument/2006/relationships/image" Target="../media/image168.png"/><Relationship Id="rId8" Type="http://schemas.openxmlformats.org/officeDocument/2006/relationships/image" Target="../media/image141.png"/><Relationship Id="rId3" Type="http://schemas.openxmlformats.org/officeDocument/2006/relationships/image" Target="../media/image136.png"/></Relationships>
</file>

<file path=ppt/slides/_rels/slide11.xml.rels><?xml version="1.0" encoding="UTF-8" standalone="yes"?>
<Relationships xmlns="http://schemas.openxmlformats.org/package/2006/relationships"><Relationship Id="rId26" Type="http://schemas.openxmlformats.org/officeDocument/2006/relationships/image" Target="../media/image164.png"/><Relationship Id="rId21" Type="http://schemas.openxmlformats.org/officeDocument/2006/relationships/image" Target="../media/image159.png"/><Relationship Id="rId42" Type="http://schemas.microsoft.com/office/2007/relationships/hdphoto" Target="../media/hdphoto2.wdp"/><Relationship Id="rId47" Type="http://schemas.openxmlformats.org/officeDocument/2006/relationships/image" Target="../media/image122.png"/><Relationship Id="rId63" Type="http://schemas.openxmlformats.org/officeDocument/2006/relationships/image" Target="../media/image96.png"/><Relationship Id="rId68" Type="http://schemas.openxmlformats.org/officeDocument/2006/relationships/image" Target="../media/image104.png"/><Relationship Id="rId16" Type="http://schemas.openxmlformats.org/officeDocument/2006/relationships/image" Target="../media/image154.png"/><Relationship Id="rId11" Type="http://schemas.openxmlformats.org/officeDocument/2006/relationships/image" Target="../media/image149.png"/><Relationship Id="rId32" Type="http://schemas.openxmlformats.org/officeDocument/2006/relationships/image" Target="../media/image170.png"/><Relationship Id="rId37" Type="http://schemas.openxmlformats.org/officeDocument/2006/relationships/image" Target="../media/image99.png"/><Relationship Id="rId53" Type="http://schemas.openxmlformats.org/officeDocument/2006/relationships/image" Target="../media/image115.png"/><Relationship Id="rId58" Type="http://schemas.openxmlformats.org/officeDocument/2006/relationships/image" Target="../media/image124.png"/><Relationship Id="rId74" Type="http://schemas.openxmlformats.org/officeDocument/2006/relationships/image" Target="../media/image113.emf"/><Relationship Id="rId79" Type="http://schemas.openxmlformats.org/officeDocument/2006/relationships/image" Target="../media/image131.png"/><Relationship Id="rId5" Type="http://schemas.openxmlformats.org/officeDocument/2006/relationships/image" Target="../media/image143.png"/><Relationship Id="rId61" Type="http://schemas.openxmlformats.org/officeDocument/2006/relationships/image" Target="../media/image137.svg"/><Relationship Id="rId82" Type="http://schemas.openxmlformats.org/officeDocument/2006/relationships/image" Target="../media/image134.png"/><Relationship Id="rId19" Type="http://schemas.openxmlformats.org/officeDocument/2006/relationships/image" Target="../media/image157.png"/><Relationship Id="rId14" Type="http://schemas.openxmlformats.org/officeDocument/2006/relationships/image" Target="../media/image152.png"/><Relationship Id="rId22" Type="http://schemas.openxmlformats.org/officeDocument/2006/relationships/image" Target="../media/image160.png"/><Relationship Id="rId27" Type="http://schemas.openxmlformats.org/officeDocument/2006/relationships/image" Target="../media/image165.png"/><Relationship Id="rId30" Type="http://schemas.openxmlformats.org/officeDocument/2006/relationships/image" Target="../media/image168.png"/><Relationship Id="rId35" Type="http://schemas.openxmlformats.org/officeDocument/2006/relationships/image" Target="../media/image117.png"/><Relationship Id="rId43" Type="http://schemas.openxmlformats.org/officeDocument/2006/relationships/image" Target="../media/image119.png"/><Relationship Id="rId48" Type="http://schemas.openxmlformats.org/officeDocument/2006/relationships/image" Target="../media/image102.png"/><Relationship Id="rId56" Type="http://schemas.openxmlformats.org/officeDocument/2006/relationships/image" Target="../media/image88.svg"/><Relationship Id="rId64" Type="http://schemas.openxmlformats.org/officeDocument/2006/relationships/image" Target="../media/image97.png"/><Relationship Id="rId69" Type="http://schemas.openxmlformats.org/officeDocument/2006/relationships/image" Target="../media/image105.png"/><Relationship Id="rId77" Type="http://schemas.openxmlformats.org/officeDocument/2006/relationships/image" Target="../media/image129.png"/><Relationship Id="rId8" Type="http://schemas.openxmlformats.org/officeDocument/2006/relationships/image" Target="../media/image146.png"/><Relationship Id="rId51" Type="http://schemas.openxmlformats.org/officeDocument/2006/relationships/image" Target="../media/image111.png"/><Relationship Id="rId72" Type="http://schemas.openxmlformats.org/officeDocument/2006/relationships/image" Target="../media/image108.png"/><Relationship Id="rId80" Type="http://schemas.openxmlformats.org/officeDocument/2006/relationships/image" Target="../media/image132.png"/><Relationship Id="rId3" Type="http://schemas.openxmlformats.org/officeDocument/2006/relationships/image" Target="../media/image141.png"/><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3.png"/><Relationship Id="rId33" Type="http://schemas.openxmlformats.org/officeDocument/2006/relationships/image" Target="../media/image90.png"/><Relationship Id="rId38" Type="http://schemas.openxmlformats.org/officeDocument/2006/relationships/image" Target="../media/image126.jpeg"/><Relationship Id="rId46" Type="http://schemas.openxmlformats.org/officeDocument/2006/relationships/image" Target="../media/image121.png"/><Relationship Id="rId59" Type="http://schemas.openxmlformats.org/officeDocument/2006/relationships/image" Target="../media/image125.svg"/><Relationship Id="rId67" Type="http://schemas.openxmlformats.org/officeDocument/2006/relationships/image" Target="../media/image103.png"/><Relationship Id="rId20" Type="http://schemas.openxmlformats.org/officeDocument/2006/relationships/image" Target="../media/image158.png"/><Relationship Id="rId41" Type="http://schemas.openxmlformats.org/officeDocument/2006/relationships/image" Target="../media/image118.png"/><Relationship Id="rId54" Type="http://schemas.openxmlformats.org/officeDocument/2006/relationships/image" Target="../media/image116.svg"/><Relationship Id="rId62" Type="http://schemas.openxmlformats.org/officeDocument/2006/relationships/image" Target="../media/image95.png"/><Relationship Id="rId70" Type="http://schemas.openxmlformats.org/officeDocument/2006/relationships/image" Target="../media/image106.png"/><Relationship Id="rId75"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44.png"/><Relationship Id="rId15" Type="http://schemas.openxmlformats.org/officeDocument/2006/relationships/image" Target="../media/image153.png"/><Relationship Id="rId23" Type="http://schemas.openxmlformats.org/officeDocument/2006/relationships/image" Target="../media/image161.png"/><Relationship Id="rId28" Type="http://schemas.openxmlformats.org/officeDocument/2006/relationships/image" Target="../media/image166.png"/><Relationship Id="rId36" Type="http://schemas.openxmlformats.org/officeDocument/2006/relationships/image" Target="../media/image110.png"/><Relationship Id="rId49" Type="http://schemas.openxmlformats.org/officeDocument/2006/relationships/image" Target="../media/image123.png"/><Relationship Id="rId57" Type="http://schemas.openxmlformats.org/officeDocument/2006/relationships/image" Target="../media/image92.png"/><Relationship Id="rId10" Type="http://schemas.openxmlformats.org/officeDocument/2006/relationships/image" Target="../media/image148.png"/><Relationship Id="rId31" Type="http://schemas.openxmlformats.org/officeDocument/2006/relationships/image" Target="../media/image169.png"/><Relationship Id="rId44" Type="http://schemas.openxmlformats.org/officeDocument/2006/relationships/image" Target="../media/image120.png"/><Relationship Id="rId52" Type="http://schemas.openxmlformats.org/officeDocument/2006/relationships/image" Target="../media/image112.png"/><Relationship Id="rId60" Type="http://schemas.openxmlformats.org/officeDocument/2006/relationships/image" Target="../media/image136.png"/><Relationship Id="rId65" Type="http://schemas.openxmlformats.org/officeDocument/2006/relationships/image" Target="../media/image98.png"/><Relationship Id="rId73" Type="http://schemas.openxmlformats.org/officeDocument/2006/relationships/oleObject" Target="../embeddings/oleObject1.bin"/><Relationship Id="rId78" Type="http://schemas.openxmlformats.org/officeDocument/2006/relationships/image" Target="../media/image130.png"/><Relationship Id="rId81" Type="http://schemas.openxmlformats.org/officeDocument/2006/relationships/image" Target="../media/image133.png"/><Relationship Id="rId4" Type="http://schemas.openxmlformats.org/officeDocument/2006/relationships/image" Target="../media/image142.png"/><Relationship Id="rId9" Type="http://schemas.openxmlformats.org/officeDocument/2006/relationships/image" Target="../media/image147.png"/><Relationship Id="rId13" Type="http://schemas.openxmlformats.org/officeDocument/2006/relationships/image" Target="../media/image151.png"/><Relationship Id="rId18" Type="http://schemas.openxmlformats.org/officeDocument/2006/relationships/image" Target="../media/image156.png"/><Relationship Id="rId39" Type="http://schemas.openxmlformats.org/officeDocument/2006/relationships/image" Target="../media/image127.png"/><Relationship Id="rId34" Type="http://schemas.openxmlformats.org/officeDocument/2006/relationships/image" Target="../media/image91.png"/><Relationship Id="rId50" Type="http://schemas.openxmlformats.org/officeDocument/2006/relationships/image" Target="../media/image109.png"/><Relationship Id="rId55" Type="http://schemas.openxmlformats.org/officeDocument/2006/relationships/image" Target="../media/image87.png"/><Relationship Id="rId76" Type="http://schemas.openxmlformats.org/officeDocument/2006/relationships/image" Target="../media/image128.png"/><Relationship Id="rId7" Type="http://schemas.openxmlformats.org/officeDocument/2006/relationships/image" Target="../media/image145.png"/><Relationship Id="rId71" Type="http://schemas.openxmlformats.org/officeDocument/2006/relationships/image" Target="../media/image107.png"/><Relationship Id="rId2" Type="http://schemas.openxmlformats.org/officeDocument/2006/relationships/notesSlide" Target="../notesSlides/notesSlide11.xml"/><Relationship Id="rId29" Type="http://schemas.openxmlformats.org/officeDocument/2006/relationships/image" Target="../media/image167.png"/><Relationship Id="rId24" Type="http://schemas.openxmlformats.org/officeDocument/2006/relationships/image" Target="../media/image162.png"/><Relationship Id="rId40" Type="http://schemas.openxmlformats.org/officeDocument/2006/relationships/image" Target="../media/image89.png"/><Relationship Id="rId45" Type="http://schemas.openxmlformats.org/officeDocument/2006/relationships/image" Target="../media/image101.png"/><Relationship Id="rId66" Type="http://schemas.openxmlformats.org/officeDocument/2006/relationships/image" Target="../media/image100.pn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7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4.png"/><Relationship Id="rId11" Type="http://schemas.openxmlformats.org/officeDocument/2006/relationships/image" Target="../media/image126.jpeg"/><Relationship Id="rId5" Type="http://schemas.openxmlformats.org/officeDocument/2006/relationships/image" Target="../media/image173.png"/><Relationship Id="rId10" Type="http://schemas.openxmlformats.org/officeDocument/2006/relationships/image" Target="../media/image177.png"/><Relationship Id="rId4" Type="http://schemas.openxmlformats.org/officeDocument/2006/relationships/image" Target="../media/image172.png"/><Relationship Id="rId9" Type="http://schemas.openxmlformats.org/officeDocument/2006/relationships/image" Target="../media/image176.png"/></Relationships>
</file>

<file path=ppt/slides/_rels/slide13.xml.rels><?xml version="1.0" encoding="UTF-8" standalone="yes"?>
<Relationships xmlns="http://schemas.openxmlformats.org/package/2006/relationships"><Relationship Id="rId26" Type="http://schemas.openxmlformats.org/officeDocument/2006/relationships/image" Target="../media/image109.png"/><Relationship Id="rId21" Type="http://schemas.openxmlformats.org/officeDocument/2006/relationships/image" Target="../media/image101.png"/><Relationship Id="rId42" Type="http://schemas.openxmlformats.org/officeDocument/2006/relationships/image" Target="../media/image145.png"/><Relationship Id="rId47" Type="http://schemas.openxmlformats.org/officeDocument/2006/relationships/image" Target="../media/image150.png"/><Relationship Id="rId63" Type="http://schemas.openxmlformats.org/officeDocument/2006/relationships/image" Target="../media/image166.png"/><Relationship Id="rId68" Type="http://schemas.openxmlformats.org/officeDocument/2006/relationships/image" Target="../media/image136.png"/><Relationship Id="rId84" Type="http://schemas.openxmlformats.org/officeDocument/2006/relationships/oleObject" Target="../embeddings/oleObject1.bin"/><Relationship Id="rId89" Type="http://schemas.openxmlformats.org/officeDocument/2006/relationships/image" Target="../media/image130.png"/><Relationship Id="rId16" Type="http://schemas.openxmlformats.org/officeDocument/2006/relationships/image" Target="../media/image89.png"/><Relationship Id="rId11" Type="http://schemas.openxmlformats.org/officeDocument/2006/relationships/image" Target="../media/image90.png"/><Relationship Id="rId32" Type="http://schemas.openxmlformats.org/officeDocument/2006/relationships/image" Target="../media/image88.svg"/><Relationship Id="rId37" Type="http://schemas.openxmlformats.org/officeDocument/2006/relationships/image" Target="../media/image125.svg"/><Relationship Id="rId53" Type="http://schemas.openxmlformats.org/officeDocument/2006/relationships/image" Target="../media/image156.png"/><Relationship Id="rId58" Type="http://schemas.openxmlformats.org/officeDocument/2006/relationships/image" Target="../media/image161.png"/><Relationship Id="rId74" Type="http://schemas.openxmlformats.org/officeDocument/2006/relationships/image" Target="../media/image96.png"/><Relationship Id="rId79" Type="http://schemas.openxmlformats.org/officeDocument/2006/relationships/image" Target="../media/image104.png"/><Relationship Id="rId5" Type="http://schemas.microsoft.com/office/2007/relationships/hdphoto" Target="../media/hdphoto1.wdp"/><Relationship Id="rId90" Type="http://schemas.openxmlformats.org/officeDocument/2006/relationships/image" Target="../media/image131.png"/><Relationship Id="rId22" Type="http://schemas.openxmlformats.org/officeDocument/2006/relationships/image" Target="../media/image121.png"/><Relationship Id="rId27" Type="http://schemas.openxmlformats.org/officeDocument/2006/relationships/image" Target="../media/image111.png"/><Relationship Id="rId43" Type="http://schemas.openxmlformats.org/officeDocument/2006/relationships/image" Target="../media/image146.png"/><Relationship Id="rId48" Type="http://schemas.openxmlformats.org/officeDocument/2006/relationships/image" Target="../media/image151.png"/><Relationship Id="rId64" Type="http://schemas.openxmlformats.org/officeDocument/2006/relationships/image" Target="../media/image167.png"/><Relationship Id="rId69" Type="http://schemas.openxmlformats.org/officeDocument/2006/relationships/image" Target="../media/image137.svg"/><Relationship Id="rId8" Type="http://schemas.openxmlformats.org/officeDocument/2006/relationships/image" Target="../media/image173.png"/><Relationship Id="rId51" Type="http://schemas.openxmlformats.org/officeDocument/2006/relationships/image" Target="../media/image154.png"/><Relationship Id="rId72" Type="http://schemas.openxmlformats.org/officeDocument/2006/relationships/image" Target="../media/image178.png"/><Relationship Id="rId80" Type="http://schemas.openxmlformats.org/officeDocument/2006/relationships/image" Target="../media/image105.png"/><Relationship Id="rId85" Type="http://schemas.openxmlformats.org/officeDocument/2006/relationships/image" Target="../media/image113.emf"/><Relationship Id="rId93" Type="http://schemas.openxmlformats.org/officeDocument/2006/relationships/image" Target="../media/image134.png"/><Relationship Id="rId3" Type="http://schemas.openxmlformats.org/officeDocument/2006/relationships/image" Target="../media/image135.png"/><Relationship Id="rId12" Type="http://schemas.openxmlformats.org/officeDocument/2006/relationships/image" Target="../media/image91.png"/><Relationship Id="rId17" Type="http://schemas.openxmlformats.org/officeDocument/2006/relationships/image" Target="../media/image118.png"/><Relationship Id="rId25" Type="http://schemas.openxmlformats.org/officeDocument/2006/relationships/image" Target="../media/image123.png"/><Relationship Id="rId33" Type="http://schemas.openxmlformats.org/officeDocument/2006/relationships/image" Target="../media/image92.png"/><Relationship Id="rId38" Type="http://schemas.openxmlformats.org/officeDocument/2006/relationships/image" Target="../media/image141.png"/><Relationship Id="rId46" Type="http://schemas.openxmlformats.org/officeDocument/2006/relationships/image" Target="../media/image149.png"/><Relationship Id="rId59" Type="http://schemas.openxmlformats.org/officeDocument/2006/relationships/image" Target="../media/image162.png"/><Relationship Id="rId67" Type="http://schemas.openxmlformats.org/officeDocument/2006/relationships/image" Target="../media/image170.png"/><Relationship Id="rId20" Type="http://schemas.openxmlformats.org/officeDocument/2006/relationships/image" Target="../media/image120.png"/><Relationship Id="rId41" Type="http://schemas.openxmlformats.org/officeDocument/2006/relationships/image" Target="../media/image144.png"/><Relationship Id="rId54" Type="http://schemas.openxmlformats.org/officeDocument/2006/relationships/image" Target="../media/image157.png"/><Relationship Id="rId62" Type="http://schemas.openxmlformats.org/officeDocument/2006/relationships/image" Target="../media/image165.png"/><Relationship Id="rId70" Type="http://schemas.openxmlformats.org/officeDocument/2006/relationships/image" Target="../media/image176.png"/><Relationship Id="rId75" Type="http://schemas.openxmlformats.org/officeDocument/2006/relationships/image" Target="../media/image97.png"/><Relationship Id="rId83" Type="http://schemas.openxmlformats.org/officeDocument/2006/relationships/image" Target="../media/image108.png"/><Relationship Id="rId88" Type="http://schemas.openxmlformats.org/officeDocument/2006/relationships/image" Target="../media/image129.png"/><Relationship Id="rId91"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71.png"/><Relationship Id="rId15" Type="http://schemas.openxmlformats.org/officeDocument/2006/relationships/image" Target="../media/image99.png"/><Relationship Id="rId23" Type="http://schemas.openxmlformats.org/officeDocument/2006/relationships/image" Target="../media/image122.png"/><Relationship Id="rId28" Type="http://schemas.openxmlformats.org/officeDocument/2006/relationships/image" Target="../media/image112.png"/><Relationship Id="rId36" Type="http://schemas.openxmlformats.org/officeDocument/2006/relationships/image" Target="../media/image124.png"/><Relationship Id="rId49" Type="http://schemas.openxmlformats.org/officeDocument/2006/relationships/image" Target="../media/image152.png"/><Relationship Id="rId57" Type="http://schemas.openxmlformats.org/officeDocument/2006/relationships/image" Target="../media/image160.png"/><Relationship Id="rId10" Type="http://schemas.openxmlformats.org/officeDocument/2006/relationships/image" Target="../media/image175.png"/><Relationship Id="rId31" Type="http://schemas.openxmlformats.org/officeDocument/2006/relationships/image" Target="../media/image87.png"/><Relationship Id="rId44" Type="http://schemas.openxmlformats.org/officeDocument/2006/relationships/image" Target="../media/image147.png"/><Relationship Id="rId52" Type="http://schemas.openxmlformats.org/officeDocument/2006/relationships/image" Target="../media/image155.png"/><Relationship Id="rId60" Type="http://schemas.openxmlformats.org/officeDocument/2006/relationships/image" Target="../media/image163.png"/><Relationship Id="rId65" Type="http://schemas.openxmlformats.org/officeDocument/2006/relationships/image" Target="../media/image168.png"/><Relationship Id="rId73" Type="http://schemas.openxmlformats.org/officeDocument/2006/relationships/image" Target="../media/image95.png"/><Relationship Id="rId78" Type="http://schemas.openxmlformats.org/officeDocument/2006/relationships/image" Target="../media/image103.png"/><Relationship Id="rId81" Type="http://schemas.openxmlformats.org/officeDocument/2006/relationships/image" Target="../media/image106.png"/><Relationship Id="rId86" Type="http://schemas.openxmlformats.org/officeDocument/2006/relationships/image" Target="../media/image114.png"/><Relationship Id="rId4" Type="http://schemas.openxmlformats.org/officeDocument/2006/relationships/image" Target="../media/image86.png"/><Relationship Id="rId9" Type="http://schemas.openxmlformats.org/officeDocument/2006/relationships/image" Target="../media/image174.png"/><Relationship Id="rId13" Type="http://schemas.openxmlformats.org/officeDocument/2006/relationships/image" Target="../media/image117.png"/><Relationship Id="rId18" Type="http://schemas.microsoft.com/office/2007/relationships/hdphoto" Target="../media/hdphoto2.wdp"/><Relationship Id="rId39" Type="http://schemas.openxmlformats.org/officeDocument/2006/relationships/image" Target="../media/image142.png"/><Relationship Id="rId34" Type="http://schemas.openxmlformats.org/officeDocument/2006/relationships/image" Target="../media/image126.jpeg"/><Relationship Id="rId50" Type="http://schemas.openxmlformats.org/officeDocument/2006/relationships/image" Target="../media/image153.png"/><Relationship Id="rId55" Type="http://schemas.openxmlformats.org/officeDocument/2006/relationships/image" Target="../media/image158.png"/><Relationship Id="rId76" Type="http://schemas.openxmlformats.org/officeDocument/2006/relationships/image" Target="../media/image98.png"/><Relationship Id="rId7" Type="http://schemas.openxmlformats.org/officeDocument/2006/relationships/image" Target="../media/image172.png"/><Relationship Id="rId71" Type="http://schemas.openxmlformats.org/officeDocument/2006/relationships/image" Target="../media/image177.png"/><Relationship Id="rId92" Type="http://schemas.openxmlformats.org/officeDocument/2006/relationships/image" Target="../media/image133.png"/><Relationship Id="rId2" Type="http://schemas.openxmlformats.org/officeDocument/2006/relationships/notesSlide" Target="../notesSlides/notesSlide13.xml"/><Relationship Id="rId29" Type="http://schemas.openxmlformats.org/officeDocument/2006/relationships/image" Target="../media/image115.png"/><Relationship Id="rId24" Type="http://schemas.openxmlformats.org/officeDocument/2006/relationships/image" Target="../media/image102.png"/><Relationship Id="rId40" Type="http://schemas.openxmlformats.org/officeDocument/2006/relationships/image" Target="../media/image143.png"/><Relationship Id="rId45" Type="http://schemas.openxmlformats.org/officeDocument/2006/relationships/image" Target="../media/image148.png"/><Relationship Id="rId66" Type="http://schemas.openxmlformats.org/officeDocument/2006/relationships/image" Target="../media/image169.png"/><Relationship Id="rId87" Type="http://schemas.openxmlformats.org/officeDocument/2006/relationships/image" Target="../media/image128.png"/><Relationship Id="rId61" Type="http://schemas.openxmlformats.org/officeDocument/2006/relationships/image" Target="../media/image164.png"/><Relationship Id="rId82" Type="http://schemas.openxmlformats.org/officeDocument/2006/relationships/image" Target="../media/image107.png"/><Relationship Id="rId19" Type="http://schemas.openxmlformats.org/officeDocument/2006/relationships/image" Target="../media/image119.png"/><Relationship Id="rId14" Type="http://schemas.openxmlformats.org/officeDocument/2006/relationships/image" Target="../media/image110.png"/><Relationship Id="rId30" Type="http://schemas.openxmlformats.org/officeDocument/2006/relationships/image" Target="../media/image116.svg"/><Relationship Id="rId35" Type="http://schemas.openxmlformats.org/officeDocument/2006/relationships/image" Target="../media/image127.png"/><Relationship Id="rId56" Type="http://schemas.openxmlformats.org/officeDocument/2006/relationships/image" Target="../media/image159.png"/><Relationship Id="rId77"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86.png"/><Relationship Id="rId7" Type="http://schemas.openxmlformats.org/officeDocument/2006/relationships/image" Target="../media/image138.png"/><Relationship Id="rId12" Type="http://schemas.openxmlformats.org/officeDocument/2006/relationships/image" Target="../media/image18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0.svg"/><Relationship Id="rId11" Type="http://schemas.openxmlformats.org/officeDocument/2006/relationships/image" Target="../media/image127.png"/><Relationship Id="rId5" Type="http://schemas.openxmlformats.org/officeDocument/2006/relationships/image" Target="../media/image179.png"/><Relationship Id="rId10" Type="http://schemas.openxmlformats.org/officeDocument/2006/relationships/image" Target="../media/image90.png"/><Relationship Id="rId4" Type="http://schemas.microsoft.com/office/2007/relationships/hdphoto" Target="../media/hdphoto1.wdp"/><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81.png"/><Relationship Id="rId12"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180.svg"/><Relationship Id="rId11" Type="http://schemas.openxmlformats.org/officeDocument/2006/relationships/image" Target="../media/image182.png"/><Relationship Id="rId5" Type="http://schemas.openxmlformats.org/officeDocument/2006/relationships/image" Target="../media/image179.png"/><Relationship Id="rId10" Type="http://schemas.openxmlformats.org/officeDocument/2006/relationships/image" Target="../media/image127.png"/><Relationship Id="rId4" Type="http://schemas.openxmlformats.org/officeDocument/2006/relationships/image" Target="../media/image138.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image" Target="../media/image195.png"/><Relationship Id="rId26" Type="http://schemas.openxmlformats.org/officeDocument/2006/relationships/image" Target="../media/image202.jpeg"/><Relationship Id="rId3" Type="http://schemas.openxmlformats.org/officeDocument/2006/relationships/image" Target="../media/image86.png"/><Relationship Id="rId21" Type="http://schemas.openxmlformats.org/officeDocument/2006/relationships/image" Target="../media/image198.png"/><Relationship Id="rId7" Type="http://schemas.openxmlformats.org/officeDocument/2006/relationships/image" Target="../media/image185.png"/><Relationship Id="rId12" Type="http://schemas.openxmlformats.org/officeDocument/2006/relationships/image" Target="../media/image189.png"/><Relationship Id="rId17" Type="http://schemas.openxmlformats.org/officeDocument/2006/relationships/image" Target="../media/image194.png"/><Relationship Id="rId25" Type="http://schemas.openxmlformats.org/officeDocument/2006/relationships/image" Target="../media/image201.png"/><Relationship Id="rId33" Type="http://schemas.openxmlformats.org/officeDocument/2006/relationships/image" Target="../media/image182.png"/><Relationship Id="rId2" Type="http://schemas.openxmlformats.org/officeDocument/2006/relationships/notesSlide" Target="../notesSlides/notesSlide15.xml"/><Relationship Id="rId16" Type="http://schemas.openxmlformats.org/officeDocument/2006/relationships/image" Target="../media/image193.png"/><Relationship Id="rId20" Type="http://schemas.openxmlformats.org/officeDocument/2006/relationships/image" Target="../media/image197.png"/><Relationship Id="rId29"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84.png"/><Relationship Id="rId11" Type="http://schemas.microsoft.com/office/2007/relationships/hdphoto" Target="../media/hdphoto4.wdp"/><Relationship Id="rId24" Type="http://schemas.openxmlformats.org/officeDocument/2006/relationships/image" Target="../media/image200.png"/><Relationship Id="rId32" Type="http://schemas.openxmlformats.org/officeDocument/2006/relationships/image" Target="../media/image127.png"/><Relationship Id="rId5" Type="http://schemas.openxmlformats.org/officeDocument/2006/relationships/image" Target="../media/image183.png"/><Relationship Id="rId15" Type="http://schemas.openxmlformats.org/officeDocument/2006/relationships/image" Target="../media/image192.png"/><Relationship Id="rId23" Type="http://schemas.openxmlformats.org/officeDocument/2006/relationships/image" Target="../media/image108.png"/><Relationship Id="rId28" Type="http://schemas.openxmlformats.org/officeDocument/2006/relationships/image" Target="../media/image138.png"/><Relationship Id="rId10" Type="http://schemas.openxmlformats.org/officeDocument/2006/relationships/image" Target="../media/image188.png"/><Relationship Id="rId19" Type="http://schemas.openxmlformats.org/officeDocument/2006/relationships/image" Target="../media/image196.png"/><Relationship Id="rId31" Type="http://schemas.openxmlformats.org/officeDocument/2006/relationships/image" Target="../media/image90.png"/><Relationship Id="rId4" Type="http://schemas.microsoft.com/office/2007/relationships/hdphoto" Target="../media/hdphoto1.wdp"/><Relationship Id="rId9" Type="http://schemas.openxmlformats.org/officeDocument/2006/relationships/image" Target="../media/image187.png"/><Relationship Id="rId14" Type="http://schemas.openxmlformats.org/officeDocument/2006/relationships/image" Target="../media/image191.png"/><Relationship Id="rId22" Type="http://schemas.openxmlformats.org/officeDocument/2006/relationships/image" Target="../media/image199.png"/><Relationship Id="rId27" Type="http://schemas.openxmlformats.org/officeDocument/2006/relationships/image" Target="../media/image99.png"/><Relationship Id="rId30" Type="http://schemas.microsoft.com/office/2007/relationships/hdphoto" Target="../media/hdphoto3.wdp"/><Relationship Id="rId8" Type="http://schemas.openxmlformats.org/officeDocument/2006/relationships/image" Target="../media/image186.png"/></Relationships>
</file>

<file path=ppt/slides/_rels/slide17.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88.png"/><Relationship Id="rId26" Type="http://schemas.openxmlformats.org/officeDocument/2006/relationships/image" Target="../media/image86.png"/><Relationship Id="rId3" Type="http://schemas.openxmlformats.org/officeDocument/2006/relationships/image" Target="../media/image183.png"/><Relationship Id="rId21" Type="http://schemas.openxmlformats.org/officeDocument/2006/relationships/image" Target="../media/image185.png"/><Relationship Id="rId34" Type="http://schemas.openxmlformats.org/officeDocument/2006/relationships/image" Target="../media/image182.png"/><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2.jpeg"/><Relationship Id="rId25" Type="http://schemas.openxmlformats.org/officeDocument/2006/relationships/image" Target="../media/image203.png"/><Relationship Id="rId33" Type="http://schemas.openxmlformats.org/officeDocument/2006/relationships/image" Target="../media/image138.png"/><Relationship Id="rId2" Type="http://schemas.openxmlformats.org/officeDocument/2006/relationships/notesSlide" Target="../notesSlides/notesSlide16.xml"/><Relationship Id="rId16" Type="http://schemas.openxmlformats.org/officeDocument/2006/relationships/image" Target="../media/image201.png"/><Relationship Id="rId20" Type="http://schemas.openxmlformats.org/officeDocument/2006/relationships/image" Target="../media/image184.png"/><Relationship Id="rId29"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93.png"/><Relationship Id="rId11" Type="http://schemas.openxmlformats.org/officeDocument/2006/relationships/image" Target="../media/image198.png"/><Relationship Id="rId24" Type="http://schemas.openxmlformats.org/officeDocument/2006/relationships/image" Target="../media/image189.png"/><Relationship Id="rId32" Type="http://schemas.openxmlformats.org/officeDocument/2006/relationships/image" Target="../media/image127.png"/><Relationship Id="rId5" Type="http://schemas.openxmlformats.org/officeDocument/2006/relationships/image" Target="../media/image192.png"/><Relationship Id="rId15" Type="http://schemas.openxmlformats.org/officeDocument/2006/relationships/image" Target="../media/image187.png"/><Relationship Id="rId23" Type="http://schemas.openxmlformats.org/officeDocument/2006/relationships/image" Target="../media/image190.png"/><Relationship Id="rId28" Type="http://schemas.openxmlformats.org/officeDocument/2006/relationships/image" Target="../media/image99.png"/><Relationship Id="rId10" Type="http://schemas.openxmlformats.org/officeDocument/2006/relationships/image" Target="../media/image197.png"/><Relationship Id="rId19" Type="http://schemas.microsoft.com/office/2007/relationships/hdphoto" Target="../media/hdphoto4.wdp"/><Relationship Id="rId31" Type="http://schemas.openxmlformats.org/officeDocument/2006/relationships/image" Target="../media/image90.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0.png"/><Relationship Id="rId22" Type="http://schemas.openxmlformats.org/officeDocument/2006/relationships/image" Target="../media/image186.png"/><Relationship Id="rId27" Type="http://schemas.microsoft.com/office/2007/relationships/hdphoto" Target="../media/hdphoto1.wdp"/><Relationship Id="rId30" Type="http://schemas.microsoft.com/office/2007/relationships/hdphoto" Target="../media/hdphoto3.wdp"/><Relationship Id="rId8" Type="http://schemas.openxmlformats.org/officeDocument/2006/relationships/image" Target="../media/image195.png"/></Relationships>
</file>

<file path=ppt/slides/_rels/slide18.xml.rels><?xml version="1.0" encoding="UTF-8" standalone="yes"?>
<Relationships xmlns="http://schemas.openxmlformats.org/package/2006/relationships"><Relationship Id="rId26" Type="http://schemas.openxmlformats.org/officeDocument/2006/relationships/image" Target="../media/image157.png"/><Relationship Id="rId21" Type="http://schemas.openxmlformats.org/officeDocument/2006/relationships/image" Target="../media/image152.png"/><Relationship Id="rId42" Type="http://schemas.openxmlformats.org/officeDocument/2006/relationships/image" Target="../media/image173.png"/><Relationship Id="rId47" Type="http://schemas.openxmlformats.org/officeDocument/2006/relationships/image" Target="../media/image110.png"/><Relationship Id="rId63" Type="http://schemas.openxmlformats.org/officeDocument/2006/relationships/image" Target="../media/image115.png"/><Relationship Id="rId68" Type="http://schemas.openxmlformats.org/officeDocument/2006/relationships/image" Target="../media/image124.png"/><Relationship Id="rId84" Type="http://schemas.openxmlformats.org/officeDocument/2006/relationships/image" Target="../media/image95.png"/><Relationship Id="rId89" Type="http://schemas.openxmlformats.org/officeDocument/2006/relationships/image" Target="../media/image103.png"/><Relationship Id="rId16" Type="http://schemas.openxmlformats.org/officeDocument/2006/relationships/image" Target="../media/image147.png"/><Relationship Id="rId11" Type="http://schemas.openxmlformats.org/officeDocument/2006/relationships/image" Target="../media/image142.png"/><Relationship Id="rId32" Type="http://schemas.openxmlformats.org/officeDocument/2006/relationships/image" Target="../media/image163.png"/><Relationship Id="rId37" Type="http://schemas.openxmlformats.org/officeDocument/2006/relationships/image" Target="../media/image168.png"/><Relationship Id="rId53" Type="http://schemas.openxmlformats.org/officeDocument/2006/relationships/image" Target="../media/image119.png"/><Relationship Id="rId58" Type="http://schemas.openxmlformats.org/officeDocument/2006/relationships/image" Target="../media/image102.png"/><Relationship Id="rId74" Type="http://schemas.openxmlformats.org/officeDocument/2006/relationships/image" Target="../media/image178.png"/><Relationship Id="rId79" Type="http://schemas.openxmlformats.org/officeDocument/2006/relationships/image" Target="../media/image131.png"/><Relationship Id="rId5" Type="http://schemas.openxmlformats.org/officeDocument/2006/relationships/image" Target="../media/image181.png"/><Relationship Id="rId90" Type="http://schemas.openxmlformats.org/officeDocument/2006/relationships/image" Target="../media/image104.png"/><Relationship Id="rId95" Type="http://schemas.openxmlformats.org/officeDocument/2006/relationships/image" Target="../media/image113.emf"/><Relationship Id="rId22" Type="http://schemas.openxmlformats.org/officeDocument/2006/relationships/image" Target="../media/image153.png"/><Relationship Id="rId27" Type="http://schemas.openxmlformats.org/officeDocument/2006/relationships/image" Target="../media/image158.png"/><Relationship Id="rId43" Type="http://schemas.openxmlformats.org/officeDocument/2006/relationships/image" Target="../media/image174.png"/><Relationship Id="rId48" Type="http://schemas.openxmlformats.org/officeDocument/2006/relationships/image" Target="../media/image99.png"/><Relationship Id="rId64" Type="http://schemas.openxmlformats.org/officeDocument/2006/relationships/image" Target="../media/image116.svg"/><Relationship Id="rId69" Type="http://schemas.openxmlformats.org/officeDocument/2006/relationships/image" Target="../media/image125.svg"/><Relationship Id="rId8" Type="http://schemas.openxmlformats.org/officeDocument/2006/relationships/image" Target="../media/image127.png"/><Relationship Id="rId51" Type="http://schemas.openxmlformats.org/officeDocument/2006/relationships/image" Target="../media/image118.png"/><Relationship Id="rId72" Type="http://schemas.openxmlformats.org/officeDocument/2006/relationships/image" Target="../media/image176.png"/><Relationship Id="rId80" Type="http://schemas.openxmlformats.org/officeDocument/2006/relationships/image" Target="../media/image132.png"/><Relationship Id="rId85" Type="http://schemas.openxmlformats.org/officeDocument/2006/relationships/image" Target="../media/image96.png"/><Relationship Id="rId93" Type="http://schemas.openxmlformats.org/officeDocument/2006/relationships/image" Target="../media/image108.png"/><Relationship Id="rId3" Type="http://schemas.openxmlformats.org/officeDocument/2006/relationships/image" Target="../media/image86.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33" Type="http://schemas.openxmlformats.org/officeDocument/2006/relationships/image" Target="../media/image164.png"/><Relationship Id="rId38" Type="http://schemas.openxmlformats.org/officeDocument/2006/relationships/image" Target="../media/image169.png"/><Relationship Id="rId46" Type="http://schemas.openxmlformats.org/officeDocument/2006/relationships/image" Target="../media/image117.png"/><Relationship Id="rId59" Type="http://schemas.openxmlformats.org/officeDocument/2006/relationships/image" Target="../media/image123.png"/><Relationship Id="rId67" Type="http://schemas.openxmlformats.org/officeDocument/2006/relationships/image" Target="../media/image92.png"/><Relationship Id="rId20" Type="http://schemas.openxmlformats.org/officeDocument/2006/relationships/image" Target="../media/image151.png"/><Relationship Id="rId41" Type="http://schemas.openxmlformats.org/officeDocument/2006/relationships/image" Target="../media/image172.png"/><Relationship Id="rId54" Type="http://schemas.openxmlformats.org/officeDocument/2006/relationships/image" Target="../media/image120.png"/><Relationship Id="rId62" Type="http://schemas.openxmlformats.org/officeDocument/2006/relationships/image" Target="../media/image112.png"/><Relationship Id="rId70" Type="http://schemas.openxmlformats.org/officeDocument/2006/relationships/image" Target="../media/image136.png"/><Relationship Id="rId75" Type="http://schemas.openxmlformats.org/officeDocument/2006/relationships/image" Target="../media/image105.png"/><Relationship Id="rId83" Type="http://schemas.openxmlformats.org/officeDocument/2006/relationships/image" Target="../media/image182.png"/><Relationship Id="rId88" Type="http://schemas.openxmlformats.org/officeDocument/2006/relationships/image" Target="../media/image100.png"/><Relationship Id="rId91" Type="http://schemas.openxmlformats.org/officeDocument/2006/relationships/image" Target="../media/image106.png"/><Relationship Id="rId96" Type="http://schemas.openxmlformats.org/officeDocument/2006/relationships/image" Target="../media/image114.png"/><Relationship Id="rId1" Type="http://schemas.openxmlformats.org/officeDocument/2006/relationships/slideLayout" Target="../slideLayouts/slideLayout1.xml"/><Relationship Id="rId6" Type="http://schemas.microsoft.com/office/2007/relationships/hdphoto" Target="../media/hdphoto3.wdp"/><Relationship Id="rId15" Type="http://schemas.openxmlformats.org/officeDocument/2006/relationships/image" Target="../media/image146.png"/><Relationship Id="rId23" Type="http://schemas.openxmlformats.org/officeDocument/2006/relationships/image" Target="../media/image154.png"/><Relationship Id="rId28" Type="http://schemas.openxmlformats.org/officeDocument/2006/relationships/image" Target="../media/image159.png"/><Relationship Id="rId36" Type="http://schemas.openxmlformats.org/officeDocument/2006/relationships/image" Target="../media/image167.png"/><Relationship Id="rId49" Type="http://schemas.openxmlformats.org/officeDocument/2006/relationships/image" Target="../media/image126.jpeg"/><Relationship Id="rId57" Type="http://schemas.openxmlformats.org/officeDocument/2006/relationships/image" Target="../media/image122.png"/><Relationship Id="rId10" Type="http://schemas.openxmlformats.org/officeDocument/2006/relationships/image" Target="../media/image141.png"/><Relationship Id="rId31" Type="http://schemas.openxmlformats.org/officeDocument/2006/relationships/image" Target="../media/image162.png"/><Relationship Id="rId44" Type="http://schemas.openxmlformats.org/officeDocument/2006/relationships/image" Target="../media/image175.png"/><Relationship Id="rId52" Type="http://schemas.microsoft.com/office/2007/relationships/hdphoto" Target="../media/hdphoto2.wdp"/><Relationship Id="rId60" Type="http://schemas.openxmlformats.org/officeDocument/2006/relationships/image" Target="../media/image109.png"/><Relationship Id="rId65" Type="http://schemas.openxmlformats.org/officeDocument/2006/relationships/image" Target="../media/image87.png"/><Relationship Id="rId73" Type="http://schemas.openxmlformats.org/officeDocument/2006/relationships/image" Target="../media/image177.png"/><Relationship Id="rId78" Type="http://schemas.openxmlformats.org/officeDocument/2006/relationships/image" Target="../media/image130.png"/><Relationship Id="rId81" Type="http://schemas.openxmlformats.org/officeDocument/2006/relationships/image" Target="../media/image133.png"/><Relationship Id="rId86" Type="http://schemas.openxmlformats.org/officeDocument/2006/relationships/image" Target="../media/image97.png"/><Relationship Id="rId94" Type="http://schemas.openxmlformats.org/officeDocument/2006/relationships/oleObject" Target="../embeddings/oleObject1.bin"/><Relationship Id="rId4" Type="http://schemas.microsoft.com/office/2007/relationships/hdphoto" Target="../media/hdphoto1.wdp"/><Relationship Id="rId9" Type="http://schemas.openxmlformats.org/officeDocument/2006/relationships/image" Target="../media/image138.png"/><Relationship Id="rId13" Type="http://schemas.openxmlformats.org/officeDocument/2006/relationships/image" Target="../media/image144.png"/><Relationship Id="rId18" Type="http://schemas.openxmlformats.org/officeDocument/2006/relationships/image" Target="../media/image149.png"/><Relationship Id="rId39" Type="http://schemas.openxmlformats.org/officeDocument/2006/relationships/image" Target="../media/image170.png"/><Relationship Id="rId34" Type="http://schemas.openxmlformats.org/officeDocument/2006/relationships/image" Target="../media/image165.png"/><Relationship Id="rId50" Type="http://schemas.openxmlformats.org/officeDocument/2006/relationships/image" Target="../media/image89.png"/><Relationship Id="rId55" Type="http://schemas.openxmlformats.org/officeDocument/2006/relationships/image" Target="../media/image101.png"/><Relationship Id="rId76" Type="http://schemas.openxmlformats.org/officeDocument/2006/relationships/image" Target="../media/image128.png"/><Relationship Id="rId7" Type="http://schemas.openxmlformats.org/officeDocument/2006/relationships/image" Target="../media/image90.png"/><Relationship Id="rId71" Type="http://schemas.openxmlformats.org/officeDocument/2006/relationships/image" Target="../media/image137.svg"/><Relationship Id="rId92" Type="http://schemas.openxmlformats.org/officeDocument/2006/relationships/image" Target="../media/image107.png"/><Relationship Id="rId2" Type="http://schemas.openxmlformats.org/officeDocument/2006/relationships/notesSlide" Target="../notesSlides/notesSlide17.xml"/><Relationship Id="rId29" Type="http://schemas.openxmlformats.org/officeDocument/2006/relationships/image" Target="../media/image160.png"/><Relationship Id="rId24" Type="http://schemas.openxmlformats.org/officeDocument/2006/relationships/image" Target="../media/image155.png"/><Relationship Id="rId40" Type="http://schemas.openxmlformats.org/officeDocument/2006/relationships/image" Target="../media/image171.png"/><Relationship Id="rId45" Type="http://schemas.openxmlformats.org/officeDocument/2006/relationships/image" Target="../media/image91.png"/><Relationship Id="rId66" Type="http://schemas.openxmlformats.org/officeDocument/2006/relationships/image" Target="../media/image88.svg"/><Relationship Id="rId87" Type="http://schemas.openxmlformats.org/officeDocument/2006/relationships/image" Target="../media/image98.png"/><Relationship Id="rId61" Type="http://schemas.openxmlformats.org/officeDocument/2006/relationships/image" Target="../media/image111.png"/><Relationship Id="rId82" Type="http://schemas.openxmlformats.org/officeDocument/2006/relationships/image" Target="../media/image134.png"/><Relationship Id="rId19" Type="http://schemas.openxmlformats.org/officeDocument/2006/relationships/image" Target="../media/image150.png"/><Relationship Id="rId14" Type="http://schemas.openxmlformats.org/officeDocument/2006/relationships/image" Target="../media/image145.png"/><Relationship Id="rId30" Type="http://schemas.openxmlformats.org/officeDocument/2006/relationships/image" Target="../media/image161.png"/><Relationship Id="rId35" Type="http://schemas.openxmlformats.org/officeDocument/2006/relationships/image" Target="../media/image166.png"/><Relationship Id="rId56" Type="http://schemas.openxmlformats.org/officeDocument/2006/relationships/image" Target="../media/image121.png"/><Relationship Id="rId77" Type="http://schemas.openxmlformats.org/officeDocument/2006/relationships/image" Target="../media/image129.pn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8.svg"/><Relationship Id="rId11" Type="http://schemas.openxmlformats.org/officeDocument/2006/relationships/image" Target="../media/image125.svg"/><Relationship Id="rId5" Type="http://schemas.openxmlformats.org/officeDocument/2006/relationships/image" Target="../media/image87.png"/><Relationship Id="rId10" Type="http://schemas.openxmlformats.org/officeDocument/2006/relationships/image" Target="../media/image124.png"/><Relationship Id="rId4" Type="http://schemas.microsoft.com/office/2007/relationships/hdphoto" Target="../media/hdphoto1.wdp"/><Relationship Id="rId9" Type="http://schemas.openxmlformats.org/officeDocument/2006/relationships/image" Target="../media/image116.svg"/></Relationships>
</file>

<file path=ppt/slides/_rels/slide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6" Type="http://schemas.openxmlformats.org/officeDocument/2006/relationships/image" Target="../media/image157.png"/><Relationship Id="rId21" Type="http://schemas.openxmlformats.org/officeDocument/2006/relationships/image" Target="../media/image152.png"/><Relationship Id="rId42" Type="http://schemas.openxmlformats.org/officeDocument/2006/relationships/image" Target="../media/image173.png"/><Relationship Id="rId47" Type="http://schemas.openxmlformats.org/officeDocument/2006/relationships/image" Target="../media/image110.png"/><Relationship Id="rId63" Type="http://schemas.openxmlformats.org/officeDocument/2006/relationships/image" Target="../media/image116.svg"/><Relationship Id="rId68" Type="http://schemas.openxmlformats.org/officeDocument/2006/relationships/image" Target="../media/image124.png"/><Relationship Id="rId84" Type="http://schemas.openxmlformats.org/officeDocument/2006/relationships/image" Target="../media/image95.png"/><Relationship Id="rId89" Type="http://schemas.openxmlformats.org/officeDocument/2006/relationships/image" Target="../media/image103.png"/><Relationship Id="rId16" Type="http://schemas.openxmlformats.org/officeDocument/2006/relationships/image" Target="../media/image147.png"/><Relationship Id="rId11" Type="http://schemas.openxmlformats.org/officeDocument/2006/relationships/image" Target="../media/image142.png"/><Relationship Id="rId32" Type="http://schemas.openxmlformats.org/officeDocument/2006/relationships/image" Target="../media/image163.png"/><Relationship Id="rId37" Type="http://schemas.openxmlformats.org/officeDocument/2006/relationships/image" Target="../media/image168.png"/><Relationship Id="rId53" Type="http://schemas.openxmlformats.org/officeDocument/2006/relationships/image" Target="../media/image120.png"/><Relationship Id="rId58" Type="http://schemas.openxmlformats.org/officeDocument/2006/relationships/image" Target="../media/image123.png"/><Relationship Id="rId74" Type="http://schemas.openxmlformats.org/officeDocument/2006/relationships/image" Target="../media/image178.png"/><Relationship Id="rId79" Type="http://schemas.openxmlformats.org/officeDocument/2006/relationships/image" Target="../media/image131.png"/><Relationship Id="rId5" Type="http://schemas.openxmlformats.org/officeDocument/2006/relationships/image" Target="../media/image181.png"/><Relationship Id="rId90" Type="http://schemas.openxmlformats.org/officeDocument/2006/relationships/image" Target="../media/image104.png"/><Relationship Id="rId95" Type="http://schemas.openxmlformats.org/officeDocument/2006/relationships/image" Target="../media/image113.emf"/><Relationship Id="rId22" Type="http://schemas.openxmlformats.org/officeDocument/2006/relationships/image" Target="../media/image153.png"/><Relationship Id="rId27" Type="http://schemas.openxmlformats.org/officeDocument/2006/relationships/image" Target="../media/image158.png"/><Relationship Id="rId43" Type="http://schemas.openxmlformats.org/officeDocument/2006/relationships/image" Target="../media/image174.png"/><Relationship Id="rId48" Type="http://schemas.openxmlformats.org/officeDocument/2006/relationships/image" Target="../media/image99.png"/><Relationship Id="rId64" Type="http://schemas.openxmlformats.org/officeDocument/2006/relationships/image" Target="../media/image87.png"/><Relationship Id="rId69" Type="http://schemas.openxmlformats.org/officeDocument/2006/relationships/image" Target="../media/image125.svg"/><Relationship Id="rId8" Type="http://schemas.openxmlformats.org/officeDocument/2006/relationships/image" Target="../media/image127.png"/><Relationship Id="rId51" Type="http://schemas.microsoft.com/office/2007/relationships/hdphoto" Target="../media/hdphoto2.wdp"/><Relationship Id="rId72" Type="http://schemas.openxmlformats.org/officeDocument/2006/relationships/image" Target="../media/image176.png"/><Relationship Id="rId80" Type="http://schemas.openxmlformats.org/officeDocument/2006/relationships/image" Target="../media/image132.png"/><Relationship Id="rId85" Type="http://schemas.openxmlformats.org/officeDocument/2006/relationships/image" Target="../media/image96.png"/><Relationship Id="rId93" Type="http://schemas.openxmlformats.org/officeDocument/2006/relationships/image" Target="../media/image108.png"/><Relationship Id="rId3" Type="http://schemas.openxmlformats.org/officeDocument/2006/relationships/image" Target="../media/image86.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33" Type="http://schemas.openxmlformats.org/officeDocument/2006/relationships/image" Target="../media/image164.png"/><Relationship Id="rId38" Type="http://schemas.openxmlformats.org/officeDocument/2006/relationships/image" Target="../media/image169.png"/><Relationship Id="rId46" Type="http://schemas.openxmlformats.org/officeDocument/2006/relationships/image" Target="../media/image117.png"/><Relationship Id="rId59" Type="http://schemas.openxmlformats.org/officeDocument/2006/relationships/image" Target="../media/image109.png"/><Relationship Id="rId67" Type="http://schemas.openxmlformats.org/officeDocument/2006/relationships/image" Target="../media/image126.jpeg"/><Relationship Id="rId20" Type="http://schemas.openxmlformats.org/officeDocument/2006/relationships/image" Target="../media/image151.png"/><Relationship Id="rId41" Type="http://schemas.openxmlformats.org/officeDocument/2006/relationships/image" Target="../media/image172.png"/><Relationship Id="rId54" Type="http://schemas.openxmlformats.org/officeDocument/2006/relationships/image" Target="../media/image101.png"/><Relationship Id="rId62" Type="http://schemas.openxmlformats.org/officeDocument/2006/relationships/image" Target="../media/image115.png"/><Relationship Id="rId70" Type="http://schemas.openxmlformats.org/officeDocument/2006/relationships/image" Target="../media/image136.png"/><Relationship Id="rId75" Type="http://schemas.openxmlformats.org/officeDocument/2006/relationships/image" Target="../media/image105.png"/><Relationship Id="rId83" Type="http://schemas.openxmlformats.org/officeDocument/2006/relationships/image" Target="../media/image182.png"/><Relationship Id="rId88" Type="http://schemas.openxmlformats.org/officeDocument/2006/relationships/image" Target="../media/image100.png"/><Relationship Id="rId91" Type="http://schemas.openxmlformats.org/officeDocument/2006/relationships/image" Target="../media/image106.png"/><Relationship Id="rId96" Type="http://schemas.openxmlformats.org/officeDocument/2006/relationships/image" Target="../media/image114.png"/><Relationship Id="rId1" Type="http://schemas.openxmlformats.org/officeDocument/2006/relationships/slideLayout" Target="../slideLayouts/slideLayout1.xml"/><Relationship Id="rId6" Type="http://schemas.microsoft.com/office/2007/relationships/hdphoto" Target="../media/hdphoto3.wdp"/><Relationship Id="rId15" Type="http://schemas.openxmlformats.org/officeDocument/2006/relationships/image" Target="../media/image146.png"/><Relationship Id="rId23" Type="http://schemas.openxmlformats.org/officeDocument/2006/relationships/image" Target="../media/image154.png"/><Relationship Id="rId28" Type="http://schemas.openxmlformats.org/officeDocument/2006/relationships/image" Target="../media/image159.png"/><Relationship Id="rId36" Type="http://schemas.openxmlformats.org/officeDocument/2006/relationships/image" Target="../media/image167.png"/><Relationship Id="rId49" Type="http://schemas.openxmlformats.org/officeDocument/2006/relationships/image" Target="../media/image89.png"/><Relationship Id="rId57" Type="http://schemas.openxmlformats.org/officeDocument/2006/relationships/image" Target="../media/image102.png"/><Relationship Id="rId10" Type="http://schemas.openxmlformats.org/officeDocument/2006/relationships/image" Target="../media/image141.png"/><Relationship Id="rId31" Type="http://schemas.openxmlformats.org/officeDocument/2006/relationships/image" Target="../media/image162.png"/><Relationship Id="rId44" Type="http://schemas.openxmlformats.org/officeDocument/2006/relationships/image" Target="../media/image175.png"/><Relationship Id="rId52" Type="http://schemas.openxmlformats.org/officeDocument/2006/relationships/image" Target="../media/image119.png"/><Relationship Id="rId60" Type="http://schemas.openxmlformats.org/officeDocument/2006/relationships/image" Target="../media/image111.png"/><Relationship Id="rId65" Type="http://schemas.openxmlformats.org/officeDocument/2006/relationships/image" Target="../media/image88.svg"/><Relationship Id="rId73" Type="http://schemas.openxmlformats.org/officeDocument/2006/relationships/image" Target="../media/image177.png"/><Relationship Id="rId78" Type="http://schemas.openxmlformats.org/officeDocument/2006/relationships/image" Target="../media/image130.png"/><Relationship Id="rId81" Type="http://schemas.openxmlformats.org/officeDocument/2006/relationships/image" Target="../media/image133.png"/><Relationship Id="rId86" Type="http://schemas.openxmlformats.org/officeDocument/2006/relationships/image" Target="../media/image97.png"/><Relationship Id="rId94" Type="http://schemas.openxmlformats.org/officeDocument/2006/relationships/oleObject" Target="../embeddings/oleObject1.bin"/><Relationship Id="rId4" Type="http://schemas.microsoft.com/office/2007/relationships/hdphoto" Target="../media/hdphoto1.wdp"/><Relationship Id="rId9" Type="http://schemas.openxmlformats.org/officeDocument/2006/relationships/image" Target="../media/image138.png"/><Relationship Id="rId13" Type="http://schemas.openxmlformats.org/officeDocument/2006/relationships/image" Target="../media/image144.png"/><Relationship Id="rId18" Type="http://schemas.openxmlformats.org/officeDocument/2006/relationships/image" Target="../media/image149.png"/><Relationship Id="rId39" Type="http://schemas.openxmlformats.org/officeDocument/2006/relationships/image" Target="../media/image170.png"/><Relationship Id="rId34" Type="http://schemas.openxmlformats.org/officeDocument/2006/relationships/image" Target="../media/image165.png"/><Relationship Id="rId50" Type="http://schemas.openxmlformats.org/officeDocument/2006/relationships/image" Target="../media/image118.png"/><Relationship Id="rId55" Type="http://schemas.openxmlformats.org/officeDocument/2006/relationships/image" Target="../media/image121.png"/><Relationship Id="rId76" Type="http://schemas.openxmlformats.org/officeDocument/2006/relationships/image" Target="../media/image128.png"/><Relationship Id="rId7" Type="http://schemas.openxmlformats.org/officeDocument/2006/relationships/image" Target="../media/image90.png"/><Relationship Id="rId71" Type="http://schemas.openxmlformats.org/officeDocument/2006/relationships/image" Target="../media/image137.svg"/><Relationship Id="rId92" Type="http://schemas.openxmlformats.org/officeDocument/2006/relationships/image" Target="../media/image107.png"/><Relationship Id="rId2" Type="http://schemas.openxmlformats.org/officeDocument/2006/relationships/notesSlide" Target="../notesSlides/notesSlide19.xml"/><Relationship Id="rId29" Type="http://schemas.openxmlformats.org/officeDocument/2006/relationships/image" Target="../media/image160.png"/><Relationship Id="rId24" Type="http://schemas.openxmlformats.org/officeDocument/2006/relationships/image" Target="../media/image155.png"/><Relationship Id="rId40" Type="http://schemas.openxmlformats.org/officeDocument/2006/relationships/image" Target="../media/image171.png"/><Relationship Id="rId45" Type="http://schemas.openxmlformats.org/officeDocument/2006/relationships/image" Target="../media/image91.png"/><Relationship Id="rId66" Type="http://schemas.openxmlformats.org/officeDocument/2006/relationships/image" Target="../media/image92.png"/><Relationship Id="rId87" Type="http://schemas.openxmlformats.org/officeDocument/2006/relationships/image" Target="../media/image98.png"/><Relationship Id="rId61" Type="http://schemas.openxmlformats.org/officeDocument/2006/relationships/image" Target="../media/image112.png"/><Relationship Id="rId82" Type="http://schemas.openxmlformats.org/officeDocument/2006/relationships/image" Target="../media/image134.png"/><Relationship Id="rId19" Type="http://schemas.openxmlformats.org/officeDocument/2006/relationships/image" Target="../media/image150.png"/><Relationship Id="rId14" Type="http://schemas.openxmlformats.org/officeDocument/2006/relationships/image" Target="../media/image145.png"/><Relationship Id="rId30" Type="http://schemas.openxmlformats.org/officeDocument/2006/relationships/image" Target="../media/image161.png"/><Relationship Id="rId35" Type="http://schemas.openxmlformats.org/officeDocument/2006/relationships/image" Target="../media/image166.png"/><Relationship Id="rId56" Type="http://schemas.openxmlformats.org/officeDocument/2006/relationships/image" Target="../media/image122.png"/><Relationship Id="rId77" Type="http://schemas.openxmlformats.org/officeDocument/2006/relationships/image" Target="../media/image1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notesSlide" Target="../notesSlides/notesSlide3.xml"/><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4.png"/><Relationship Id="rId19" Type="http://schemas.openxmlformats.org/officeDocument/2006/relationships/image" Target="../media/image103.png"/><Relationship Id="rId31" Type="http://schemas.openxmlformats.org/officeDocument/2006/relationships/image" Target="../media/image114.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3.emf"/></Relationships>
</file>

<file path=ppt/slides/_rels/slide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97.pn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90.png"/><Relationship Id="rId21" Type="http://schemas.openxmlformats.org/officeDocument/2006/relationships/image" Target="../media/image105.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notesSlide" Target="../notesSlides/notesSlide4.xml"/><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88.svg"/><Relationship Id="rId11" Type="http://schemas.openxmlformats.org/officeDocument/2006/relationships/image" Target="../media/image95.png"/><Relationship Id="rId24" Type="http://schemas.openxmlformats.org/officeDocument/2006/relationships/image" Target="../media/image108.png"/><Relationship Id="rId5" Type="http://schemas.openxmlformats.org/officeDocument/2006/relationships/image" Target="../media/image87.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89.png"/><Relationship Id="rId19" Type="http://schemas.openxmlformats.org/officeDocument/2006/relationships/image" Target="../media/image103.png"/><Relationship Id="rId31" Type="http://schemas.openxmlformats.org/officeDocument/2006/relationships/image" Target="../media/image114.png"/><Relationship Id="rId4" Type="http://schemas.openxmlformats.org/officeDocument/2006/relationships/image" Target="../media/image91.png"/><Relationship Id="rId9" Type="http://schemas.openxmlformats.org/officeDocument/2006/relationships/image" Target="../media/image116.sv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3.emf"/></Relationships>
</file>

<file path=ppt/slides/_rels/slide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1.png"/><Relationship Id="rId18" Type="http://schemas.openxmlformats.org/officeDocument/2006/relationships/image" Target="../media/image109.png"/><Relationship Id="rId3" Type="http://schemas.openxmlformats.org/officeDocument/2006/relationships/image" Target="../media/image115.png"/><Relationship Id="rId7" Type="http://schemas.openxmlformats.org/officeDocument/2006/relationships/image" Target="../media/image110.png"/><Relationship Id="rId12" Type="http://schemas.openxmlformats.org/officeDocument/2006/relationships/image" Target="../media/image120.png"/><Relationship Id="rId17" Type="http://schemas.openxmlformats.org/officeDocument/2006/relationships/image" Target="../media/image123.png"/><Relationship Id="rId2" Type="http://schemas.openxmlformats.org/officeDocument/2006/relationships/notesSlide" Target="../notesSlides/notesSlide5.xml"/><Relationship Id="rId16" Type="http://schemas.openxmlformats.org/officeDocument/2006/relationships/image" Target="../media/image102.png"/><Relationship Id="rId20"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7.png"/><Relationship Id="rId11" Type="http://schemas.openxmlformats.org/officeDocument/2006/relationships/image" Target="../media/image119.png"/><Relationship Id="rId5" Type="http://schemas.openxmlformats.org/officeDocument/2006/relationships/image" Target="../media/image99.png"/><Relationship Id="rId15" Type="http://schemas.openxmlformats.org/officeDocument/2006/relationships/image" Target="../media/image122.png"/><Relationship Id="rId10" Type="http://schemas.microsoft.com/office/2007/relationships/hdphoto" Target="../media/hdphoto2.wdp"/><Relationship Id="rId19" Type="http://schemas.openxmlformats.org/officeDocument/2006/relationships/image" Target="../media/image111.png"/><Relationship Id="rId4" Type="http://schemas.openxmlformats.org/officeDocument/2006/relationships/image" Target="../media/image116.svg"/><Relationship Id="rId9" Type="http://schemas.openxmlformats.org/officeDocument/2006/relationships/image" Target="../media/image118.png"/><Relationship Id="rId14" Type="http://schemas.openxmlformats.org/officeDocument/2006/relationships/image" Target="../media/image121.png"/></Relationships>
</file>

<file path=ppt/slides/_rels/slide6.xml.rels><?xml version="1.0" encoding="UTF-8" standalone="yes"?>
<Relationships xmlns="http://schemas.openxmlformats.org/package/2006/relationships"><Relationship Id="rId13" Type="http://schemas.openxmlformats.org/officeDocument/2006/relationships/image" Target="../media/image123.png"/><Relationship Id="rId18" Type="http://schemas.openxmlformats.org/officeDocument/2006/relationships/image" Target="../media/image110.png"/><Relationship Id="rId26" Type="http://schemas.openxmlformats.org/officeDocument/2006/relationships/image" Target="../media/image97.png"/><Relationship Id="rId39" Type="http://schemas.openxmlformats.org/officeDocument/2006/relationships/image" Target="../media/image125.svg"/><Relationship Id="rId21" Type="http://schemas.openxmlformats.org/officeDocument/2006/relationships/image" Target="../media/image87.png"/><Relationship Id="rId34" Type="http://schemas.openxmlformats.org/officeDocument/2006/relationships/image" Target="../media/image108.png"/><Relationship Id="rId7" Type="http://schemas.openxmlformats.org/officeDocument/2006/relationships/image" Target="../media/image119.png"/><Relationship Id="rId12" Type="http://schemas.openxmlformats.org/officeDocument/2006/relationships/image" Target="../media/image102.png"/><Relationship Id="rId17" Type="http://schemas.openxmlformats.org/officeDocument/2006/relationships/image" Target="../media/image117.png"/><Relationship Id="rId25" Type="http://schemas.openxmlformats.org/officeDocument/2006/relationships/image" Target="../media/image96.png"/><Relationship Id="rId33" Type="http://schemas.openxmlformats.org/officeDocument/2006/relationships/image" Target="../media/image107.png"/><Relationship Id="rId38" Type="http://schemas.openxmlformats.org/officeDocument/2006/relationships/image" Target="../media/image124.png"/><Relationship Id="rId2" Type="http://schemas.openxmlformats.org/officeDocument/2006/relationships/notesSlide" Target="../notesSlides/notesSlide6.xml"/><Relationship Id="rId16" Type="http://schemas.openxmlformats.org/officeDocument/2006/relationships/image" Target="../media/image112.png"/><Relationship Id="rId20" Type="http://schemas.openxmlformats.org/officeDocument/2006/relationships/image" Target="../media/image116.svg"/><Relationship Id="rId29" Type="http://schemas.openxmlformats.org/officeDocument/2006/relationships/image" Target="../media/image10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22.png"/><Relationship Id="rId24" Type="http://schemas.openxmlformats.org/officeDocument/2006/relationships/image" Target="../media/image95.png"/><Relationship Id="rId32" Type="http://schemas.openxmlformats.org/officeDocument/2006/relationships/image" Target="../media/image106.png"/><Relationship Id="rId37" Type="http://schemas.openxmlformats.org/officeDocument/2006/relationships/image" Target="../media/image114.png"/><Relationship Id="rId5" Type="http://schemas.openxmlformats.org/officeDocument/2006/relationships/image" Target="../media/image118.png"/><Relationship Id="rId15" Type="http://schemas.openxmlformats.org/officeDocument/2006/relationships/image" Target="../media/image111.png"/><Relationship Id="rId23" Type="http://schemas.openxmlformats.org/officeDocument/2006/relationships/image" Target="../media/image92.png"/><Relationship Id="rId28" Type="http://schemas.openxmlformats.org/officeDocument/2006/relationships/image" Target="../media/image100.png"/><Relationship Id="rId36" Type="http://schemas.openxmlformats.org/officeDocument/2006/relationships/image" Target="../media/image113.emf"/><Relationship Id="rId10" Type="http://schemas.openxmlformats.org/officeDocument/2006/relationships/image" Target="../media/image121.png"/><Relationship Id="rId19" Type="http://schemas.openxmlformats.org/officeDocument/2006/relationships/image" Target="../media/image115.png"/><Relationship Id="rId31" Type="http://schemas.openxmlformats.org/officeDocument/2006/relationships/image" Target="../media/image105.png"/><Relationship Id="rId4" Type="http://schemas.openxmlformats.org/officeDocument/2006/relationships/image" Target="../media/image89.png"/><Relationship Id="rId9" Type="http://schemas.openxmlformats.org/officeDocument/2006/relationships/image" Target="../media/image101.png"/><Relationship Id="rId14" Type="http://schemas.openxmlformats.org/officeDocument/2006/relationships/image" Target="../media/image109.png"/><Relationship Id="rId22" Type="http://schemas.openxmlformats.org/officeDocument/2006/relationships/image" Target="../media/image88.svg"/><Relationship Id="rId27" Type="http://schemas.openxmlformats.org/officeDocument/2006/relationships/image" Target="../media/image98.png"/><Relationship Id="rId30" Type="http://schemas.openxmlformats.org/officeDocument/2006/relationships/image" Target="../media/image104.png"/><Relationship Id="rId35" Type="http://schemas.openxmlformats.org/officeDocument/2006/relationships/oleObject" Target="../embeddings/oleObject1.bin"/><Relationship Id="rId8" Type="http://schemas.openxmlformats.org/officeDocument/2006/relationships/image" Target="../media/image120.png"/><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10.png"/><Relationship Id="rId18" Type="http://schemas.openxmlformats.org/officeDocument/2006/relationships/image" Target="../media/image133.png"/><Relationship Id="rId3" Type="http://schemas.openxmlformats.org/officeDocument/2006/relationships/image" Target="../media/image124.png"/><Relationship Id="rId7" Type="http://schemas.openxmlformats.org/officeDocument/2006/relationships/image" Target="../media/image126.jpeg"/><Relationship Id="rId12" Type="http://schemas.openxmlformats.org/officeDocument/2006/relationships/image" Target="../media/image128.png"/><Relationship Id="rId17" Type="http://schemas.openxmlformats.org/officeDocument/2006/relationships/image" Target="../media/image132.png"/><Relationship Id="rId2" Type="http://schemas.openxmlformats.org/officeDocument/2006/relationships/notesSlide" Target="../notesSlides/notesSlide7.xml"/><Relationship Id="rId16"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21.png"/><Relationship Id="rId5" Type="http://schemas.openxmlformats.org/officeDocument/2006/relationships/image" Target="../media/image126.png"/><Relationship Id="rId15" Type="http://schemas.openxmlformats.org/officeDocument/2006/relationships/image" Target="../media/image130.png"/><Relationship Id="rId10" Type="http://schemas.openxmlformats.org/officeDocument/2006/relationships/image" Target="../media/image105.png"/><Relationship Id="rId19" Type="http://schemas.openxmlformats.org/officeDocument/2006/relationships/image" Target="../media/image134.png"/><Relationship Id="rId4" Type="http://schemas.openxmlformats.org/officeDocument/2006/relationships/image" Target="../media/image125.svg"/><Relationship Id="rId9" Type="http://schemas.openxmlformats.org/officeDocument/2006/relationships/image" Target="../media/image92.png"/><Relationship Id="rId14" Type="http://schemas.openxmlformats.org/officeDocument/2006/relationships/image" Target="../media/image129.png"/></Relationships>
</file>

<file path=ppt/slides/_rels/slide8.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17.png"/><Relationship Id="rId26" Type="http://schemas.openxmlformats.org/officeDocument/2006/relationships/image" Target="../media/image105.png"/><Relationship Id="rId3" Type="http://schemas.openxmlformats.org/officeDocument/2006/relationships/image" Target="../media/image99.png"/><Relationship Id="rId21" Type="http://schemas.openxmlformats.org/officeDocument/2006/relationships/image" Target="../media/image124.png"/><Relationship Id="rId7" Type="http://schemas.microsoft.com/office/2007/relationships/hdphoto" Target="../media/hdphoto2.wdp"/><Relationship Id="rId12" Type="http://schemas.openxmlformats.org/officeDocument/2006/relationships/image" Target="../media/image122.png"/><Relationship Id="rId17" Type="http://schemas.openxmlformats.org/officeDocument/2006/relationships/image" Target="../media/image112.png"/><Relationship Id="rId25" Type="http://schemas.openxmlformats.org/officeDocument/2006/relationships/image" Target="../media/image116.svg"/><Relationship Id="rId33" Type="http://schemas.openxmlformats.org/officeDocument/2006/relationships/image" Target="../media/image134.png"/><Relationship Id="rId2" Type="http://schemas.openxmlformats.org/officeDocument/2006/relationships/notesSlide" Target="../notesSlides/notesSlide8.xml"/><Relationship Id="rId16" Type="http://schemas.openxmlformats.org/officeDocument/2006/relationships/image" Target="../media/image111.png"/><Relationship Id="rId20" Type="http://schemas.openxmlformats.org/officeDocument/2006/relationships/image" Target="../media/image126.jpeg"/><Relationship Id="rId29"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1.png"/><Relationship Id="rId24" Type="http://schemas.openxmlformats.org/officeDocument/2006/relationships/image" Target="../media/image115.png"/><Relationship Id="rId32" Type="http://schemas.openxmlformats.org/officeDocument/2006/relationships/image" Target="../media/image133.png"/><Relationship Id="rId5" Type="http://schemas.openxmlformats.org/officeDocument/2006/relationships/image" Target="../media/image89.png"/><Relationship Id="rId15" Type="http://schemas.openxmlformats.org/officeDocument/2006/relationships/image" Target="../media/image109.png"/><Relationship Id="rId23" Type="http://schemas.openxmlformats.org/officeDocument/2006/relationships/image" Target="../media/image92.png"/><Relationship Id="rId28" Type="http://schemas.openxmlformats.org/officeDocument/2006/relationships/image" Target="../media/image129.png"/><Relationship Id="rId10" Type="http://schemas.openxmlformats.org/officeDocument/2006/relationships/image" Target="../media/image101.png"/><Relationship Id="rId19" Type="http://schemas.openxmlformats.org/officeDocument/2006/relationships/image" Target="../media/image110.png"/><Relationship Id="rId31" Type="http://schemas.openxmlformats.org/officeDocument/2006/relationships/image" Target="../media/image132.png"/><Relationship Id="rId4" Type="http://schemas.openxmlformats.org/officeDocument/2006/relationships/image" Target="../media/image127.png"/><Relationship Id="rId9" Type="http://schemas.openxmlformats.org/officeDocument/2006/relationships/image" Target="../media/image120.png"/><Relationship Id="rId14" Type="http://schemas.openxmlformats.org/officeDocument/2006/relationships/image" Target="../media/image123.png"/><Relationship Id="rId22" Type="http://schemas.openxmlformats.org/officeDocument/2006/relationships/image" Target="../media/image125.svg"/><Relationship Id="rId27" Type="http://schemas.openxmlformats.org/officeDocument/2006/relationships/image" Target="../media/image128.png"/><Relationship Id="rId30" Type="http://schemas.openxmlformats.org/officeDocument/2006/relationships/image" Target="../media/image131.png"/><Relationship Id="rId8" Type="http://schemas.openxmlformats.org/officeDocument/2006/relationships/image" Target="../media/image119.png"/></Relationships>
</file>

<file path=ppt/slides/_rels/slide9.xml.rels><?xml version="1.0" encoding="UTF-8" standalone="yes"?>
<Relationships xmlns="http://schemas.openxmlformats.org/package/2006/relationships"><Relationship Id="rId13" Type="http://schemas.microsoft.com/office/2007/relationships/hdphoto" Target="../media/hdphoto2.wdp"/><Relationship Id="rId18" Type="http://schemas.openxmlformats.org/officeDocument/2006/relationships/image" Target="../media/image122.png"/><Relationship Id="rId26" Type="http://schemas.openxmlformats.org/officeDocument/2006/relationships/image" Target="../media/image87.png"/><Relationship Id="rId39" Type="http://schemas.openxmlformats.org/officeDocument/2006/relationships/image" Target="../media/image104.png"/><Relationship Id="rId21" Type="http://schemas.openxmlformats.org/officeDocument/2006/relationships/image" Target="../media/image109.png"/><Relationship Id="rId34" Type="http://schemas.openxmlformats.org/officeDocument/2006/relationships/image" Target="../media/image96.png"/><Relationship Id="rId42" Type="http://schemas.openxmlformats.org/officeDocument/2006/relationships/image" Target="../media/image107.png"/><Relationship Id="rId47" Type="http://schemas.openxmlformats.org/officeDocument/2006/relationships/image" Target="../media/image128.png"/><Relationship Id="rId50" Type="http://schemas.openxmlformats.org/officeDocument/2006/relationships/image" Target="../media/image131.png"/><Relationship Id="rId7" Type="http://schemas.openxmlformats.org/officeDocument/2006/relationships/image" Target="../media/image110.png"/><Relationship Id="rId2" Type="http://schemas.openxmlformats.org/officeDocument/2006/relationships/notesSlide" Target="../notesSlides/notesSlide9.xml"/><Relationship Id="rId16" Type="http://schemas.openxmlformats.org/officeDocument/2006/relationships/image" Target="../media/image101.png"/><Relationship Id="rId29" Type="http://schemas.openxmlformats.org/officeDocument/2006/relationships/image" Target="../media/image124.png"/><Relationship Id="rId11" Type="http://schemas.openxmlformats.org/officeDocument/2006/relationships/image" Target="../media/image89.png"/><Relationship Id="rId24" Type="http://schemas.openxmlformats.org/officeDocument/2006/relationships/image" Target="../media/image115.png"/><Relationship Id="rId32" Type="http://schemas.openxmlformats.org/officeDocument/2006/relationships/image" Target="../media/image137.svg"/><Relationship Id="rId37" Type="http://schemas.openxmlformats.org/officeDocument/2006/relationships/image" Target="../media/image100.png"/><Relationship Id="rId40" Type="http://schemas.openxmlformats.org/officeDocument/2006/relationships/image" Target="../media/image105.png"/><Relationship Id="rId45" Type="http://schemas.openxmlformats.org/officeDocument/2006/relationships/image" Target="../media/image113.emf"/><Relationship Id="rId53" Type="http://schemas.openxmlformats.org/officeDocument/2006/relationships/image" Target="../media/image134.png"/><Relationship Id="rId5" Type="http://schemas.openxmlformats.org/officeDocument/2006/relationships/image" Target="../media/image91.png"/><Relationship Id="rId10" Type="http://schemas.openxmlformats.org/officeDocument/2006/relationships/image" Target="../media/image127.png"/><Relationship Id="rId19" Type="http://schemas.openxmlformats.org/officeDocument/2006/relationships/image" Target="../media/image102.png"/><Relationship Id="rId31" Type="http://schemas.openxmlformats.org/officeDocument/2006/relationships/image" Target="../media/image136.png"/><Relationship Id="rId44" Type="http://schemas.openxmlformats.org/officeDocument/2006/relationships/oleObject" Target="../embeddings/oleObject1.bin"/><Relationship Id="rId52" Type="http://schemas.openxmlformats.org/officeDocument/2006/relationships/image" Target="../media/image133.png"/><Relationship Id="rId4" Type="http://schemas.openxmlformats.org/officeDocument/2006/relationships/image" Target="../media/image90.png"/><Relationship Id="rId9" Type="http://schemas.openxmlformats.org/officeDocument/2006/relationships/image" Target="../media/image126.jpeg"/><Relationship Id="rId14" Type="http://schemas.openxmlformats.org/officeDocument/2006/relationships/image" Target="../media/image119.png"/><Relationship Id="rId22" Type="http://schemas.openxmlformats.org/officeDocument/2006/relationships/image" Target="../media/image111.png"/><Relationship Id="rId27" Type="http://schemas.openxmlformats.org/officeDocument/2006/relationships/image" Target="../media/image88.svg"/><Relationship Id="rId30" Type="http://schemas.openxmlformats.org/officeDocument/2006/relationships/image" Target="../media/image125.svg"/><Relationship Id="rId35" Type="http://schemas.openxmlformats.org/officeDocument/2006/relationships/image" Target="../media/image97.png"/><Relationship Id="rId43" Type="http://schemas.openxmlformats.org/officeDocument/2006/relationships/image" Target="../media/image108.png"/><Relationship Id="rId48" Type="http://schemas.openxmlformats.org/officeDocument/2006/relationships/image" Target="../media/image129.png"/><Relationship Id="rId8" Type="http://schemas.openxmlformats.org/officeDocument/2006/relationships/image" Target="../media/image99.png"/><Relationship Id="rId51" Type="http://schemas.openxmlformats.org/officeDocument/2006/relationships/image" Target="../media/image132.png"/><Relationship Id="rId3" Type="http://schemas.openxmlformats.org/officeDocument/2006/relationships/image" Target="../media/image135.png"/><Relationship Id="rId12" Type="http://schemas.openxmlformats.org/officeDocument/2006/relationships/image" Target="../media/image118.png"/><Relationship Id="rId17" Type="http://schemas.openxmlformats.org/officeDocument/2006/relationships/image" Target="../media/image121.png"/><Relationship Id="rId25" Type="http://schemas.openxmlformats.org/officeDocument/2006/relationships/image" Target="../media/image116.svg"/><Relationship Id="rId33" Type="http://schemas.openxmlformats.org/officeDocument/2006/relationships/image" Target="../media/image95.png"/><Relationship Id="rId38" Type="http://schemas.openxmlformats.org/officeDocument/2006/relationships/image" Target="../media/image103.png"/><Relationship Id="rId46" Type="http://schemas.openxmlformats.org/officeDocument/2006/relationships/image" Target="../media/image114.png"/><Relationship Id="rId20" Type="http://schemas.openxmlformats.org/officeDocument/2006/relationships/image" Target="../media/image123.png"/><Relationship Id="rId41"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7.png"/><Relationship Id="rId15" Type="http://schemas.openxmlformats.org/officeDocument/2006/relationships/image" Target="../media/image120.png"/><Relationship Id="rId23" Type="http://schemas.openxmlformats.org/officeDocument/2006/relationships/image" Target="../media/image112.png"/><Relationship Id="rId28" Type="http://schemas.openxmlformats.org/officeDocument/2006/relationships/image" Target="../media/image92.png"/><Relationship Id="rId36" Type="http://schemas.openxmlformats.org/officeDocument/2006/relationships/image" Target="../media/image98.png"/><Relationship Id="rId49"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B20D92-C3B3-415E-98D3-AF1BBCFF879B}"/>
              </a:ext>
            </a:extLst>
          </p:cNvPr>
          <p:cNvSpPr>
            <a:spLocks noGrp="1"/>
          </p:cNvSpPr>
          <p:nvPr>
            <p:ph type="title"/>
          </p:nvPr>
        </p:nvSpPr>
        <p:spPr>
          <a:xfrm>
            <a:off x="429543" y="3029995"/>
            <a:ext cx="10080801" cy="1793104"/>
          </a:xfrm>
        </p:spPr>
        <p:txBody>
          <a:bodyPr/>
          <a:lstStyle/>
          <a:p>
            <a:r>
              <a:rPr lang="en-US" sz="5250">
                <a:solidFill>
                  <a:schemeClr val="accent1"/>
                </a:solidFill>
                <a:cs typeface="Segoe UI"/>
              </a:rPr>
              <a:t>Microsoft 365</a:t>
            </a:r>
            <a:br>
              <a:rPr lang="en-US" sz="5250"/>
            </a:br>
            <a:r>
              <a:rPr lang="en-US" sz="4300">
                <a:cs typeface="Segoe UI"/>
              </a:rPr>
              <a:t>Modern Collaboration Architecture (MOCA) </a:t>
            </a:r>
            <a:r>
              <a:rPr lang="en-US" sz="2400">
                <a:solidFill>
                  <a:srgbClr val="7030A0"/>
                </a:solidFill>
                <a:cs typeface="Segoe UI"/>
              </a:rPr>
              <a:t>Extended version 1.2</a:t>
            </a:r>
            <a:endParaRPr lang="en-US" sz="4000">
              <a:solidFill>
                <a:srgbClr val="7030A0"/>
              </a:solidFill>
            </a:endParaRPr>
          </a:p>
        </p:txBody>
      </p:sp>
      <p:sp>
        <p:nvSpPr>
          <p:cNvPr id="2" name="Text Placeholder 1">
            <a:extLst>
              <a:ext uri="{FF2B5EF4-FFF2-40B4-BE49-F238E27FC236}">
                <a16:creationId xmlns:a16="http://schemas.microsoft.com/office/drawing/2014/main" id="{BE36CD91-654F-43CD-AA14-1F2D35C81473}"/>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11089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Business Optimization</a:t>
            </a:r>
          </a:p>
        </p:txBody>
      </p:sp>
      <p:sp>
        <p:nvSpPr>
          <p:cNvPr id="7" name="TextBox 6">
            <a:extLst>
              <a:ext uri="{FF2B5EF4-FFF2-40B4-BE49-F238E27FC236}">
                <a16:creationId xmlns:a16="http://schemas.microsoft.com/office/drawing/2014/main" id="{A88400DF-35C4-4F53-82DD-8741070679D2}"/>
              </a:ext>
            </a:extLst>
          </p:cNvPr>
          <p:cNvSpPr txBox="1"/>
          <p:nvPr/>
        </p:nvSpPr>
        <p:spPr>
          <a:xfrm>
            <a:off x="4376797" y="4815815"/>
            <a:ext cx="313988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Business Optimization</a:t>
            </a:r>
          </a:p>
        </p:txBody>
      </p:sp>
      <p:sp>
        <p:nvSpPr>
          <p:cNvPr id="128" name="Rectangle: Rounded Corners 127">
            <a:extLst>
              <a:ext uri="{FF2B5EF4-FFF2-40B4-BE49-F238E27FC236}">
                <a16:creationId xmlns:a16="http://schemas.microsoft.com/office/drawing/2014/main" id="{D839D284-9B00-4B94-96C2-15BCEFAE76AB}"/>
              </a:ext>
              <a:ext uri="{C183D7F6-B498-43B3-948B-1728B52AA6E4}">
                <adec:decorative xmlns:adec="http://schemas.microsoft.com/office/drawing/2017/decorative" val="1"/>
              </a:ext>
            </a:extLst>
          </p:cNvPr>
          <p:cNvSpPr/>
          <p:nvPr/>
        </p:nvSpPr>
        <p:spPr>
          <a:xfrm>
            <a:off x="3435186" y="2525777"/>
            <a:ext cx="1619248" cy="213863"/>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1000">
                <a:solidFill>
                  <a:prstClr val="black">
                    <a:lumMod val="65000"/>
                    <a:lumOff val="35000"/>
                  </a:prstClr>
                </a:solidFill>
              </a:rPr>
              <a:t>Customer Service</a:t>
            </a:r>
          </a:p>
        </p:txBody>
      </p:sp>
      <p:sp>
        <p:nvSpPr>
          <p:cNvPr id="129" name="Rectangle: Rounded Corners 128">
            <a:extLst>
              <a:ext uri="{FF2B5EF4-FFF2-40B4-BE49-F238E27FC236}">
                <a16:creationId xmlns:a16="http://schemas.microsoft.com/office/drawing/2014/main" id="{5541A8A3-AB51-487D-8328-B30874686302}"/>
              </a:ext>
              <a:ext uri="{C183D7F6-B498-43B3-948B-1728B52AA6E4}">
                <adec:decorative xmlns:adec="http://schemas.microsoft.com/office/drawing/2017/decorative" val="1"/>
              </a:ext>
            </a:extLst>
          </p:cNvPr>
          <p:cNvSpPr/>
          <p:nvPr/>
        </p:nvSpPr>
        <p:spPr>
          <a:xfrm>
            <a:off x="3816529" y="2209170"/>
            <a:ext cx="1619248" cy="213863"/>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Sales</a:t>
            </a:r>
          </a:p>
        </p:txBody>
      </p:sp>
      <p:sp>
        <p:nvSpPr>
          <p:cNvPr id="130" name="Rectangle: Rounded Corners 129">
            <a:extLst>
              <a:ext uri="{FF2B5EF4-FFF2-40B4-BE49-F238E27FC236}">
                <a16:creationId xmlns:a16="http://schemas.microsoft.com/office/drawing/2014/main" id="{2F032F36-DF11-4F3C-889E-8A3F050EED44}"/>
              </a:ext>
              <a:ext uri="{C183D7F6-B498-43B3-948B-1728B52AA6E4}">
                <adec:decorative xmlns:adec="http://schemas.microsoft.com/office/drawing/2017/decorative" val="1"/>
              </a:ext>
            </a:extLst>
          </p:cNvPr>
          <p:cNvSpPr/>
          <p:nvPr/>
        </p:nvSpPr>
        <p:spPr>
          <a:xfrm>
            <a:off x="3069003" y="3792205"/>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Marketing</a:t>
            </a:r>
          </a:p>
        </p:txBody>
      </p:sp>
      <p:sp>
        <p:nvSpPr>
          <p:cNvPr id="131" name="Rectangle: Rounded Corners 130">
            <a:extLst>
              <a:ext uri="{FF2B5EF4-FFF2-40B4-BE49-F238E27FC236}">
                <a16:creationId xmlns:a16="http://schemas.microsoft.com/office/drawing/2014/main" id="{D885626F-D730-4E4E-A6F0-CDD81F1486D3}"/>
              </a:ext>
              <a:ext uri="{C183D7F6-B498-43B3-948B-1728B52AA6E4}">
                <adec:decorative xmlns:adec="http://schemas.microsoft.com/office/drawing/2017/decorative" val="1"/>
              </a:ext>
            </a:extLst>
          </p:cNvPr>
          <p:cNvSpPr/>
          <p:nvPr/>
        </p:nvSpPr>
        <p:spPr>
          <a:xfrm>
            <a:off x="6897044" y="4080409"/>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Project Services Automation</a:t>
            </a:r>
          </a:p>
        </p:txBody>
      </p:sp>
      <p:sp>
        <p:nvSpPr>
          <p:cNvPr id="132" name="Rectangle: Rounded Corners 131">
            <a:extLst>
              <a:ext uri="{FF2B5EF4-FFF2-40B4-BE49-F238E27FC236}">
                <a16:creationId xmlns:a16="http://schemas.microsoft.com/office/drawing/2014/main" id="{24312E50-AE7E-4849-9B8D-AE77CCB6A0B1}"/>
              </a:ext>
              <a:ext uri="{C183D7F6-B498-43B3-948B-1728B52AA6E4}">
                <adec:decorative xmlns:adec="http://schemas.microsoft.com/office/drawing/2017/decorative" val="1"/>
              </a:ext>
            </a:extLst>
          </p:cNvPr>
          <p:cNvSpPr/>
          <p:nvPr/>
        </p:nvSpPr>
        <p:spPr>
          <a:xfrm>
            <a:off x="3024713" y="3475598"/>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Retail</a:t>
            </a:r>
          </a:p>
        </p:txBody>
      </p:sp>
      <p:sp>
        <p:nvSpPr>
          <p:cNvPr id="134" name="Rectangle: Rounded Corners 133">
            <a:extLst>
              <a:ext uri="{FF2B5EF4-FFF2-40B4-BE49-F238E27FC236}">
                <a16:creationId xmlns:a16="http://schemas.microsoft.com/office/drawing/2014/main" id="{A512195C-D28C-461A-8E15-9477E1FB9CA5}"/>
              </a:ext>
              <a:ext uri="{C183D7F6-B498-43B3-948B-1728B52AA6E4}">
                <adec:decorative xmlns:adec="http://schemas.microsoft.com/office/drawing/2017/decorative" val="1"/>
              </a:ext>
            </a:extLst>
          </p:cNvPr>
          <p:cNvSpPr/>
          <p:nvPr/>
        </p:nvSpPr>
        <p:spPr>
          <a:xfrm>
            <a:off x="3037552" y="3158991"/>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Customer Insights</a:t>
            </a:r>
          </a:p>
        </p:txBody>
      </p:sp>
      <p:sp>
        <p:nvSpPr>
          <p:cNvPr id="139" name="Rectangle: Rounded Corners 138">
            <a:extLst>
              <a:ext uri="{FF2B5EF4-FFF2-40B4-BE49-F238E27FC236}">
                <a16:creationId xmlns:a16="http://schemas.microsoft.com/office/drawing/2014/main" id="{2AD9DA1D-F7A6-4C67-9C7C-5BFFF52BEDB3}"/>
              </a:ext>
              <a:ext uri="{C183D7F6-B498-43B3-948B-1728B52AA6E4}">
                <adec:decorative xmlns:adec="http://schemas.microsoft.com/office/drawing/2017/decorative" val="1"/>
              </a:ext>
            </a:extLst>
          </p:cNvPr>
          <p:cNvSpPr/>
          <p:nvPr/>
        </p:nvSpPr>
        <p:spPr>
          <a:xfrm>
            <a:off x="3163645" y="2842384"/>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Collecting Information</a:t>
            </a:r>
          </a:p>
        </p:txBody>
      </p:sp>
      <p:sp>
        <p:nvSpPr>
          <p:cNvPr id="141" name="Rectangle: Rounded Corners 140">
            <a:extLst>
              <a:ext uri="{FF2B5EF4-FFF2-40B4-BE49-F238E27FC236}">
                <a16:creationId xmlns:a16="http://schemas.microsoft.com/office/drawing/2014/main" id="{1309ED80-41F9-488A-8FB7-8E7C986FBE92}"/>
              </a:ext>
              <a:ext uri="{C183D7F6-B498-43B3-948B-1728B52AA6E4}">
                <adec:decorative xmlns:adec="http://schemas.microsoft.com/office/drawing/2017/decorative" val="1"/>
              </a:ext>
            </a:extLst>
          </p:cNvPr>
          <p:cNvSpPr/>
          <p:nvPr/>
        </p:nvSpPr>
        <p:spPr>
          <a:xfrm>
            <a:off x="3382864" y="4108812"/>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Finance</a:t>
            </a:r>
          </a:p>
        </p:txBody>
      </p:sp>
      <p:sp>
        <p:nvSpPr>
          <p:cNvPr id="142" name="Rectangle: Rounded Corners 141">
            <a:extLst>
              <a:ext uri="{FF2B5EF4-FFF2-40B4-BE49-F238E27FC236}">
                <a16:creationId xmlns:a16="http://schemas.microsoft.com/office/drawing/2014/main" id="{37412FD1-1E4C-4204-AE30-038DCF05A784}"/>
              </a:ext>
              <a:ext uri="{C183D7F6-B498-43B3-948B-1728B52AA6E4}">
                <adec:decorative xmlns:adec="http://schemas.microsoft.com/office/drawing/2017/decorative" val="1"/>
              </a:ext>
            </a:extLst>
          </p:cNvPr>
          <p:cNvSpPr/>
          <p:nvPr/>
        </p:nvSpPr>
        <p:spPr>
          <a:xfrm>
            <a:off x="6436040" y="2209170"/>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1000">
                <a:solidFill>
                  <a:prstClr val="black">
                    <a:lumMod val="65000"/>
                    <a:lumOff val="35000"/>
                  </a:prstClr>
                </a:solidFill>
              </a:rPr>
              <a:t>Mixed Reality</a:t>
            </a:r>
          </a:p>
        </p:txBody>
      </p:sp>
      <p:sp>
        <p:nvSpPr>
          <p:cNvPr id="143" name="Rectangle: Rounded Corners 142">
            <a:extLst>
              <a:ext uri="{FF2B5EF4-FFF2-40B4-BE49-F238E27FC236}">
                <a16:creationId xmlns:a16="http://schemas.microsoft.com/office/drawing/2014/main" id="{7A725FE1-3FA6-48D1-8335-670D6D332350}"/>
              </a:ext>
              <a:ext uri="{C183D7F6-B498-43B3-948B-1728B52AA6E4}">
                <adec:decorative xmlns:adec="http://schemas.microsoft.com/office/drawing/2017/decorative" val="1"/>
              </a:ext>
            </a:extLst>
          </p:cNvPr>
          <p:cNvSpPr/>
          <p:nvPr/>
        </p:nvSpPr>
        <p:spPr>
          <a:xfrm>
            <a:off x="6896343" y="2521043"/>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Fraud Protection</a:t>
            </a:r>
          </a:p>
        </p:txBody>
      </p:sp>
      <p:sp>
        <p:nvSpPr>
          <p:cNvPr id="144" name="Rectangle: Rounded Corners 143">
            <a:extLst>
              <a:ext uri="{FF2B5EF4-FFF2-40B4-BE49-F238E27FC236}">
                <a16:creationId xmlns:a16="http://schemas.microsoft.com/office/drawing/2014/main" id="{2EEB1FD9-3331-407B-8FBB-7082B74C7D90}"/>
              </a:ext>
              <a:ext uri="{C183D7F6-B498-43B3-948B-1728B52AA6E4}">
                <adec:decorative xmlns:adec="http://schemas.microsoft.com/office/drawing/2017/decorative" val="1"/>
              </a:ext>
            </a:extLst>
          </p:cNvPr>
          <p:cNvSpPr/>
          <p:nvPr/>
        </p:nvSpPr>
        <p:spPr>
          <a:xfrm>
            <a:off x="7121374" y="2832916"/>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Product Insights</a:t>
            </a:r>
          </a:p>
        </p:txBody>
      </p:sp>
      <p:sp>
        <p:nvSpPr>
          <p:cNvPr id="145" name="Rectangle: Rounded Corners 144">
            <a:extLst>
              <a:ext uri="{FF2B5EF4-FFF2-40B4-BE49-F238E27FC236}">
                <a16:creationId xmlns:a16="http://schemas.microsoft.com/office/drawing/2014/main" id="{05D675D5-CA51-4FB9-9BA3-8CC441CF4BD2}"/>
              </a:ext>
              <a:ext uri="{C183D7F6-B498-43B3-948B-1728B52AA6E4}">
                <adec:decorative xmlns:adec="http://schemas.microsoft.com/office/drawing/2017/decorative" val="1"/>
              </a:ext>
            </a:extLst>
          </p:cNvPr>
          <p:cNvSpPr/>
          <p:nvPr/>
        </p:nvSpPr>
        <p:spPr>
          <a:xfrm>
            <a:off x="7242202" y="3144790"/>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Supply Chain Management</a:t>
            </a:r>
          </a:p>
        </p:txBody>
      </p:sp>
      <p:sp>
        <p:nvSpPr>
          <p:cNvPr id="146" name="Rectangle: Rounded Corners 145">
            <a:extLst>
              <a:ext uri="{FF2B5EF4-FFF2-40B4-BE49-F238E27FC236}">
                <a16:creationId xmlns:a16="http://schemas.microsoft.com/office/drawing/2014/main" id="{B5D30591-4079-4A21-8CC3-CA5E9ECE407C}"/>
              </a:ext>
              <a:ext uri="{C183D7F6-B498-43B3-948B-1728B52AA6E4}">
                <adec:decorative xmlns:adec="http://schemas.microsoft.com/office/drawing/2017/decorative" val="1"/>
              </a:ext>
            </a:extLst>
          </p:cNvPr>
          <p:cNvSpPr/>
          <p:nvPr/>
        </p:nvSpPr>
        <p:spPr>
          <a:xfrm>
            <a:off x="7168062" y="3456663"/>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Field Services</a:t>
            </a:r>
          </a:p>
        </p:txBody>
      </p:sp>
      <p:sp>
        <p:nvSpPr>
          <p:cNvPr id="147" name="Rectangle: Rounded Corners 146">
            <a:extLst>
              <a:ext uri="{FF2B5EF4-FFF2-40B4-BE49-F238E27FC236}">
                <a16:creationId xmlns:a16="http://schemas.microsoft.com/office/drawing/2014/main" id="{08A77387-558F-4B97-BEFD-6B1887C065E8}"/>
              </a:ext>
              <a:ext uri="{C183D7F6-B498-43B3-948B-1728B52AA6E4}">
                <adec:decorative xmlns:adec="http://schemas.microsoft.com/office/drawing/2017/decorative" val="1"/>
              </a:ext>
            </a:extLst>
          </p:cNvPr>
          <p:cNvSpPr/>
          <p:nvPr/>
        </p:nvSpPr>
        <p:spPr>
          <a:xfrm>
            <a:off x="7026733" y="3768536"/>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 Insights</a:t>
            </a:r>
          </a:p>
        </p:txBody>
      </p:sp>
      <p:sp>
        <p:nvSpPr>
          <p:cNvPr id="148" name="Rectangle: Rounded Corners 147">
            <a:extLst>
              <a:ext uri="{FF2B5EF4-FFF2-40B4-BE49-F238E27FC236}">
                <a16:creationId xmlns:a16="http://schemas.microsoft.com/office/drawing/2014/main" id="{F415280B-02AC-45EE-A2E6-A4FE2FC97CF7}"/>
              </a:ext>
              <a:ext uri="{C183D7F6-B498-43B3-948B-1728B52AA6E4}">
                <adec:decorative xmlns:adec="http://schemas.microsoft.com/office/drawing/2017/decorative" val="1"/>
              </a:ext>
            </a:extLst>
          </p:cNvPr>
          <p:cNvSpPr/>
          <p:nvPr/>
        </p:nvSpPr>
        <p:spPr>
          <a:xfrm>
            <a:off x="3719719" y="4425419"/>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 Central</a:t>
            </a:r>
          </a:p>
        </p:txBody>
      </p:sp>
      <p:sp>
        <p:nvSpPr>
          <p:cNvPr id="149" name="Rectangle: Rounded Corners 148">
            <a:extLst>
              <a:ext uri="{FF2B5EF4-FFF2-40B4-BE49-F238E27FC236}">
                <a16:creationId xmlns:a16="http://schemas.microsoft.com/office/drawing/2014/main" id="{FE9D2692-3EE0-4DAE-86ED-4DB795CCD348}"/>
              </a:ext>
              <a:ext uri="{C183D7F6-B498-43B3-948B-1728B52AA6E4}">
                <adec:decorative xmlns:adec="http://schemas.microsoft.com/office/drawing/2017/decorative" val="1"/>
              </a:ext>
            </a:extLst>
          </p:cNvPr>
          <p:cNvSpPr/>
          <p:nvPr/>
        </p:nvSpPr>
        <p:spPr>
          <a:xfrm>
            <a:off x="6685038" y="4392283"/>
            <a:ext cx="1619248" cy="213863"/>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Human Resources &amp; Talent</a:t>
            </a:r>
          </a:p>
        </p:txBody>
      </p:sp>
      <p:sp>
        <p:nvSpPr>
          <p:cNvPr id="22" name="Oval 21">
            <a:extLst>
              <a:ext uri="{FF2B5EF4-FFF2-40B4-BE49-F238E27FC236}">
                <a16:creationId xmlns:a16="http://schemas.microsoft.com/office/drawing/2014/main" id="{58B5B4AB-D48C-9092-16FA-32EC71D836BB}"/>
              </a:ext>
            </a:extLst>
          </p:cNvPr>
          <p:cNvSpPr/>
          <p:nvPr/>
        </p:nvSpPr>
        <p:spPr>
          <a:xfrm>
            <a:off x="4863511" y="2414920"/>
            <a:ext cx="2110493" cy="2110493"/>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6" name="Graphic 25" descr="Workflow with solid fill">
            <a:extLst>
              <a:ext uri="{FF2B5EF4-FFF2-40B4-BE49-F238E27FC236}">
                <a16:creationId xmlns:a16="http://schemas.microsoft.com/office/drawing/2014/main" id="{12947BA8-831E-CD85-6F76-59069D8B5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7165" y="3008574"/>
            <a:ext cx="923184" cy="923184"/>
          </a:xfrm>
          <a:prstGeom prst="rect">
            <a:avLst/>
          </a:prstGeom>
        </p:spPr>
      </p:pic>
      <p:grpSp>
        <p:nvGrpSpPr>
          <p:cNvPr id="3" name="Group 2">
            <a:extLst>
              <a:ext uri="{FF2B5EF4-FFF2-40B4-BE49-F238E27FC236}">
                <a16:creationId xmlns:a16="http://schemas.microsoft.com/office/drawing/2014/main" id="{C387F2E5-F472-34A3-0724-5B9796641DCB}"/>
              </a:ext>
            </a:extLst>
          </p:cNvPr>
          <p:cNvGrpSpPr/>
          <p:nvPr/>
        </p:nvGrpSpPr>
        <p:grpSpPr>
          <a:xfrm>
            <a:off x="4776645" y="5408254"/>
            <a:ext cx="2436522" cy="319939"/>
            <a:chOff x="4776645" y="5408254"/>
            <a:chExt cx="2436522" cy="319939"/>
          </a:xfrm>
        </p:grpSpPr>
        <p:sp>
          <p:nvSpPr>
            <p:cNvPr id="133" name="Rectangle 132" descr="Dynamics365 is the main tool used in the Business optimization ">
              <a:extLst>
                <a:ext uri="{FF2B5EF4-FFF2-40B4-BE49-F238E27FC236}">
                  <a16:creationId xmlns:a16="http://schemas.microsoft.com/office/drawing/2014/main" id="{35137188-7157-4880-98A8-DD139C07B3BB}"/>
                </a:ext>
              </a:extLst>
            </p:cNvPr>
            <p:cNvSpPr/>
            <p:nvPr/>
          </p:nvSpPr>
          <p:spPr bwMode="auto">
            <a:xfrm>
              <a:off x="4776645" y="5408254"/>
              <a:ext cx="2436522" cy="319939"/>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Dynamics 365 + Viva</a:t>
              </a:r>
            </a:p>
          </p:txBody>
        </p:sp>
        <p:pic>
          <p:nvPicPr>
            <p:cNvPr id="18" name="Picture 17">
              <a:extLst>
                <a:ext uri="{FF2B5EF4-FFF2-40B4-BE49-F238E27FC236}">
                  <a16:creationId xmlns:a16="http://schemas.microsoft.com/office/drawing/2014/main" id="{918C1261-F0C4-BC6B-493C-753FF30592F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951366" y="5447110"/>
              <a:ext cx="216696" cy="216696"/>
            </a:xfrm>
            <a:prstGeom prst="rect">
              <a:avLst/>
            </a:prstGeom>
          </p:spPr>
        </p:pic>
        <p:pic>
          <p:nvPicPr>
            <p:cNvPr id="28" name="Graphic 27">
              <a:extLst>
                <a:ext uri="{FF2B5EF4-FFF2-40B4-BE49-F238E27FC236}">
                  <a16:creationId xmlns:a16="http://schemas.microsoft.com/office/drawing/2014/main" id="{F68ADC34-EFA3-E935-550F-9DAF82D7B3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8316" y="5436829"/>
              <a:ext cx="245172" cy="245173"/>
            </a:xfrm>
            <a:prstGeom prst="rect">
              <a:avLst/>
            </a:prstGeom>
          </p:spPr>
        </p:pic>
      </p:grpSp>
      <p:grpSp>
        <p:nvGrpSpPr>
          <p:cNvPr id="8" name="Group 7">
            <a:extLst>
              <a:ext uri="{FF2B5EF4-FFF2-40B4-BE49-F238E27FC236}">
                <a16:creationId xmlns:a16="http://schemas.microsoft.com/office/drawing/2014/main" id="{C2F04B62-B337-BD14-A4B5-6CDFCA2CB335}"/>
              </a:ext>
            </a:extLst>
          </p:cNvPr>
          <p:cNvGrpSpPr/>
          <p:nvPr/>
        </p:nvGrpSpPr>
        <p:grpSpPr>
          <a:xfrm>
            <a:off x="2417309" y="2170208"/>
            <a:ext cx="7741065" cy="2489679"/>
            <a:chOff x="2417309" y="2170208"/>
            <a:chExt cx="7741065" cy="2489679"/>
          </a:xfrm>
        </p:grpSpPr>
        <p:pic>
          <p:nvPicPr>
            <p:cNvPr id="179" name="Picture 2" descr="See the source image">
              <a:extLst>
                <a:ext uri="{FF2B5EF4-FFF2-40B4-BE49-F238E27FC236}">
                  <a16:creationId xmlns:a16="http://schemas.microsoft.com/office/drawing/2014/main" id="{076A6CF1-80EB-4DCF-B6EF-89E47663A1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6424" y="4414208"/>
              <a:ext cx="246844" cy="245679"/>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a:extLst>
                <a:ext uri="{FF2B5EF4-FFF2-40B4-BE49-F238E27FC236}">
                  <a16:creationId xmlns:a16="http://schemas.microsoft.com/office/drawing/2014/main" id="{260EEE01-BEE5-4B18-AB05-37AFE24FF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0870" y="2199647"/>
              <a:ext cx="216357" cy="21635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a:extLst>
                <a:ext uri="{FF2B5EF4-FFF2-40B4-BE49-F238E27FC236}">
                  <a16:creationId xmlns:a16="http://schemas.microsoft.com/office/drawing/2014/main" id="{52CDCFFE-D66B-4657-98BE-C0BB03D772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7928" y="3434052"/>
              <a:ext cx="240873" cy="24374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a:extLst>
                <a:ext uri="{FF2B5EF4-FFF2-40B4-BE49-F238E27FC236}">
                  <a16:creationId xmlns:a16="http://schemas.microsoft.com/office/drawing/2014/main" id="{16D1A854-9543-40D1-8383-3899CCA297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2198" y="2504542"/>
              <a:ext cx="237855" cy="237855"/>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a:extLst>
                <a:ext uri="{FF2B5EF4-FFF2-40B4-BE49-F238E27FC236}">
                  <a16:creationId xmlns:a16="http://schemas.microsoft.com/office/drawing/2014/main" id="{2A49E2AC-2938-4D0B-BE48-1A0C780A76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4193" y="3792205"/>
              <a:ext cx="213863" cy="213863"/>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3">
              <a:extLst>
                <a:ext uri="{FF2B5EF4-FFF2-40B4-BE49-F238E27FC236}">
                  <a16:creationId xmlns:a16="http://schemas.microsoft.com/office/drawing/2014/main" id="{C150651E-2F2E-4408-8511-E04A119D0D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2446" y="3156232"/>
              <a:ext cx="219294" cy="219294"/>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a:extLst>
                <a:ext uri="{FF2B5EF4-FFF2-40B4-BE49-F238E27FC236}">
                  <a16:creationId xmlns:a16="http://schemas.microsoft.com/office/drawing/2014/main" id="{1D99DC1D-FEDB-4233-9482-BD6817163D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4937" y="2177508"/>
              <a:ext cx="253437" cy="25343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See the source image">
              <a:extLst>
                <a:ext uri="{FF2B5EF4-FFF2-40B4-BE49-F238E27FC236}">
                  <a16:creationId xmlns:a16="http://schemas.microsoft.com/office/drawing/2014/main" id="{5AB145C1-FE77-4900-9D76-DF62E0B2FB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60540" y="2830387"/>
              <a:ext cx="237855" cy="237855"/>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See the source image">
              <a:extLst>
                <a:ext uri="{FF2B5EF4-FFF2-40B4-BE49-F238E27FC236}">
                  <a16:creationId xmlns:a16="http://schemas.microsoft.com/office/drawing/2014/main" id="{13F69D4A-B51A-4A4C-BF91-4B0E55B37A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64088" y="4392282"/>
              <a:ext cx="200553" cy="200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1E4642FE-BFB7-4668-9135-A261BCC971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02308" y="4095889"/>
              <a:ext cx="222386" cy="222386"/>
            </a:xfrm>
            <a:prstGeom prst="rect">
              <a:avLst/>
            </a:prstGeom>
          </p:spPr>
        </p:pic>
        <p:pic>
          <p:nvPicPr>
            <p:cNvPr id="9" name="Picture 8" descr="Icon&#10;&#10;Description automatically generated">
              <a:extLst>
                <a:ext uri="{FF2B5EF4-FFF2-40B4-BE49-F238E27FC236}">
                  <a16:creationId xmlns:a16="http://schemas.microsoft.com/office/drawing/2014/main" id="{30EAD638-C784-43F6-8CA4-C9CF67E970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93542" y="2488625"/>
              <a:ext cx="227520" cy="227520"/>
            </a:xfrm>
            <a:prstGeom prst="rect">
              <a:avLst/>
            </a:prstGeom>
          </p:spPr>
        </p:pic>
        <p:pic>
          <p:nvPicPr>
            <p:cNvPr id="12" name="Picture 11" descr="Icon&#10;&#10;Description automatically generated">
              <a:extLst>
                <a:ext uri="{FF2B5EF4-FFF2-40B4-BE49-F238E27FC236}">
                  <a16:creationId xmlns:a16="http://schemas.microsoft.com/office/drawing/2014/main" id="{565AB38A-A73C-4C7D-9F4B-49EC01F08E2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15197" y="4061908"/>
              <a:ext cx="216831" cy="216831"/>
            </a:xfrm>
            <a:prstGeom prst="rect">
              <a:avLst/>
            </a:prstGeom>
          </p:spPr>
        </p:pic>
        <p:pic>
          <p:nvPicPr>
            <p:cNvPr id="15" name="Picture 14" descr="Icon&#10;&#10;Description automatically generated with low confidence">
              <a:extLst>
                <a:ext uri="{FF2B5EF4-FFF2-40B4-BE49-F238E27FC236}">
                  <a16:creationId xmlns:a16="http://schemas.microsoft.com/office/drawing/2014/main" id="{D3E0782F-FF82-492B-BD40-B745262287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96203" y="3775236"/>
              <a:ext cx="212400" cy="212400"/>
            </a:xfrm>
            <a:prstGeom prst="rect">
              <a:avLst/>
            </a:prstGeom>
          </p:spPr>
        </p:pic>
        <p:pic>
          <p:nvPicPr>
            <p:cNvPr id="17" name="Picture 16" descr="Logo&#10;&#10;Description automatically generated">
              <a:extLst>
                <a:ext uri="{FF2B5EF4-FFF2-40B4-BE49-F238E27FC236}">
                  <a16:creationId xmlns:a16="http://schemas.microsoft.com/office/drawing/2014/main" id="{4CA525F6-0BB0-4292-BB34-B7A05FCDFF2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34650" y="2804757"/>
              <a:ext cx="240873" cy="240873"/>
            </a:xfrm>
            <a:prstGeom prst="rect">
              <a:avLst/>
            </a:prstGeom>
          </p:spPr>
        </p:pic>
        <p:pic>
          <p:nvPicPr>
            <p:cNvPr id="19" name="Picture 18" descr="Logo&#10;&#10;Description automatically generated with low confidence">
              <a:extLst>
                <a:ext uri="{FF2B5EF4-FFF2-40B4-BE49-F238E27FC236}">
                  <a16:creationId xmlns:a16="http://schemas.microsoft.com/office/drawing/2014/main" id="{7B60E47C-0FF0-4674-BC67-BF47521BD34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30091" y="3151444"/>
              <a:ext cx="200554" cy="200554"/>
            </a:xfrm>
            <a:prstGeom prst="rect">
              <a:avLst/>
            </a:prstGeom>
          </p:spPr>
        </p:pic>
        <p:pic>
          <p:nvPicPr>
            <p:cNvPr id="21" name="Picture 20" descr="Logo, icon&#10;&#10;Description automatically generated">
              <a:extLst>
                <a:ext uri="{FF2B5EF4-FFF2-40B4-BE49-F238E27FC236}">
                  <a16:creationId xmlns:a16="http://schemas.microsoft.com/office/drawing/2014/main" id="{422D980E-C19A-4581-8BA4-33384D6BC7D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43641" y="4392282"/>
              <a:ext cx="200553" cy="200553"/>
            </a:xfrm>
            <a:prstGeom prst="rect">
              <a:avLst/>
            </a:prstGeom>
          </p:spPr>
        </p:pic>
        <p:pic>
          <p:nvPicPr>
            <p:cNvPr id="23" name="Picture 22" descr="Logo&#10;&#10;Description automatically generated">
              <a:extLst>
                <a:ext uri="{FF2B5EF4-FFF2-40B4-BE49-F238E27FC236}">
                  <a16:creationId xmlns:a16="http://schemas.microsoft.com/office/drawing/2014/main" id="{0FDED486-47CB-4C25-8948-29104D1B74B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46118" y="4379332"/>
              <a:ext cx="216831" cy="216831"/>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C437C958-F855-46A1-9574-B8A7A9FF5E6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70612" y="2215816"/>
              <a:ext cx="207130" cy="207130"/>
            </a:xfrm>
            <a:prstGeom prst="rect">
              <a:avLst/>
            </a:prstGeom>
          </p:spPr>
        </p:pic>
        <p:pic>
          <p:nvPicPr>
            <p:cNvPr id="27" name="Picture 26" descr="Shape, arrow&#10;&#10;Description automatically generated">
              <a:extLst>
                <a:ext uri="{FF2B5EF4-FFF2-40B4-BE49-F238E27FC236}">
                  <a16:creationId xmlns:a16="http://schemas.microsoft.com/office/drawing/2014/main" id="{EA777655-9532-43C2-8B1D-40CB43B49A8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930091" y="4069056"/>
              <a:ext cx="200553" cy="200553"/>
            </a:xfrm>
            <a:prstGeom prst="rect">
              <a:avLst/>
            </a:prstGeom>
          </p:spPr>
        </p:pic>
        <p:pic>
          <p:nvPicPr>
            <p:cNvPr id="29" name="Picture 28" descr="Icon&#10;&#10;Description automatically generated">
              <a:extLst>
                <a:ext uri="{FF2B5EF4-FFF2-40B4-BE49-F238E27FC236}">
                  <a16:creationId xmlns:a16="http://schemas.microsoft.com/office/drawing/2014/main" id="{09E16EED-C625-43F3-BA1B-0C4D23644D6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17309" y="3482248"/>
              <a:ext cx="219294" cy="219294"/>
            </a:xfrm>
            <a:prstGeom prst="rect">
              <a:avLst/>
            </a:prstGeom>
          </p:spPr>
        </p:pic>
        <p:pic>
          <p:nvPicPr>
            <p:cNvPr id="31" name="Picture 30" descr="Icon&#10;&#10;Description automatically generated">
              <a:extLst>
                <a:ext uri="{FF2B5EF4-FFF2-40B4-BE49-F238E27FC236}">
                  <a16:creationId xmlns:a16="http://schemas.microsoft.com/office/drawing/2014/main" id="{3284F8D7-E0C4-4CCA-B731-9AB2FDCA71C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32298" y="3470167"/>
              <a:ext cx="219294" cy="219294"/>
            </a:xfrm>
            <a:prstGeom prst="rect">
              <a:avLst/>
            </a:prstGeom>
          </p:spPr>
        </p:pic>
        <p:pic>
          <p:nvPicPr>
            <p:cNvPr id="33" name="Picture 32" descr="A picture containing text, envelope&#10;&#10;Description automatically generated">
              <a:extLst>
                <a:ext uri="{FF2B5EF4-FFF2-40B4-BE49-F238E27FC236}">
                  <a16:creationId xmlns:a16="http://schemas.microsoft.com/office/drawing/2014/main" id="{5B9ABF62-215A-4E5F-B918-09AEFA3705C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78265" y="4064412"/>
              <a:ext cx="253863" cy="253863"/>
            </a:xfrm>
            <a:prstGeom prst="rect">
              <a:avLst/>
            </a:prstGeom>
          </p:spPr>
        </p:pic>
        <p:pic>
          <p:nvPicPr>
            <p:cNvPr id="35" name="Picture 34" descr="A picture containing text, stationary, envelope, businesscard&#10;&#10;Description automatically generated">
              <a:extLst>
                <a:ext uri="{FF2B5EF4-FFF2-40B4-BE49-F238E27FC236}">
                  <a16:creationId xmlns:a16="http://schemas.microsoft.com/office/drawing/2014/main" id="{2F9B2434-E2E7-4233-A4E3-3FEA693161D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86436" y="2504541"/>
              <a:ext cx="237856" cy="237856"/>
            </a:xfrm>
            <a:prstGeom prst="rect">
              <a:avLst/>
            </a:prstGeom>
          </p:spPr>
        </p:pic>
        <p:pic>
          <p:nvPicPr>
            <p:cNvPr id="37" name="Picture 36" descr="Icon&#10;&#10;Description automatically generated">
              <a:extLst>
                <a:ext uri="{FF2B5EF4-FFF2-40B4-BE49-F238E27FC236}">
                  <a16:creationId xmlns:a16="http://schemas.microsoft.com/office/drawing/2014/main" id="{700D0717-1C32-44D6-8758-3A488DB307C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224886" y="4389315"/>
              <a:ext cx="216831" cy="216831"/>
            </a:xfrm>
            <a:prstGeom prst="rect">
              <a:avLst/>
            </a:prstGeom>
          </p:spPr>
        </p:pic>
        <p:pic>
          <p:nvPicPr>
            <p:cNvPr id="39" name="Picture 38" descr="A picture containing stationary, box&#10;&#10;Description automatically generated">
              <a:extLst>
                <a:ext uri="{FF2B5EF4-FFF2-40B4-BE49-F238E27FC236}">
                  <a16:creationId xmlns:a16="http://schemas.microsoft.com/office/drawing/2014/main" id="{B04607A3-34A5-48D8-82A2-C2924AE7F6C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53833" y="2179454"/>
              <a:ext cx="248666" cy="248666"/>
            </a:xfrm>
            <a:prstGeom prst="rect">
              <a:avLst/>
            </a:prstGeom>
          </p:spPr>
        </p:pic>
        <p:pic>
          <p:nvPicPr>
            <p:cNvPr id="41" name="Picture 40" descr="A picture containing text, stationary, envelope&#10;&#10;Description automatically generated">
              <a:extLst>
                <a:ext uri="{FF2B5EF4-FFF2-40B4-BE49-F238E27FC236}">
                  <a16:creationId xmlns:a16="http://schemas.microsoft.com/office/drawing/2014/main" id="{A6FE7BF6-FC43-49F4-8EB8-8D1723B10C0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195595" y="2170208"/>
              <a:ext cx="271326" cy="271326"/>
            </a:xfrm>
            <a:prstGeom prst="rect">
              <a:avLst/>
            </a:prstGeom>
          </p:spPr>
        </p:pic>
        <p:pic>
          <p:nvPicPr>
            <p:cNvPr id="44" name="Picture 43" descr="Shape&#10;&#10;Description automatically generated">
              <a:extLst>
                <a:ext uri="{FF2B5EF4-FFF2-40B4-BE49-F238E27FC236}">
                  <a16:creationId xmlns:a16="http://schemas.microsoft.com/office/drawing/2014/main" id="{0669C401-7F20-4BA4-98D1-E6CB0071566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776894" y="2170208"/>
              <a:ext cx="271326" cy="271326"/>
            </a:xfrm>
            <a:prstGeom prst="rect">
              <a:avLst/>
            </a:prstGeom>
          </p:spPr>
        </p:pic>
        <p:pic>
          <p:nvPicPr>
            <p:cNvPr id="46" name="Picture 45" descr="Icon&#10;&#10;Description automatically generated">
              <a:extLst>
                <a:ext uri="{FF2B5EF4-FFF2-40B4-BE49-F238E27FC236}">
                  <a16:creationId xmlns:a16="http://schemas.microsoft.com/office/drawing/2014/main" id="{E7EF9DEF-B5BD-404A-AB52-46603D49B98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455426" y="2188885"/>
              <a:ext cx="225555" cy="225555"/>
            </a:xfrm>
            <a:prstGeom prst="rect">
              <a:avLst/>
            </a:prstGeom>
          </p:spPr>
        </p:pic>
        <p:pic>
          <p:nvPicPr>
            <p:cNvPr id="56" name="Picture 55" descr="Icon&#10;&#10;Description automatically generated">
              <a:extLst>
                <a:ext uri="{FF2B5EF4-FFF2-40B4-BE49-F238E27FC236}">
                  <a16:creationId xmlns:a16="http://schemas.microsoft.com/office/drawing/2014/main" id="{22795636-E7B5-45E4-9C90-A96D5BBF41E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109671" y="2180069"/>
              <a:ext cx="247161" cy="247161"/>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5AE02A0A-CFC0-0C1F-3DCF-BD54076EFD2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488697" y="2207278"/>
              <a:ext cx="217648" cy="217648"/>
            </a:xfrm>
            <a:prstGeom prst="rect">
              <a:avLst/>
            </a:prstGeom>
          </p:spPr>
        </p:pic>
      </p:grpSp>
      <p:sp>
        <p:nvSpPr>
          <p:cNvPr id="2" name="Oval 1">
            <a:extLst>
              <a:ext uri="{FF2B5EF4-FFF2-40B4-BE49-F238E27FC236}">
                <a16:creationId xmlns:a16="http://schemas.microsoft.com/office/drawing/2014/main" id="{D99CF143-81DF-1A43-6241-40893B6A166C}"/>
              </a:ext>
            </a:extLst>
          </p:cNvPr>
          <p:cNvSpPr/>
          <p:nvPr/>
        </p:nvSpPr>
        <p:spPr>
          <a:xfrm>
            <a:off x="5138051" y="2689460"/>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Copilot icon">
            <a:extLst>
              <a:ext uri="{FF2B5EF4-FFF2-40B4-BE49-F238E27FC236}">
                <a16:creationId xmlns:a16="http://schemas.microsoft.com/office/drawing/2014/main" id="{611A35E0-F4B8-8681-166C-FBC64F23D2F1}"/>
              </a:ext>
            </a:extLst>
          </p:cNvPr>
          <p:cNvPicPr>
            <a:picLocks noChangeAspect="1"/>
          </p:cNvPicPr>
          <p:nvPr/>
        </p:nvPicPr>
        <p:blipFill>
          <a:blip r:embed="rId38"/>
          <a:stretch>
            <a:fillRect/>
          </a:stretch>
        </p:blipFill>
        <p:spPr>
          <a:xfrm>
            <a:off x="5716942" y="4053341"/>
            <a:ext cx="359505" cy="395062"/>
          </a:xfrm>
          <a:prstGeom prst="rect">
            <a:avLst/>
          </a:prstGeom>
        </p:spPr>
      </p:pic>
    </p:spTree>
    <p:extLst>
      <p:ext uri="{BB962C8B-B14F-4D97-AF65-F5344CB8AC3E}">
        <p14:creationId xmlns:p14="http://schemas.microsoft.com/office/powerpoint/2010/main" val="3538933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250"/>
                                        <p:tgtEl>
                                          <p:spTgt spid="14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250"/>
                                        <p:tgtEl>
                                          <p:spTgt spid="14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250"/>
                                        <p:tgtEl>
                                          <p:spTgt spid="130"/>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250"/>
                                        <p:tgtEl>
                                          <p:spTgt spid="13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fade">
                                      <p:cBhvr>
                                        <p:cTn id="23" dur="250"/>
                                        <p:tgtEl>
                                          <p:spTgt spid="134"/>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250"/>
                                        <p:tgtEl>
                                          <p:spTgt spid="139"/>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250"/>
                                        <p:tgtEl>
                                          <p:spTgt spid="128"/>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29"/>
                                        </p:tgtEl>
                                        <p:attrNameLst>
                                          <p:attrName>style.visibility</p:attrName>
                                        </p:attrNameLst>
                                      </p:cBhvr>
                                      <p:to>
                                        <p:strVal val="visible"/>
                                      </p:to>
                                    </p:set>
                                    <p:animEffect transition="in" filter="fade">
                                      <p:cBhvr>
                                        <p:cTn id="35" dur="250"/>
                                        <p:tgtEl>
                                          <p:spTgt spid="129"/>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42"/>
                                        </p:tgtEl>
                                        <p:attrNameLst>
                                          <p:attrName>style.visibility</p:attrName>
                                        </p:attrNameLst>
                                      </p:cBhvr>
                                      <p:to>
                                        <p:strVal val="visible"/>
                                      </p:to>
                                    </p:set>
                                    <p:animEffect transition="in" filter="fade">
                                      <p:cBhvr>
                                        <p:cTn id="39" dur="250"/>
                                        <p:tgtEl>
                                          <p:spTgt spid="142"/>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143"/>
                                        </p:tgtEl>
                                        <p:attrNameLst>
                                          <p:attrName>style.visibility</p:attrName>
                                        </p:attrNameLst>
                                      </p:cBhvr>
                                      <p:to>
                                        <p:strVal val="visible"/>
                                      </p:to>
                                    </p:set>
                                    <p:animEffect transition="in" filter="fade">
                                      <p:cBhvr>
                                        <p:cTn id="43" dur="250"/>
                                        <p:tgtEl>
                                          <p:spTgt spid="143"/>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44"/>
                                        </p:tgtEl>
                                        <p:attrNameLst>
                                          <p:attrName>style.visibility</p:attrName>
                                        </p:attrNameLst>
                                      </p:cBhvr>
                                      <p:to>
                                        <p:strVal val="visible"/>
                                      </p:to>
                                    </p:set>
                                    <p:animEffect transition="in" filter="fade">
                                      <p:cBhvr>
                                        <p:cTn id="47" dur="250"/>
                                        <p:tgtEl>
                                          <p:spTgt spid="144"/>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fade">
                                      <p:cBhvr>
                                        <p:cTn id="51" dur="250"/>
                                        <p:tgtEl>
                                          <p:spTgt spid="145"/>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46"/>
                                        </p:tgtEl>
                                        <p:attrNameLst>
                                          <p:attrName>style.visibility</p:attrName>
                                        </p:attrNameLst>
                                      </p:cBhvr>
                                      <p:to>
                                        <p:strVal val="visible"/>
                                      </p:to>
                                    </p:set>
                                    <p:animEffect transition="in" filter="fade">
                                      <p:cBhvr>
                                        <p:cTn id="55" dur="250"/>
                                        <p:tgtEl>
                                          <p:spTgt spid="146"/>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147"/>
                                        </p:tgtEl>
                                        <p:attrNameLst>
                                          <p:attrName>style.visibility</p:attrName>
                                        </p:attrNameLst>
                                      </p:cBhvr>
                                      <p:to>
                                        <p:strVal val="visible"/>
                                      </p:to>
                                    </p:set>
                                    <p:animEffect transition="in" filter="fade">
                                      <p:cBhvr>
                                        <p:cTn id="59" dur="250"/>
                                        <p:tgtEl>
                                          <p:spTgt spid="147"/>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250"/>
                                        <p:tgtEl>
                                          <p:spTgt spid="131"/>
                                        </p:tgtEl>
                                      </p:cBhvr>
                                    </p:animEffect>
                                  </p:childTnLst>
                                </p:cTn>
                              </p:par>
                            </p:childTnLst>
                          </p:cTn>
                        </p:par>
                        <p:par>
                          <p:cTn id="64" fill="hold">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149"/>
                                        </p:tgtEl>
                                        <p:attrNameLst>
                                          <p:attrName>style.visibility</p:attrName>
                                        </p:attrNameLst>
                                      </p:cBhvr>
                                      <p:to>
                                        <p:strVal val="visible"/>
                                      </p:to>
                                    </p:set>
                                    <p:animEffect transition="in" filter="fade">
                                      <p:cBhvr>
                                        <p:cTn id="67" dur="250"/>
                                        <p:tgtEl>
                                          <p:spTgt spid="1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animBg="1"/>
      <p:bldP spid="131" grpId="0" animBg="1"/>
      <p:bldP spid="132" grpId="0" animBg="1"/>
      <p:bldP spid="134" grpId="0" animBg="1"/>
      <p:bldP spid="139"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7D1B53D-0165-4ABB-A815-22447B04E5B8}"/>
              </a:ext>
              <a:ext uri="{C183D7F6-B498-43B3-948B-1728B52AA6E4}">
                <adec:decorative xmlns:adec="http://schemas.microsoft.com/office/drawing/2017/decorative" val="1"/>
              </a:ext>
            </a:extLst>
          </p:cNvPr>
          <p:cNvSpPr txBox="1"/>
          <p:nvPr/>
        </p:nvSpPr>
        <p:spPr>
          <a:xfrm>
            <a:off x="2834807" y="6396251"/>
            <a:ext cx="27112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Differentiation</a:t>
            </a:r>
          </a:p>
        </p:txBody>
      </p:sp>
      <p:grpSp>
        <p:nvGrpSpPr>
          <p:cNvPr id="237" name="Group 236" descr="Business differentiation appears alongside business optimization with building an Agile culture as part of business differentiation">
            <a:extLst>
              <a:ext uri="{FF2B5EF4-FFF2-40B4-BE49-F238E27FC236}">
                <a16:creationId xmlns:a16="http://schemas.microsoft.com/office/drawing/2014/main" id="{69D5BE93-AF6B-403C-B76F-C0681CFBD6AA}"/>
              </a:ext>
            </a:extLst>
          </p:cNvPr>
          <p:cNvGrpSpPr/>
          <p:nvPr/>
        </p:nvGrpSpPr>
        <p:grpSpPr>
          <a:xfrm>
            <a:off x="3578649" y="5031222"/>
            <a:ext cx="1250066" cy="1250066"/>
            <a:chOff x="3578649" y="5031222"/>
            <a:chExt cx="1250066" cy="1250066"/>
          </a:xfrm>
        </p:grpSpPr>
        <p:sp>
          <p:nvSpPr>
            <p:cNvPr id="5" name="Oval 4">
              <a:extLst>
                <a:ext uri="{FF2B5EF4-FFF2-40B4-BE49-F238E27FC236}">
                  <a16:creationId xmlns:a16="http://schemas.microsoft.com/office/drawing/2014/main" id="{03F81D6B-F571-41DD-88CD-4EF0E5810EAB}"/>
                </a:ext>
              </a:extLst>
            </p:cNvPr>
            <p:cNvSpPr/>
            <p:nvPr/>
          </p:nvSpPr>
          <p:spPr>
            <a:xfrm>
              <a:off x="3578649" y="5031222"/>
              <a:ext cx="1250066" cy="1250066"/>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3" name="Partial Circle 22">
              <a:extLst>
                <a:ext uri="{FF2B5EF4-FFF2-40B4-BE49-F238E27FC236}">
                  <a16:creationId xmlns:a16="http://schemas.microsoft.com/office/drawing/2014/main" id="{79442AB6-DA84-47F0-8F0B-6F7CA64D2FA5}"/>
                </a:ext>
              </a:extLst>
            </p:cNvPr>
            <p:cNvSpPr/>
            <p:nvPr/>
          </p:nvSpPr>
          <p:spPr>
            <a:xfrm>
              <a:off x="3579082" y="5031655"/>
              <a:ext cx="1249200" cy="1249200"/>
            </a:xfrm>
            <a:prstGeom prst="pie">
              <a:avLst>
                <a:gd name="adj1" fmla="val 18380412"/>
                <a:gd name="adj2" fmla="val 692210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E0A093FD-5D6B-434A-A95F-E8D79E4D2684}"/>
                </a:ext>
              </a:extLst>
            </p:cNvPr>
            <p:cNvSpPr/>
            <p:nvPr/>
          </p:nvSpPr>
          <p:spPr>
            <a:xfrm>
              <a:off x="3878826" y="5317586"/>
              <a:ext cx="697034" cy="697034"/>
            </a:xfrm>
            <a:prstGeom prst="ellipse">
              <a:avLst/>
            </a:prstGeom>
            <a:solidFill>
              <a:schemeClr val="bg1">
                <a:lumMod val="9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7030A0"/>
                  </a:solidFill>
                  <a:effectLst/>
                  <a:uLnTx/>
                  <a:uFillTx/>
                  <a:latin typeface="Calibri" panose="020F0502020204030204"/>
                  <a:ea typeface="+mn-ea"/>
                  <a:cs typeface="+mn-cs"/>
                </a:rPr>
                <a:t>Agile Culture</a:t>
              </a:r>
            </a:p>
          </p:txBody>
        </p:sp>
      </p:grpSp>
      <p:sp>
        <p:nvSpPr>
          <p:cNvPr id="219" name="TextBox 218">
            <a:extLst>
              <a:ext uri="{FF2B5EF4-FFF2-40B4-BE49-F238E27FC236}">
                <a16:creationId xmlns:a16="http://schemas.microsoft.com/office/drawing/2014/main" id="{53EB2433-9C80-475A-86FD-58383DAA8C73}"/>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IT Operations</a:t>
            </a:r>
          </a:p>
        </p:txBody>
      </p:sp>
      <p:sp>
        <p:nvSpPr>
          <p:cNvPr id="198" name="Rectangle: Rounded Corners 197">
            <a:extLst>
              <a:ext uri="{FF2B5EF4-FFF2-40B4-BE49-F238E27FC236}">
                <a16:creationId xmlns:a16="http://schemas.microsoft.com/office/drawing/2014/main" id="{09B6D659-30A0-4D4C-9C91-B61A030FF79E}"/>
              </a:ext>
              <a:ext uri="{C183D7F6-B498-43B3-948B-1728B52AA6E4}">
                <adec:decorative xmlns:adec="http://schemas.microsoft.com/office/drawing/2017/decorative" val="1"/>
              </a:ext>
            </a:extLst>
          </p:cNvPr>
          <p:cNvSpPr/>
          <p:nvPr/>
        </p:nvSpPr>
        <p:spPr>
          <a:xfrm>
            <a:off x="7087317" y="5074992"/>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Customer Service</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99" name="Rectangle: Rounded Corners 198">
            <a:extLst>
              <a:ext uri="{FF2B5EF4-FFF2-40B4-BE49-F238E27FC236}">
                <a16:creationId xmlns:a16="http://schemas.microsoft.com/office/drawing/2014/main" id="{D696DC5A-E855-42B8-80D8-5D3D28233BD6}"/>
              </a:ext>
              <a:ext uri="{C183D7F6-B498-43B3-948B-1728B52AA6E4}">
                <adec:decorative xmlns:adec="http://schemas.microsoft.com/office/drawing/2017/decorative" val="1"/>
              </a:ext>
            </a:extLst>
          </p:cNvPr>
          <p:cNvSpPr/>
          <p:nvPr/>
        </p:nvSpPr>
        <p:spPr>
          <a:xfrm>
            <a:off x="7311990" y="4888459"/>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Sales</a:t>
            </a:r>
          </a:p>
        </p:txBody>
      </p:sp>
      <p:sp>
        <p:nvSpPr>
          <p:cNvPr id="200" name="Rectangle: Rounded Corners 199">
            <a:extLst>
              <a:ext uri="{FF2B5EF4-FFF2-40B4-BE49-F238E27FC236}">
                <a16:creationId xmlns:a16="http://schemas.microsoft.com/office/drawing/2014/main" id="{368B7B46-72A0-43E1-86D6-69E459C877B5}"/>
              </a:ext>
              <a:ext uri="{C183D7F6-B498-43B3-948B-1728B52AA6E4}">
                <adec:decorative xmlns:adec="http://schemas.microsoft.com/office/drawing/2017/decorative" val="1"/>
              </a:ext>
            </a:extLst>
          </p:cNvPr>
          <p:cNvSpPr/>
          <p:nvPr/>
        </p:nvSpPr>
        <p:spPr>
          <a:xfrm>
            <a:off x="6871576" y="5821124"/>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Marketing</a:t>
            </a:r>
          </a:p>
        </p:txBody>
      </p:sp>
      <p:sp>
        <p:nvSpPr>
          <p:cNvPr id="212" name="Rectangle: Rounded Corners 211">
            <a:extLst>
              <a:ext uri="{FF2B5EF4-FFF2-40B4-BE49-F238E27FC236}">
                <a16:creationId xmlns:a16="http://schemas.microsoft.com/office/drawing/2014/main" id="{1F14AFEE-15CD-48CF-B357-D76A8D8B6B49}"/>
              </a:ext>
              <a:ext uri="{C183D7F6-B498-43B3-948B-1728B52AA6E4}">
                <adec:decorative xmlns:adec="http://schemas.microsoft.com/office/drawing/2017/decorative" val="1"/>
              </a:ext>
            </a:extLst>
          </p:cNvPr>
          <p:cNvSpPr/>
          <p:nvPr/>
        </p:nvSpPr>
        <p:spPr>
          <a:xfrm>
            <a:off x="9126913" y="599092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Project Services Automation</a:t>
            </a:r>
          </a:p>
        </p:txBody>
      </p:sp>
      <p:sp>
        <p:nvSpPr>
          <p:cNvPr id="213" name="Rectangle: Rounded Corners 212">
            <a:extLst>
              <a:ext uri="{FF2B5EF4-FFF2-40B4-BE49-F238E27FC236}">
                <a16:creationId xmlns:a16="http://schemas.microsoft.com/office/drawing/2014/main" id="{5FA08120-7A32-4D3E-8357-E1A4351D337D}"/>
              </a:ext>
              <a:ext uri="{C183D7F6-B498-43B3-948B-1728B52AA6E4}">
                <adec:decorative xmlns:adec="http://schemas.microsoft.com/office/drawing/2017/decorative" val="1"/>
              </a:ext>
            </a:extLst>
          </p:cNvPr>
          <p:cNvSpPr/>
          <p:nvPr/>
        </p:nvSpPr>
        <p:spPr>
          <a:xfrm>
            <a:off x="6845482" y="56345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Retail</a:t>
            </a:r>
          </a:p>
        </p:txBody>
      </p:sp>
      <p:sp>
        <p:nvSpPr>
          <p:cNvPr id="224" name="Rectangle: Rounded Corners 223">
            <a:extLst>
              <a:ext uri="{FF2B5EF4-FFF2-40B4-BE49-F238E27FC236}">
                <a16:creationId xmlns:a16="http://schemas.microsoft.com/office/drawing/2014/main" id="{47EF539A-327A-4671-BB44-F3C73C99198E}"/>
              </a:ext>
              <a:ext uri="{C183D7F6-B498-43B3-948B-1728B52AA6E4}">
                <adec:decorative xmlns:adec="http://schemas.microsoft.com/office/drawing/2017/decorative" val="1"/>
              </a:ext>
            </a:extLst>
          </p:cNvPr>
          <p:cNvSpPr/>
          <p:nvPr/>
        </p:nvSpPr>
        <p:spPr>
          <a:xfrm>
            <a:off x="6853046" y="544805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Customer Insights</a:t>
            </a:r>
          </a:p>
        </p:txBody>
      </p:sp>
      <p:sp>
        <p:nvSpPr>
          <p:cNvPr id="225" name="Rectangle: Rounded Corners 224">
            <a:extLst>
              <a:ext uri="{FF2B5EF4-FFF2-40B4-BE49-F238E27FC236}">
                <a16:creationId xmlns:a16="http://schemas.microsoft.com/office/drawing/2014/main" id="{0B4175E5-6E49-4DD8-BB3C-9E58D5FFA04A}"/>
              </a:ext>
              <a:ext uri="{C183D7F6-B498-43B3-948B-1728B52AA6E4}">
                <adec:decorative xmlns:adec="http://schemas.microsoft.com/office/drawing/2017/decorative" val="1"/>
              </a:ext>
            </a:extLst>
          </p:cNvPr>
          <p:cNvSpPr/>
          <p:nvPr/>
        </p:nvSpPr>
        <p:spPr>
          <a:xfrm>
            <a:off x="6927335" y="52615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Collecting Information</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26" name="Rectangle: Rounded Corners 225">
            <a:extLst>
              <a:ext uri="{FF2B5EF4-FFF2-40B4-BE49-F238E27FC236}">
                <a16:creationId xmlns:a16="http://schemas.microsoft.com/office/drawing/2014/main" id="{C0A5FF6C-8D95-4331-99E3-9254C9A80453}"/>
              </a:ext>
              <a:ext uri="{C183D7F6-B498-43B3-948B-1728B52AA6E4}">
                <adec:decorative xmlns:adec="http://schemas.microsoft.com/office/drawing/2017/decorative" val="1"/>
              </a:ext>
            </a:extLst>
          </p:cNvPr>
          <p:cNvSpPr/>
          <p:nvPr/>
        </p:nvSpPr>
        <p:spPr>
          <a:xfrm>
            <a:off x="7056491" y="600765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Finance</a:t>
            </a:r>
          </a:p>
        </p:txBody>
      </p:sp>
      <p:sp>
        <p:nvSpPr>
          <p:cNvPr id="228" name="Rectangle: Rounded Corners 227">
            <a:extLst>
              <a:ext uri="{FF2B5EF4-FFF2-40B4-BE49-F238E27FC236}">
                <a16:creationId xmlns:a16="http://schemas.microsoft.com/office/drawing/2014/main" id="{D8284572-C06A-4185-93E5-5FF63AFB271A}"/>
              </a:ext>
              <a:ext uri="{C183D7F6-B498-43B3-948B-1728B52AA6E4}">
                <adec:decorative xmlns:adec="http://schemas.microsoft.com/office/drawing/2017/decorative" val="1"/>
              </a:ext>
            </a:extLst>
          </p:cNvPr>
          <p:cNvSpPr/>
          <p:nvPr/>
        </p:nvSpPr>
        <p:spPr>
          <a:xfrm>
            <a:off x="8855307" y="488845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Mixed Reality</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30" name="Rectangle: Rounded Corners 229">
            <a:extLst>
              <a:ext uri="{FF2B5EF4-FFF2-40B4-BE49-F238E27FC236}">
                <a16:creationId xmlns:a16="http://schemas.microsoft.com/office/drawing/2014/main" id="{D17AC372-E0B6-42FA-A9F1-F13A47356E69}"/>
              </a:ext>
              <a:ext uri="{C183D7F6-B498-43B3-948B-1728B52AA6E4}">
                <adec:decorative xmlns:adec="http://schemas.microsoft.com/office/drawing/2017/decorative" val="1"/>
              </a:ext>
            </a:extLst>
          </p:cNvPr>
          <p:cNvSpPr/>
          <p:nvPr/>
        </p:nvSpPr>
        <p:spPr>
          <a:xfrm>
            <a:off x="9126500" y="507220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Fraud Protection</a:t>
            </a:r>
          </a:p>
        </p:txBody>
      </p:sp>
      <p:sp>
        <p:nvSpPr>
          <p:cNvPr id="233" name="Rectangle: Rounded Corners 232">
            <a:extLst>
              <a:ext uri="{FF2B5EF4-FFF2-40B4-BE49-F238E27FC236}">
                <a16:creationId xmlns:a16="http://schemas.microsoft.com/office/drawing/2014/main" id="{CBD1CDA6-6830-451C-B38F-4FCA1FB4620E}"/>
              </a:ext>
              <a:ext uri="{C183D7F6-B498-43B3-948B-1728B52AA6E4}">
                <adec:decorative xmlns:adec="http://schemas.microsoft.com/office/drawing/2017/decorative" val="1"/>
              </a:ext>
            </a:extLst>
          </p:cNvPr>
          <p:cNvSpPr/>
          <p:nvPr/>
        </p:nvSpPr>
        <p:spPr>
          <a:xfrm>
            <a:off x="9259080" y="525594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Product Insights</a:t>
            </a:r>
          </a:p>
        </p:txBody>
      </p:sp>
      <p:sp>
        <p:nvSpPr>
          <p:cNvPr id="235" name="Rectangle: Rounded Corners 234">
            <a:extLst>
              <a:ext uri="{FF2B5EF4-FFF2-40B4-BE49-F238E27FC236}">
                <a16:creationId xmlns:a16="http://schemas.microsoft.com/office/drawing/2014/main" id="{20C23BFD-B773-4B35-9132-41FC42FF721E}"/>
              </a:ext>
              <a:ext uri="{C183D7F6-B498-43B3-948B-1728B52AA6E4}">
                <adec:decorative xmlns:adec="http://schemas.microsoft.com/office/drawing/2017/decorative" val="1"/>
              </a:ext>
            </a:extLst>
          </p:cNvPr>
          <p:cNvSpPr/>
          <p:nvPr/>
        </p:nvSpPr>
        <p:spPr>
          <a:xfrm>
            <a:off x="9330267" y="54396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Supply Chain Management</a:t>
            </a:r>
          </a:p>
        </p:txBody>
      </p:sp>
      <p:sp>
        <p:nvSpPr>
          <p:cNvPr id="238" name="Rectangle: Rounded Corners 237">
            <a:extLst>
              <a:ext uri="{FF2B5EF4-FFF2-40B4-BE49-F238E27FC236}">
                <a16:creationId xmlns:a16="http://schemas.microsoft.com/office/drawing/2014/main" id="{F84250FE-4844-4EBD-8657-6B72F0F7052C}"/>
              </a:ext>
              <a:ext uri="{C183D7F6-B498-43B3-948B-1728B52AA6E4}">
                <adec:decorative xmlns:adec="http://schemas.microsoft.com/office/drawing/2017/decorative" val="1"/>
              </a:ext>
            </a:extLst>
          </p:cNvPr>
          <p:cNvSpPr/>
          <p:nvPr/>
        </p:nvSpPr>
        <p:spPr>
          <a:xfrm>
            <a:off x="9286587" y="562343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Field Services</a:t>
            </a:r>
          </a:p>
        </p:txBody>
      </p:sp>
      <p:sp>
        <p:nvSpPr>
          <p:cNvPr id="239" name="Rectangle: Rounded Corners 238">
            <a:extLst>
              <a:ext uri="{FF2B5EF4-FFF2-40B4-BE49-F238E27FC236}">
                <a16:creationId xmlns:a16="http://schemas.microsoft.com/office/drawing/2014/main" id="{8D983741-8CA8-4033-BB06-977876FED117}"/>
              </a:ext>
              <a:ext uri="{C183D7F6-B498-43B3-948B-1728B52AA6E4}">
                <adec:decorative xmlns:adec="http://schemas.microsoft.com/office/drawing/2017/decorative" val="1"/>
              </a:ext>
            </a:extLst>
          </p:cNvPr>
          <p:cNvSpPr/>
          <p:nvPr/>
        </p:nvSpPr>
        <p:spPr>
          <a:xfrm>
            <a:off x="9203321" y="580717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 Insights</a:t>
            </a:r>
          </a:p>
        </p:txBody>
      </p:sp>
      <p:sp>
        <p:nvSpPr>
          <p:cNvPr id="240" name="Rectangle: Rounded Corners 239">
            <a:extLst>
              <a:ext uri="{FF2B5EF4-FFF2-40B4-BE49-F238E27FC236}">
                <a16:creationId xmlns:a16="http://schemas.microsoft.com/office/drawing/2014/main" id="{D441AD61-4BDC-4FF7-8DF7-A68FE5EDDC87}"/>
              </a:ext>
              <a:ext uri="{C183D7F6-B498-43B3-948B-1728B52AA6E4}">
                <adec:decorative xmlns:adec="http://schemas.microsoft.com/office/drawing/2017/decorative" val="1"/>
              </a:ext>
            </a:extLst>
          </p:cNvPr>
          <p:cNvSpPr/>
          <p:nvPr/>
        </p:nvSpPr>
        <p:spPr>
          <a:xfrm>
            <a:off x="7254953" y="6194190"/>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 Central</a:t>
            </a:r>
          </a:p>
        </p:txBody>
      </p:sp>
      <p:sp>
        <p:nvSpPr>
          <p:cNvPr id="241" name="Rectangle: Rounded Corners 240">
            <a:extLst>
              <a:ext uri="{FF2B5EF4-FFF2-40B4-BE49-F238E27FC236}">
                <a16:creationId xmlns:a16="http://schemas.microsoft.com/office/drawing/2014/main" id="{0BE1D66C-131C-43EE-85BB-C3F73B280117}"/>
              </a:ext>
              <a:ext uri="{C183D7F6-B498-43B3-948B-1728B52AA6E4}">
                <adec:decorative xmlns:adec="http://schemas.microsoft.com/office/drawing/2017/decorative" val="1"/>
              </a:ext>
            </a:extLst>
          </p:cNvPr>
          <p:cNvSpPr/>
          <p:nvPr/>
        </p:nvSpPr>
        <p:spPr>
          <a:xfrm>
            <a:off x="9002007" y="617466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Human Resources &amp; Talent</a:t>
            </a:r>
          </a:p>
        </p:txBody>
      </p:sp>
      <p:sp>
        <p:nvSpPr>
          <p:cNvPr id="242" name="TextBox 241">
            <a:extLst>
              <a:ext uri="{FF2B5EF4-FFF2-40B4-BE49-F238E27FC236}">
                <a16:creationId xmlns:a16="http://schemas.microsoft.com/office/drawing/2014/main" id="{3E8BCCA2-B6C2-4210-BA7A-8DE60A7A4C05}"/>
              </a:ext>
              <a:ext uri="{C183D7F6-B498-43B3-948B-1728B52AA6E4}">
                <adec:decorative xmlns:adec="http://schemas.microsoft.com/office/drawing/2017/decorative" val="1"/>
              </a:ext>
            </a:extLst>
          </p:cNvPr>
          <p:cNvSpPr txBox="1"/>
          <p:nvPr/>
        </p:nvSpPr>
        <p:spPr>
          <a:xfrm>
            <a:off x="7234646" y="6394372"/>
            <a:ext cx="267902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Optimization</a:t>
            </a:r>
          </a:p>
        </p:txBody>
      </p:sp>
      <p:grpSp>
        <p:nvGrpSpPr>
          <p:cNvPr id="515" name="Group 514">
            <a:extLst>
              <a:ext uri="{FF2B5EF4-FFF2-40B4-BE49-F238E27FC236}">
                <a16:creationId xmlns:a16="http://schemas.microsoft.com/office/drawing/2014/main" id="{0E31D27C-E79E-0642-BBB9-55E74A97C6E6}"/>
              </a:ext>
            </a:extLst>
          </p:cNvPr>
          <p:cNvGrpSpPr/>
          <p:nvPr/>
        </p:nvGrpSpPr>
        <p:grpSpPr>
          <a:xfrm>
            <a:off x="6430401" y="4824150"/>
            <a:ext cx="4687103" cy="1573200"/>
            <a:chOff x="6430401" y="4824150"/>
            <a:chExt cx="4687103" cy="1573200"/>
          </a:xfrm>
        </p:grpSpPr>
        <p:pic>
          <p:nvPicPr>
            <p:cNvPr id="244" name="Picture 2" descr="See the source image">
              <a:extLst>
                <a:ext uri="{FF2B5EF4-FFF2-40B4-BE49-F238E27FC236}">
                  <a16:creationId xmlns:a16="http://schemas.microsoft.com/office/drawing/2014/main" id="{4369DBAC-B1D5-467B-905B-294DB1CC0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076" y="6178884"/>
              <a:ext cx="219502" cy="218466"/>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a:extLst>
                <a:ext uri="{FF2B5EF4-FFF2-40B4-BE49-F238E27FC236}">
                  <a16:creationId xmlns:a16="http://schemas.microsoft.com/office/drawing/2014/main" id="{4434DA9B-6F85-4E8C-BFC6-82BA236A9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435" y="4865495"/>
              <a:ext cx="154010" cy="154009"/>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2">
              <a:extLst>
                <a:ext uri="{FF2B5EF4-FFF2-40B4-BE49-F238E27FC236}">
                  <a16:creationId xmlns:a16="http://schemas.microsoft.com/office/drawing/2014/main" id="{C8728798-8FC5-424B-8838-FEFE16A60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1371" y="5577124"/>
              <a:ext cx="205029" cy="207470"/>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2">
              <a:extLst>
                <a:ext uri="{FF2B5EF4-FFF2-40B4-BE49-F238E27FC236}">
                  <a16:creationId xmlns:a16="http://schemas.microsoft.com/office/drawing/2014/main" id="{8E3CFEA3-2C24-4AF2-BE06-970431F5A8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4195" y="5036954"/>
              <a:ext cx="161249" cy="161249"/>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a:extLst>
                <a:ext uri="{FF2B5EF4-FFF2-40B4-BE49-F238E27FC236}">
                  <a16:creationId xmlns:a16="http://schemas.microsoft.com/office/drawing/2014/main" id="{B161EEE3-4256-4F50-B5C8-33CCDD0E3D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4084" y="5813113"/>
              <a:ext cx="152323" cy="152323"/>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3">
              <a:extLst>
                <a:ext uri="{FF2B5EF4-FFF2-40B4-BE49-F238E27FC236}">
                  <a16:creationId xmlns:a16="http://schemas.microsoft.com/office/drawing/2014/main" id="{C6713270-EA06-4B51-8F85-B568B1D8A8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410" y="5393394"/>
              <a:ext cx="187132" cy="187132"/>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2">
              <a:extLst>
                <a:ext uri="{FF2B5EF4-FFF2-40B4-BE49-F238E27FC236}">
                  <a16:creationId xmlns:a16="http://schemas.microsoft.com/office/drawing/2014/main" id="{03060D3B-94F4-4121-911D-8B58B62528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7467" y="4830504"/>
              <a:ext cx="180037" cy="180037"/>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 descr="See the source image">
              <a:extLst>
                <a:ext uri="{FF2B5EF4-FFF2-40B4-BE49-F238E27FC236}">
                  <a16:creationId xmlns:a16="http://schemas.microsoft.com/office/drawing/2014/main" id="{9CBF438B-B458-4DE6-9017-C4C71EC02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4820" y="5211303"/>
              <a:ext cx="192745" cy="192745"/>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 descr="See the source image">
              <a:extLst>
                <a:ext uri="{FF2B5EF4-FFF2-40B4-BE49-F238E27FC236}">
                  <a16:creationId xmlns:a16="http://schemas.microsoft.com/office/drawing/2014/main" id="{BD1E62A7-FF49-452C-B909-2ED483326D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1859" y="6161752"/>
              <a:ext cx="144661" cy="144661"/>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52" descr="Icon&#10;&#10;Description automatically generated">
              <a:extLst>
                <a:ext uri="{FF2B5EF4-FFF2-40B4-BE49-F238E27FC236}">
                  <a16:creationId xmlns:a16="http://schemas.microsoft.com/office/drawing/2014/main" id="{1962F1AA-A0B6-4177-9509-F57372E6A0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3814" y="5956154"/>
              <a:ext cx="192745" cy="192745"/>
            </a:xfrm>
            <a:prstGeom prst="rect">
              <a:avLst/>
            </a:prstGeom>
          </p:spPr>
        </p:pic>
        <p:pic>
          <p:nvPicPr>
            <p:cNvPr id="254" name="Picture 253" descr="Icon&#10;&#10;Description automatically generated">
              <a:extLst>
                <a:ext uri="{FF2B5EF4-FFF2-40B4-BE49-F238E27FC236}">
                  <a16:creationId xmlns:a16="http://schemas.microsoft.com/office/drawing/2014/main" id="{92E9AD6F-22A3-429B-8F72-AFD8764D8D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3020" y="5035855"/>
              <a:ext cx="164113" cy="164113"/>
            </a:xfrm>
            <a:prstGeom prst="rect">
              <a:avLst/>
            </a:prstGeom>
          </p:spPr>
        </p:pic>
        <p:pic>
          <p:nvPicPr>
            <p:cNvPr id="255" name="Picture 254" descr="Icon&#10;&#10;Description automatically generated">
              <a:extLst>
                <a:ext uri="{FF2B5EF4-FFF2-40B4-BE49-F238E27FC236}">
                  <a16:creationId xmlns:a16="http://schemas.microsoft.com/office/drawing/2014/main" id="{F199FF61-1169-4260-865C-F3ACF2A350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46013" y="5979859"/>
              <a:ext cx="156403" cy="156403"/>
            </a:xfrm>
            <a:prstGeom prst="rect">
              <a:avLst/>
            </a:prstGeom>
          </p:spPr>
        </p:pic>
        <p:pic>
          <p:nvPicPr>
            <p:cNvPr id="256" name="Picture 255" descr="Icon&#10;&#10;Description automatically generated with low confidence">
              <a:extLst>
                <a:ext uri="{FF2B5EF4-FFF2-40B4-BE49-F238E27FC236}">
                  <a16:creationId xmlns:a16="http://schemas.microsoft.com/office/drawing/2014/main" id="{C5827FBA-1A73-4526-A0A9-21F980A954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94619" y="5786185"/>
              <a:ext cx="179251" cy="179251"/>
            </a:xfrm>
            <a:prstGeom prst="rect">
              <a:avLst/>
            </a:prstGeom>
          </p:spPr>
        </p:pic>
        <p:pic>
          <p:nvPicPr>
            <p:cNvPr id="257" name="Picture 256" descr="Logo&#10;&#10;Description automatically generated">
              <a:extLst>
                <a:ext uri="{FF2B5EF4-FFF2-40B4-BE49-F238E27FC236}">
                  <a16:creationId xmlns:a16="http://schemas.microsoft.com/office/drawing/2014/main" id="{CCFE7EFF-C4B9-4B6C-9502-47DB871BC7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78236" y="5190807"/>
              <a:ext cx="186417" cy="186417"/>
            </a:xfrm>
            <a:prstGeom prst="rect">
              <a:avLst/>
            </a:prstGeom>
          </p:spPr>
        </p:pic>
        <p:pic>
          <p:nvPicPr>
            <p:cNvPr id="258" name="Picture 257" descr="Logo&#10;&#10;Description automatically generated with low confidence">
              <a:extLst>
                <a:ext uri="{FF2B5EF4-FFF2-40B4-BE49-F238E27FC236}">
                  <a16:creationId xmlns:a16="http://schemas.microsoft.com/office/drawing/2014/main" id="{3B84115D-10B5-4C9C-A655-73860D76480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6747" y="5399719"/>
              <a:ext cx="175814" cy="175814"/>
            </a:xfrm>
            <a:prstGeom prst="rect">
              <a:avLst/>
            </a:prstGeom>
          </p:spPr>
        </p:pic>
        <p:pic>
          <p:nvPicPr>
            <p:cNvPr id="259" name="Picture 258" descr="Logo, icon&#10;&#10;Description automatically generated">
              <a:extLst>
                <a:ext uri="{FF2B5EF4-FFF2-40B4-BE49-F238E27FC236}">
                  <a16:creationId xmlns:a16="http://schemas.microsoft.com/office/drawing/2014/main" id="{DB3A4520-BB8B-489E-BDD4-5FC9EA0585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49604" y="6161752"/>
              <a:ext cx="144661" cy="144661"/>
            </a:xfrm>
            <a:prstGeom prst="rect">
              <a:avLst/>
            </a:prstGeom>
          </p:spPr>
        </p:pic>
        <p:pic>
          <p:nvPicPr>
            <p:cNvPr id="260" name="Picture 259" descr="Logo&#10;&#10;Description automatically generated">
              <a:extLst>
                <a:ext uri="{FF2B5EF4-FFF2-40B4-BE49-F238E27FC236}">
                  <a16:creationId xmlns:a16="http://schemas.microsoft.com/office/drawing/2014/main" id="{9A0FC3BD-A749-4B82-8513-24FFAAA1D9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71084" y="6153982"/>
              <a:ext cx="156403" cy="156403"/>
            </a:xfrm>
            <a:prstGeom prst="rect">
              <a:avLst/>
            </a:prstGeom>
          </p:spPr>
        </p:pic>
        <p:pic>
          <p:nvPicPr>
            <p:cNvPr id="261" name="Picture 260" descr="A picture containing icon&#10;&#10;Description automatically generated">
              <a:extLst>
                <a:ext uri="{FF2B5EF4-FFF2-40B4-BE49-F238E27FC236}">
                  <a16:creationId xmlns:a16="http://schemas.microsoft.com/office/drawing/2014/main" id="{F4F1076E-7338-403E-BF9D-9AC5CBC8C95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87146" y="4865745"/>
              <a:ext cx="147442" cy="147442"/>
            </a:xfrm>
            <a:prstGeom prst="rect">
              <a:avLst/>
            </a:prstGeom>
          </p:spPr>
        </p:pic>
        <p:pic>
          <p:nvPicPr>
            <p:cNvPr id="262" name="Picture 261" descr="Shape, arrow&#10;&#10;Description automatically generated">
              <a:extLst>
                <a:ext uri="{FF2B5EF4-FFF2-40B4-BE49-F238E27FC236}">
                  <a16:creationId xmlns:a16="http://schemas.microsoft.com/office/drawing/2014/main" id="{3CEC3938-5158-433E-B266-0789E60DFE9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34957" y="5984148"/>
              <a:ext cx="144661" cy="144661"/>
            </a:xfrm>
            <a:prstGeom prst="rect">
              <a:avLst/>
            </a:prstGeom>
          </p:spPr>
        </p:pic>
        <p:pic>
          <p:nvPicPr>
            <p:cNvPr id="263" name="Picture 262" descr="Icon&#10;&#10;Description automatically generated">
              <a:extLst>
                <a:ext uri="{FF2B5EF4-FFF2-40B4-BE49-F238E27FC236}">
                  <a16:creationId xmlns:a16="http://schemas.microsoft.com/office/drawing/2014/main" id="{14C42230-EA68-42C5-89A5-34578D3C751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30401" y="5632050"/>
              <a:ext cx="128323" cy="128323"/>
            </a:xfrm>
            <a:prstGeom prst="rect">
              <a:avLst/>
            </a:prstGeom>
          </p:spPr>
        </p:pic>
        <p:pic>
          <p:nvPicPr>
            <p:cNvPr id="264" name="Picture 263" descr="Icon&#10;&#10;Description automatically generated">
              <a:extLst>
                <a:ext uri="{FF2B5EF4-FFF2-40B4-BE49-F238E27FC236}">
                  <a16:creationId xmlns:a16="http://schemas.microsoft.com/office/drawing/2014/main" id="{D1EA37F1-C2DC-4C44-A5BF-6E7A52A7EA8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02490" y="5632050"/>
              <a:ext cx="134703" cy="134703"/>
            </a:xfrm>
            <a:prstGeom prst="rect">
              <a:avLst/>
            </a:prstGeom>
          </p:spPr>
        </p:pic>
        <p:pic>
          <p:nvPicPr>
            <p:cNvPr id="265" name="Picture 264" descr="A picture containing text, envelope&#10;&#10;Description automatically generated">
              <a:extLst>
                <a:ext uri="{FF2B5EF4-FFF2-40B4-BE49-F238E27FC236}">
                  <a16:creationId xmlns:a16="http://schemas.microsoft.com/office/drawing/2014/main" id="{7E6856F1-D5EB-4B74-AAE6-1D95D57A89D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51109" y="5977334"/>
              <a:ext cx="176648" cy="176648"/>
            </a:xfrm>
            <a:prstGeom prst="rect">
              <a:avLst/>
            </a:prstGeom>
          </p:spPr>
        </p:pic>
        <p:pic>
          <p:nvPicPr>
            <p:cNvPr id="266" name="Picture 265" descr="A picture containing text, stationary, envelope, businesscard&#10;&#10;Description automatically generated">
              <a:extLst>
                <a:ext uri="{FF2B5EF4-FFF2-40B4-BE49-F238E27FC236}">
                  <a16:creationId xmlns:a16="http://schemas.microsoft.com/office/drawing/2014/main" id="{6D54B0D4-9B2A-4A0C-9911-A2C96C6D041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794542" y="5030588"/>
              <a:ext cx="176267" cy="176267"/>
            </a:xfrm>
            <a:prstGeom prst="rect">
              <a:avLst/>
            </a:prstGeom>
          </p:spPr>
        </p:pic>
        <p:pic>
          <p:nvPicPr>
            <p:cNvPr id="267" name="Picture 266" descr="Icon&#10;&#10;Description automatically generated">
              <a:extLst>
                <a:ext uri="{FF2B5EF4-FFF2-40B4-BE49-F238E27FC236}">
                  <a16:creationId xmlns:a16="http://schemas.microsoft.com/office/drawing/2014/main" id="{8331934B-A188-4990-BEE5-6CD825C5A4F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526963" y="6148899"/>
              <a:ext cx="156403" cy="156403"/>
            </a:xfrm>
            <a:prstGeom prst="rect">
              <a:avLst/>
            </a:prstGeom>
          </p:spPr>
        </p:pic>
        <p:pic>
          <p:nvPicPr>
            <p:cNvPr id="268" name="Picture 267" descr="A picture containing stationary, box&#10;&#10;Description automatically generated">
              <a:extLst>
                <a:ext uri="{FF2B5EF4-FFF2-40B4-BE49-F238E27FC236}">
                  <a16:creationId xmlns:a16="http://schemas.microsoft.com/office/drawing/2014/main" id="{2599BCE9-C725-4E10-9769-F9B853AAA02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26797" y="4832199"/>
              <a:ext cx="176648" cy="176648"/>
            </a:xfrm>
            <a:prstGeom prst="rect">
              <a:avLst/>
            </a:prstGeom>
          </p:spPr>
        </p:pic>
        <p:pic>
          <p:nvPicPr>
            <p:cNvPr id="269" name="Picture 268" descr="A picture containing text, stationary, envelope&#10;&#10;Description automatically generated">
              <a:extLst>
                <a:ext uri="{FF2B5EF4-FFF2-40B4-BE49-F238E27FC236}">
                  <a16:creationId xmlns:a16="http://schemas.microsoft.com/office/drawing/2014/main" id="{C3A818B6-10B6-4BB7-B1A9-A8E853A27DE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11846" y="4824150"/>
              <a:ext cx="192745" cy="192745"/>
            </a:xfrm>
            <a:prstGeom prst="rect">
              <a:avLst/>
            </a:prstGeom>
          </p:spPr>
        </p:pic>
        <p:pic>
          <p:nvPicPr>
            <p:cNvPr id="270" name="Picture 269" descr="Shape&#10;&#10;Description automatically generated">
              <a:extLst>
                <a:ext uri="{FF2B5EF4-FFF2-40B4-BE49-F238E27FC236}">
                  <a16:creationId xmlns:a16="http://schemas.microsoft.com/office/drawing/2014/main" id="{47544818-A13A-4DC2-99B0-E867998EDD7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60616" y="4824150"/>
              <a:ext cx="192745" cy="192745"/>
            </a:xfrm>
            <a:prstGeom prst="rect">
              <a:avLst/>
            </a:prstGeom>
          </p:spPr>
        </p:pic>
        <p:pic>
          <p:nvPicPr>
            <p:cNvPr id="271" name="Picture 270" descr="Icon&#10;&#10;Description automatically generated">
              <a:extLst>
                <a:ext uri="{FF2B5EF4-FFF2-40B4-BE49-F238E27FC236}">
                  <a16:creationId xmlns:a16="http://schemas.microsoft.com/office/drawing/2014/main" id="{A92600C0-43B3-46D3-B899-E769325EC0E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67728" y="4840408"/>
              <a:ext cx="160231" cy="160231"/>
            </a:xfrm>
            <a:prstGeom prst="rect">
              <a:avLst/>
            </a:prstGeom>
          </p:spPr>
        </p:pic>
        <p:pic>
          <p:nvPicPr>
            <p:cNvPr id="272" name="Picture 271" descr="Icon&#10;&#10;Description automatically generated">
              <a:extLst>
                <a:ext uri="{FF2B5EF4-FFF2-40B4-BE49-F238E27FC236}">
                  <a16:creationId xmlns:a16="http://schemas.microsoft.com/office/drawing/2014/main" id="{F1AE863C-609B-462D-801C-59467616A9C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60267" y="4832733"/>
              <a:ext cx="175579" cy="175579"/>
            </a:xfrm>
            <a:prstGeom prst="rect">
              <a:avLst/>
            </a:prstGeom>
          </p:spPr>
        </p:pic>
        <p:pic>
          <p:nvPicPr>
            <p:cNvPr id="514" name="Picture 513" descr="A picture containing logo&#10;&#10;Description automatically generated">
              <a:extLst>
                <a:ext uri="{FF2B5EF4-FFF2-40B4-BE49-F238E27FC236}">
                  <a16:creationId xmlns:a16="http://schemas.microsoft.com/office/drawing/2014/main" id="{B2D00E92-C921-3257-AF5B-FB1306D87FA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093252" y="4872691"/>
              <a:ext cx="147443" cy="147443"/>
            </a:xfrm>
            <a:prstGeom prst="rect">
              <a:avLst/>
            </a:prstGeom>
          </p:spPr>
        </p:pic>
      </p:grpSp>
      <p:grpSp>
        <p:nvGrpSpPr>
          <p:cNvPr id="24" name="Group 23">
            <a:extLst>
              <a:ext uri="{FF2B5EF4-FFF2-40B4-BE49-F238E27FC236}">
                <a16:creationId xmlns:a16="http://schemas.microsoft.com/office/drawing/2014/main" id="{4616DADF-EC94-E3C8-FD6C-34F32CC57E58}"/>
              </a:ext>
              <a:ext uri="{C183D7F6-B498-43B3-948B-1728B52AA6E4}">
                <adec:decorative xmlns:adec="http://schemas.microsoft.com/office/drawing/2017/decorative" val="1"/>
              </a:ext>
            </a:extLst>
          </p:cNvPr>
          <p:cNvGrpSpPr/>
          <p:nvPr/>
        </p:nvGrpSpPr>
        <p:grpSpPr>
          <a:xfrm>
            <a:off x="5250163" y="2226089"/>
            <a:ext cx="2223402" cy="157113"/>
            <a:chOff x="5250163" y="2226089"/>
            <a:chExt cx="2223402" cy="157113"/>
          </a:xfrm>
        </p:grpSpPr>
        <p:cxnSp>
          <p:nvCxnSpPr>
            <p:cNvPr id="25" name="Straight Arrow Connector 24">
              <a:extLst>
                <a:ext uri="{FF2B5EF4-FFF2-40B4-BE49-F238E27FC236}">
                  <a16:creationId xmlns:a16="http://schemas.microsoft.com/office/drawing/2014/main" id="{92459B73-2272-5D6D-B975-113DC50B4545}"/>
                </a:ext>
              </a:extLst>
            </p:cNvPr>
            <p:cNvCxnSpPr/>
            <p:nvPr/>
          </p:nvCxnSpPr>
          <p:spPr>
            <a:xfrm flipH="1">
              <a:off x="5250163" y="2383202"/>
              <a:ext cx="21788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6" name="Rectangle: Rounded Corners 25">
              <a:extLst>
                <a:ext uri="{FF2B5EF4-FFF2-40B4-BE49-F238E27FC236}">
                  <a16:creationId xmlns:a16="http://schemas.microsoft.com/office/drawing/2014/main" id="{423D0CC9-DDFB-7C9D-6813-9FCDEF2D9367}"/>
                </a:ext>
              </a:extLst>
            </p:cNvPr>
            <p:cNvSpPr/>
            <p:nvPr/>
          </p:nvSpPr>
          <p:spPr>
            <a:xfrm>
              <a:off x="6519565" y="2226089"/>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Enables</a:t>
              </a:r>
            </a:p>
          </p:txBody>
        </p:sp>
      </p:grpSp>
      <p:cxnSp>
        <p:nvCxnSpPr>
          <p:cNvPr id="27" name="Connector: Elbow 26">
            <a:extLst>
              <a:ext uri="{FF2B5EF4-FFF2-40B4-BE49-F238E27FC236}">
                <a16:creationId xmlns:a16="http://schemas.microsoft.com/office/drawing/2014/main" id="{10B4B47E-59DB-34F0-613A-09982A2643CC}"/>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48" name="Rectangle: Rounded Corners 47">
            <a:extLst>
              <a:ext uri="{FF2B5EF4-FFF2-40B4-BE49-F238E27FC236}">
                <a16:creationId xmlns:a16="http://schemas.microsoft.com/office/drawing/2014/main" id="{F4C81910-AE19-2CAA-AD1F-5433777F17AE}"/>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cxnSp>
        <p:nvCxnSpPr>
          <p:cNvPr id="49" name="Connector: Elbow 48">
            <a:extLst>
              <a:ext uri="{FF2B5EF4-FFF2-40B4-BE49-F238E27FC236}">
                <a16:creationId xmlns:a16="http://schemas.microsoft.com/office/drawing/2014/main" id="{B8AF3ABA-5CE9-FD7F-1B0E-0416E6285C21}"/>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0" name="Rectangle: Rounded Corners 49">
            <a:extLst>
              <a:ext uri="{FF2B5EF4-FFF2-40B4-BE49-F238E27FC236}">
                <a16:creationId xmlns:a16="http://schemas.microsoft.com/office/drawing/2014/main" id="{BEAA6D68-9A7E-54A0-8D89-BC205630BD65}"/>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51" name="TextBox 50">
            <a:extLst>
              <a:ext uri="{FF2B5EF4-FFF2-40B4-BE49-F238E27FC236}">
                <a16:creationId xmlns:a16="http://schemas.microsoft.com/office/drawing/2014/main" id="{014EB014-E7B4-33D3-A73B-10E2BBBF687F}"/>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53" name="Rectangle: Rounded Corners 52">
            <a:extLst>
              <a:ext uri="{FF2B5EF4-FFF2-40B4-BE49-F238E27FC236}">
                <a16:creationId xmlns:a16="http://schemas.microsoft.com/office/drawing/2014/main" id="{4E5EBDFF-2963-90DE-8CB2-78D6E578C00B}"/>
              </a:ext>
              <a:ext uri="{C183D7F6-B498-43B3-948B-1728B52AA6E4}">
                <adec:decorative xmlns:adec="http://schemas.microsoft.com/office/drawing/2017/decorative" val="1"/>
              </a:ext>
            </a:extLst>
          </p:cNvPr>
          <p:cNvSpPr/>
          <p:nvPr/>
        </p:nvSpPr>
        <p:spPr>
          <a:xfrm>
            <a:off x="4645002" y="529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55" name="Rectangle: Rounded Corners 54">
            <a:extLst>
              <a:ext uri="{FF2B5EF4-FFF2-40B4-BE49-F238E27FC236}">
                <a16:creationId xmlns:a16="http://schemas.microsoft.com/office/drawing/2014/main" id="{4B58348D-6C7F-98C9-39A5-D1A6C50CA836}"/>
              </a:ext>
              <a:ext uri="{C183D7F6-B498-43B3-948B-1728B52AA6E4}">
                <adec:decorative xmlns:adec="http://schemas.microsoft.com/office/drawing/2017/decorative" val="1"/>
              </a:ext>
            </a:extLst>
          </p:cNvPr>
          <p:cNvSpPr/>
          <p:nvPr/>
        </p:nvSpPr>
        <p:spPr>
          <a:xfrm>
            <a:off x="678855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56" name="Rectangle: Rounded Corners 55">
            <a:extLst>
              <a:ext uri="{FF2B5EF4-FFF2-40B4-BE49-F238E27FC236}">
                <a16:creationId xmlns:a16="http://schemas.microsoft.com/office/drawing/2014/main" id="{D9B7A0FA-FB0D-9495-F048-799FDD14FB76}"/>
              </a:ext>
              <a:ext uri="{C183D7F6-B498-43B3-948B-1728B52AA6E4}">
                <adec:decorative xmlns:adec="http://schemas.microsoft.com/office/drawing/2017/decorative" val="1"/>
              </a:ext>
            </a:extLst>
          </p:cNvPr>
          <p:cNvSpPr/>
          <p:nvPr/>
        </p:nvSpPr>
        <p:spPr>
          <a:xfrm>
            <a:off x="4444887" y="1170419"/>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57" name="Rectangle: Rounded Corners 56">
            <a:extLst>
              <a:ext uri="{FF2B5EF4-FFF2-40B4-BE49-F238E27FC236}">
                <a16:creationId xmlns:a16="http://schemas.microsoft.com/office/drawing/2014/main" id="{02DC15C0-F256-428B-20D6-A85C2327DE6F}"/>
              </a:ext>
              <a:ext uri="{C183D7F6-B498-43B3-948B-1728B52AA6E4}">
                <adec:decorative xmlns:adec="http://schemas.microsoft.com/office/drawing/2017/decorative" val="1"/>
              </a:ext>
            </a:extLst>
          </p:cNvPr>
          <p:cNvSpPr/>
          <p:nvPr/>
        </p:nvSpPr>
        <p:spPr>
          <a:xfrm>
            <a:off x="4452973" y="953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58" name="Rectangle: Rounded Corners 57">
            <a:extLst>
              <a:ext uri="{FF2B5EF4-FFF2-40B4-BE49-F238E27FC236}">
                <a16:creationId xmlns:a16="http://schemas.microsoft.com/office/drawing/2014/main" id="{59CF09F0-80FC-7BE1-1F1C-7B546D2FDF9A}"/>
              </a:ext>
              <a:ext uri="{C183D7F6-B498-43B3-948B-1728B52AA6E4}">
                <adec:decorative xmlns:adec="http://schemas.microsoft.com/office/drawing/2017/decorative" val="1"/>
              </a:ext>
            </a:extLst>
          </p:cNvPr>
          <p:cNvSpPr/>
          <p:nvPr/>
        </p:nvSpPr>
        <p:spPr>
          <a:xfrm>
            <a:off x="4532382" y="73733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59" name="Rectangle: Rounded Corners 58">
            <a:extLst>
              <a:ext uri="{FF2B5EF4-FFF2-40B4-BE49-F238E27FC236}">
                <a16:creationId xmlns:a16="http://schemas.microsoft.com/office/drawing/2014/main" id="{57126A11-AB92-E78A-27F3-068640084273}"/>
              </a:ext>
              <a:ext uri="{C183D7F6-B498-43B3-948B-1728B52AA6E4}">
                <adec:decorative xmlns:adec="http://schemas.microsoft.com/office/drawing/2017/decorative" val="1"/>
              </a:ext>
            </a:extLst>
          </p:cNvPr>
          <p:cNvSpPr/>
          <p:nvPr/>
        </p:nvSpPr>
        <p:spPr>
          <a:xfrm>
            <a:off x="475189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60" name="Rectangle: Rounded Corners 59">
            <a:extLst>
              <a:ext uri="{FF2B5EF4-FFF2-40B4-BE49-F238E27FC236}">
                <a16:creationId xmlns:a16="http://schemas.microsoft.com/office/drawing/2014/main" id="{C03D2748-00B0-4617-6DD6-E3FA2319319D}"/>
              </a:ext>
              <a:ext uri="{C183D7F6-B498-43B3-948B-1728B52AA6E4}">
                <adec:decorative xmlns:adec="http://schemas.microsoft.com/office/drawing/2017/decorative" val="1"/>
              </a:ext>
            </a:extLst>
          </p:cNvPr>
          <p:cNvSpPr/>
          <p:nvPr/>
        </p:nvSpPr>
        <p:spPr>
          <a:xfrm>
            <a:off x="6558456" y="30425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61" name="Rectangle: Rounded Corners 60">
            <a:extLst>
              <a:ext uri="{FF2B5EF4-FFF2-40B4-BE49-F238E27FC236}">
                <a16:creationId xmlns:a16="http://schemas.microsoft.com/office/drawing/2014/main" id="{FBEA9A6F-41DE-34DF-534E-13A589C4795C}"/>
              </a:ext>
              <a:ext uri="{C183D7F6-B498-43B3-948B-1728B52AA6E4}">
                <adec:decorative xmlns:adec="http://schemas.microsoft.com/office/drawing/2017/decorative" val="1"/>
              </a:ext>
            </a:extLst>
          </p:cNvPr>
          <p:cNvSpPr/>
          <p:nvPr/>
        </p:nvSpPr>
        <p:spPr>
          <a:xfrm>
            <a:off x="6849202" y="51421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16871C0F-F0FA-F57E-D0E6-760353545113}"/>
              </a:ext>
              <a:ext uri="{C183D7F6-B498-43B3-948B-1728B52AA6E4}">
                <adec:decorative xmlns:adec="http://schemas.microsoft.com/office/drawing/2017/decorative" val="1"/>
              </a:ext>
            </a:extLst>
          </p:cNvPr>
          <p:cNvSpPr/>
          <p:nvPr/>
        </p:nvSpPr>
        <p:spPr>
          <a:xfrm>
            <a:off x="6990921" y="73360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63" name="Rectangle: Rounded Corners 62">
            <a:extLst>
              <a:ext uri="{FF2B5EF4-FFF2-40B4-BE49-F238E27FC236}">
                <a16:creationId xmlns:a16="http://schemas.microsoft.com/office/drawing/2014/main" id="{E7423076-A742-8DF3-11C5-B07FB9724435}"/>
              </a:ext>
              <a:ext uri="{C183D7F6-B498-43B3-948B-1728B52AA6E4}">
                <adec:decorative xmlns:adec="http://schemas.microsoft.com/office/drawing/2017/decorative" val="1"/>
              </a:ext>
            </a:extLst>
          </p:cNvPr>
          <p:cNvSpPr/>
          <p:nvPr/>
        </p:nvSpPr>
        <p:spPr>
          <a:xfrm>
            <a:off x="7067015" y="953878"/>
            <a:ext cx="1166184"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448" name="Rectangle: Rounded Corners 447">
            <a:extLst>
              <a:ext uri="{FF2B5EF4-FFF2-40B4-BE49-F238E27FC236}">
                <a16:creationId xmlns:a16="http://schemas.microsoft.com/office/drawing/2014/main" id="{47E74A6C-D496-F00B-AB8A-B324B7AE3F84}"/>
              </a:ext>
              <a:ext uri="{C183D7F6-B498-43B3-948B-1728B52AA6E4}">
                <adec:decorative xmlns:adec="http://schemas.microsoft.com/office/drawing/2017/decorative" val="1"/>
              </a:ext>
            </a:extLst>
          </p:cNvPr>
          <p:cNvSpPr/>
          <p:nvPr/>
        </p:nvSpPr>
        <p:spPr>
          <a:xfrm>
            <a:off x="7020324" y="117638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449" name="Rectangle: Rounded Corners 448">
            <a:extLst>
              <a:ext uri="{FF2B5EF4-FFF2-40B4-BE49-F238E27FC236}">
                <a16:creationId xmlns:a16="http://schemas.microsoft.com/office/drawing/2014/main" id="{B56628AC-0D09-82B4-2AFE-D35884E7F0D7}"/>
              </a:ext>
              <a:ext uri="{C183D7F6-B498-43B3-948B-1728B52AA6E4}">
                <adec:decorative xmlns:adec="http://schemas.microsoft.com/office/drawing/2017/decorative" val="1"/>
              </a:ext>
            </a:extLst>
          </p:cNvPr>
          <p:cNvSpPr/>
          <p:nvPr/>
        </p:nvSpPr>
        <p:spPr>
          <a:xfrm>
            <a:off x="6931319" y="138396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sp>
        <p:nvSpPr>
          <p:cNvPr id="450" name="Rectangle: Rounded Corners 449" descr="Linked In and Viva Learned">
            <a:extLst>
              <a:ext uri="{FF2B5EF4-FFF2-40B4-BE49-F238E27FC236}">
                <a16:creationId xmlns:a16="http://schemas.microsoft.com/office/drawing/2014/main" id="{DD192621-56B8-DAB8-EBF5-93EA14716FC4}"/>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51" name="Group 450">
            <a:extLst>
              <a:ext uri="{FF2B5EF4-FFF2-40B4-BE49-F238E27FC236}">
                <a16:creationId xmlns:a16="http://schemas.microsoft.com/office/drawing/2014/main" id="{EB594954-5CC3-0BF3-B479-565794846C4D}"/>
              </a:ext>
            </a:extLst>
          </p:cNvPr>
          <p:cNvGrpSpPr/>
          <p:nvPr/>
        </p:nvGrpSpPr>
        <p:grpSpPr>
          <a:xfrm>
            <a:off x="6721312" y="62825"/>
            <a:ext cx="484462" cy="212019"/>
            <a:chOff x="7936392" y="1002210"/>
            <a:chExt cx="764489" cy="334570"/>
          </a:xfrm>
        </p:grpSpPr>
        <p:pic>
          <p:nvPicPr>
            <p:cNvPr id="452" name="Picture 2" descr="See the source image">
              <a:extLst>
                <a:ext uri="{FF2B5EF4-FFF2-40B4-BE49-F238E27FC236}">
                  <a16:creationId xmlns:a16="http://schemas.microsoft.com/office/drawing/2014/main" id="{F8D7E622-4922-8A2A-0996-EFD7132865F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453" name="Picture 452" descr="Logo for Viva Learning">
              <a:extLst>
                <a:ext uri="{FF2B5EF4-FFF2-40B4-BE49-F238E27FC236}">
                  <a16:creationId xmlns:a16="http://schemas.microsoft.com/office/drawing/2014/main" id="{10FFCDB9-612F-95A6-869E-7EEEFF00C59D}"/>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455" name="Rectangle: Rounded Corners 454">
            <a:extLst>
              <a:ext uri="{FF2B5EF4-FFF2-40B4-BE49-F238E27FC236}">
                <a16:creationId xmlns:a16="http://schemas.microsoft.com/office/drawing/2014/main" id="{901F9F39-BCFF-3B91-46C3-B53EA5EDA14B}"/>
              </a:ext>
              <a:ext uri="{C183D7F6-B498-43B3-948B-1728B52AA6E4}">
                <adec:decorative xmlns:adec="http://schemas.microsoft.com/office/drawing/2017/decorative" val="1"/>
              </a:ext>
            </a:extLst>
          </p:cNvPr>
          <p:cNvSpPr/>
          <p:nvPr/>
        </p:nvSpPr>
        <p:spPr>
          <a:xfrm>
            <a:off x="8224411" y="28850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457" name="Rectangle: Rounded Corners 456">
            <a:extLst>
              <a:ext uri="{FF2B5EF4-FFF2-40B4-BE49-F238E27FC236}">
                <a16:creationId xmlns:a16="http://schemas.microsoft.com/office/drawing/2014/main" id="{45A1A744-BA04-CDFD-991F-BDEF87FA9C74}"/>
              </a:ext>
              <a:ext uri="{C183D7F6-B498-43B3-948B-1728B52AA6E4}">
                <adec:decorative xmlns:adec="http://schemas.microsoft.com/office/drawing/2017/decorative" val="1"/>
              </a:ext>
            </a:extLst>
          </p:cNvPr>
          <p:cNvSpPr/>
          <p:nvPr/>
        </p:nvSpPr>
        <p:spPr>
          <a:xfrm>
            <a:off x="8198317" y="268244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458" name="Rectangle: Rounded Corners 457">
            <a:extLst>
              <a:ext uri="{FF2B5EF4-FFF2-40B4-BE49-F238E27FC236}">
                <a16:creationId xmlns:a16="http://schemas.microsoft.com/office/drawing/2014/main" id="{28F7E463-C121-303A-9D0F-04ABECFACB08}"/>
              </a:ext>
              <a:ext uri="{C183D7F6-B498-43B3-948B-1728B52AA6E4}">
                <adec:decorative xmlns:adec="http://schemas.microsoft.com/office/drawing/2017/decorative" val="1"/>
              </a:ext>
            </a:extLst>
          </p:cNvPr>
          <p:cNvSpPr/>
          <p:nvPr/>
        </p:nvSpPr>
        <p:spPr>
          <a:xfrm>
            <a:off x="8205881"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459" name="Rectangle: Rounded Corners 458">
            <a:extLst>
              <a:ext uri="{FF2B5EF4-FFF2-40B4-BE49-F238E27FC236}">
                <a16:creationId xmlns:a16="http://schemas.microsoft.com/office/drawing/2014/main" id="{6373C0F3-3443-A294-515F-6209F37E4721}"/>
              </a:ext>
              <a:ext uri="{C183D7F6-B498-43B3-948B-1728B52AA6E4}">
                <adec:decorative xmlns:adec="http://schemas.microsoft.com/office/drawing/2017/decorative" val="1"/>
              </a:ext>
            </a:extLst>
          </p:cNvPr>
          <p:cNvSpPr/>
          <p:nvPr/>
        </p:nvSpPr>
        <p:spPr>
          <a:xfrm>
            <a:off x="8158125" y="2277294"/>
            <a:ext cx="1076045"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460" name="Rectangle: Rounded Corners 459">
            <a:extLst>
              <a:ext uri="{FF2B5EF4-FFF2-40B4-BE49-F238E27FC236}">
                <a16:creationId xmlns:a16="http://schemas.microsoft.com/office/drawing/2014/main" id="{6795EE46-6CF0-9B17-60F7-B361AE9D7759}"/>
              </a:ext>
              <a:ext uri="{C183D7F6-B498-43B3-948B-1728B52AA6E4}">
                <adec:decorative xmlns:adec="http://schemas.microsoft.com/office/drawing/2017/decorative" val="1"/>
              </a:ext>
            </a:extLst>
          </p:cNvPr>
          <p:cNvSpPr/>
          <p:nvPr/>
        </p:nvSpPr>
        <p:spPr>
          <a:xfrm>
            <a:off x="8485526"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461" name="Rectangle: Rounded Corners 460">
            <a:extLst>
              <a:ext uri="{FF2B5EF4-FFF2-40B4-BE49-F238E27FC236}">
                <a16:creationId xmlns:a16="http://schemas.microsoft.com/office/drawing/2014/main" id="{0AD08712-065F-454C-A2F0-385C48172F93}"/>
              </a:ext>
              <a:ext uri="{C183D7F6-B498-43B3-948B-1728B52AA6E4}">
                <adec:decorative xmlns:adec="http://schemas.microsoft.com/office/drawing/2017/decorative" val="1"/>
              </a:ext>
            </a:extLst>
          </p:cNvPr>
          <p:cNvSpPr/>
          <p:nvPr/>
        </p:nvSpPr>
        <p:spPr>
          <a:xfrm>
            <a:off x="8411238" y="208804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467" name="TextBox 466">
            <a:extLst>
              <a:ext uri="{FF2B5EF4-FFF2-40B4-BE49-F238E27FC236}">
                <a16:creationId xmlns:a16="http://schemas.microsoft.com/office/drawing/2014/main" id="{DEC0B30A-9A0F-F289-5A6A-ED9382F3BC09}"/>
              </a:ext>
              <a:ext uri="{C183D7F6-B498-43B3-948B-1728B52AA6E4}">
                <adec:decorative xmlns:adec="http://schemas.microsoft.com/office/drawing/2017/decorative" val="1"/>
              </a:ext>
            </a:extLst>
          </p:cNvPr>
          <p:cNvSpPr txBox="1"/>
          <p:nvPr/>
        </p:nvSpPr>
        <p:spPr>
          <a:xfrm>
            <a:off x="8909884" y="335527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 + Organization</a:t>
            </a:r>
          </a:p>
        </p:txBody>
      </p:sp>
      <p:sp>
        <p:nvSpPr>
          <p:cNvPr id="468" name="Rectangle: Rounded Corners 467">
            <a:extLst>
              <a:ext uri="{FF2B5EF4-FFF2-40B4-BE49-F238E27FC236}">
                <a16:creationId xmlns:a16="http://schemas.microsoft.com/office/drawing/2014/main" id="{1C10DC9A-5D71-C71D-87F6-B79CAB5D1295}"/>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469" name="Rectangle: Rounded Corners 468">
            <a:extLst>
              <a:ext uri="{FF2B5EF4-FFF2-40B4-BE49-F238E27FC236}">
                <a16:creationId xmlns:a16="http://schemas.microsoft.com/office/drawing/2014/main" id="{1D9974D6-D099-24CD-97F8-D2AA76FC29A6}"/>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470" name="Rectangle: Rounded Corners 469">
            <a:extLst>
              <a:ext uri="{FF2B5EF4-FFF2-40B4-BE49-F238E27FC236}">
                <a16:creationId xmlns:a16="http://schemas.microsoft.com/office/drawing/2014/main" id="{A01BFFD5-2DE1-68E8-8B6D-3780C4231661}"/>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471" name="Rectangle: Rounded Corners 470">
            <a:extLst>
              <a:ext uri="{FF2B5EF4-FFF2-40B4-BE49-F238E27FC236}">
                <a16:creationId xmlns:a16="http://schemas.microsoft.com/office/drawing/2014/main" id="{1A64FA20-DFA7-0064-6E5B-D819DCB8740C}"/>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472" name="Rectangle: Rounded Corners 471">
            <a:extLst>
              <a:ext uri="{FF2B5EF4-FFF2-40B4-BE49-F238E27FC236}">
                <a16:creationId xmlns:a16="http://schemas.microsoft.com/office/drawing/2014/main" id="{48640778-3847-1259-A2B8-FE582A4CA1EC}"/>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473" name="Rectangle: Rounded Corners 472">
            <a:extLst>
              <a:ext uri="{FF2B5EF4-FFF2-40B4-BE49-F238E27FC236}">
                <a16:creationId xmlns:a16="http://schemas.microsoft.com/office/drawing/2014/main" id="{319BEF44-0379-6CB7-A4C8-FCAF060CC238}"/>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474" name="Rectangle: Rounded Corners 473">
            <a:extLst>
              <a:ext uri="{FF2B5EF4-FFF2-40B4-BE49-F238E27FC236}">
                <a16:creationId xmlns:a16="http://schemas.microsoft.com/office/drawing/2014/main" id="{2CF95B93-B9F9-34CC-B5DF-633C9F420E87}"/>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475" name="Rectangle: Rounded Corners 474">
            <a:extLst>
              <a:ext uri="{FF2B5EF4-FFF2-40B4-BE49-F238E27FC236}">
                <a16:creationId xmlns:a16="http://schemas.microsoft.com/office/drawing/2014/main" id="{78A2E310-C993-11B9-5163-C3A3774F5783}"/>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476" name="Rectangle: Rounded Corners 475">
            <a:extLst>
              <a:ext uri="{FF2B5EF4-FFF2-40B4-BE49-F238E27FC236}">
                <a16:creationId xmlns:a16="http://schemas.microsoft.com/office/drawing/2014/main" id="{4DF8F794-673A-C9D5-9E57-F2680BEBE710}"/>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477" name="Rectangle: Rounded Corners 476">
            <a:extLst>
              <a:ext uri="{FF2B5EF4-FFF2-40B4-BE49-F238E27FC236}">
                <a16:creationId xmlns:a16="http://schemas.microsoft.com/office/drawing/2014/main" id="{65532825-76F2-0950-C011-885CDFAA780B}"/>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478" name="Rectangle: Rounded Corners 477">
            <a:extLst>
              <a:ext uri="{FF2B5EF4-FFF2-40B4-BE49-F238E27FC236}">
                <a16:creationId xmlns:a16="http://schemas.microsoft.com/office/drawing/2014/main" id="{322FE7C0-19C0-7C02-5CA2-F9509B4C8C2E}"/>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479" name="Rectangle: Rounded Corners 478">
            <a:extLst>
              <a:ext uri="{FF2B5EF4-FFF2-40B4-BE49-F238E27FC236}">
                <a16:creationId xmlns:a16="http://schemas.microsoft.com/office/drawing/2014/main" id="{15A91C4B-46F6-A798-6B7E-BD36C26BA0F8}"/>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480" name="Rectangle: Rounded Corners 479">
            <a:extLst>
              <a:ext uri="{FF2B5EF4-FFF2-40B4-BE49-F238E27FC236}">
                <a16:creationId xmlns:a16="http://schemas.microsoft.com/office/drawing/2014/main" id="{908F1742-4304-463A-A79F-7C989866AFC3}"/>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481" name="Rectangle: Rounded Corners 480">
            <a:extLst>
              <a:ext uri="{FF2B5EF4-FFF2-40B4-BE49-F238E27FC236}">
                <a16:creationId xmlns:a16="http://schemas.microsoft.com/office/drawing/2014/main" id="{3F4DCB07-7EEE-2723-F838-ACA75407CA3E}"/>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482" name="Rectangle: Rounded Corners 481">
            <a:extLst>
              <a:ext uri="{FF2B5EF4-FFF2-40B4-BE49-F238E27FC236}">
                <a16:creationId xmlns:a16="http://schemas.microsoft.com/office/drawing/2014/main" id="{598EA905-75BA-4D8D-F151-01D7C597B0D4}"/>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483" name="Group 482">
            <a:extLst>
              <a:ext uri="{FF2B5EF4-FFF2-40B4-BE49-F238E27FC236}">
                <a16:creationId xmlns:a16="http://schemas.microsoft.com/office/drawing/2014/main" id="{FF39B3DC-9619-3D64-AD13-ACC0F0572583}"/>
              </a:ext>
            </a:extLst>
          </p:cNvPr>
          <p:cNvGrpSpPr/>
          <p:nvPr/>
        </p:nvGrpSpPr>
        <p:grpSpPr>
          <a:xfrm>
            <a:off x="3048905" y="1604963"/>
            <a:ext cx="497283" cy="269640"/>
            <a:chOff x="7908561" y="717787"/>
            <a:chExt cx="897039" cy="486398"/>
          </a:xfrm>
        </p:grpSpPr>
        <p:pic>
          <p:nvPicPr>
            <p:cNvPr id="484" name="Picture 483">
              <a:extLst>
                <a:ext uri="{FF2B5EF4-FFF2-40B4-BE49-F238E27FC236}">
                  <a16:creationId xmlns:a16="http://schemas.microsoft.com/office/drawing/2014/main" id="{B7E82215-8144-07D6-12A1-C0565F653D8B}"/>
                </a:ext>
              </a:extLst>
            </p:cNvPr>
            <p:cNvPicPr>
              <a:picLocks noChangeAspect="1"/>
            </p:cNvPicPr>
            <p:nvPr/>
          </p:nvPicPr>
          <p:blipFill>
            <a:blip r:embed="rId35"/>
            <a:stretch>
              <a:fillRect/>
            </a:stretch>
          </p:blipFill>
          <p:spPr>
            <a:xfrm>
              <a:off x="8526186" y="717787"/>
              <a:ext cx="279414" cy="184159"/>
            </a:xfrm>
            <a:prstGeom prst="rect">
              <a:avLst/>
            </a:prstGeom>
          </p:spPr>
        </p:pic>
        <p:pic>
          <p:nvPicPr>
            <p:cNvPr id="485" name="Picture 484" descr="Logo for Insights">
              <a:extLst>
                <a:ext uri="{FF2B5EF4-FFF2-40B4-BE49-F238E27FC236}">
                  <a16:creationId xmlns:a16="http://schemas.microsoft.com/office/drawing/2014/main" id="{4B60F945-0709-AE2E-D76F-BFEC11E1DFCF}"/>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486" name="TextBox 485">
            <a:extLst>
              <a:ext uri="{FF2B5EF4-FFF2-40B4-BE49-F238E27FC236}">
                <a16:creationId xmlns:a16="http://schemas.microsoft.com/office/drawing/2014/main" id="{15E69924-23A5-86E5-4FC1-96B573A854E0}"/>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487" name="Group 486">
            <a:extLst>
              <a:ext uri="{FF2B5EF4-FFF2-40B4-BE49-F238E27FC236}">
                <a16:creationId xmlns:a16="http://schemas.microsoft.com/office/drawing/2014/main" id="{47A15F98-DB3A-4900-62CF-969A36797CB0}"/>
              </a:ext>
            </a:extLst>
          </p:cNvPr>
          <p:cNvGrpSpPr/>
          <p:nvPr/>
        </p:nvGrpSpPr>
        <p:grpSpPr>
          <a:xfrm>
            <a:off x="7796208" y="2061123"/>
            <a:ext cx="714147" cy="1274872"/>
            <a:chOff x="2384724" y="2577031"/>
            <a:chExt cx="1199531" cy="2141364"/>
          </a:xfrm>
        </p:grpSpPr>
        <p:pic>
          <p:nvPicPr>
            <p:cNvPr id="488" name="Picture 487" descr="Microsoft Teams app icon">
              <a:extLst>
                <a:ext uri="{FF2B5EF4-FFF2-40B4-BE49-F238E27FC236}">
                  <a16:creationId xmlns:a16="http://schemas.microsoft.com/office/drawing/2014/main" id="{3A8EDCDF-8A0A-937E-AFED-9BF671D855E7}"/>
                </a:ext>
              </a:extLst>
            </p:cNvPr>
            <p:cNvPicPr>
              <a:picLocks noChangeAspect="1"/>
            </p:cNvPicPr>
            <p:nvPr/>
          </p:nvPicPr>
          <p:blipFill>
            <a:blip r:embed="rId37"/>
            <a:stretch>
              <a:fillRect/>
            </a:stretch>
          </p:blipFill>
          <p:spPr>
            <a:xfrm>
              <a:off x="3029098" y="4112327"/>
              <a:ext cx="555157" cy="606068"/>
            </a:xfrm>
            <a:prstGeom prst="rect">
              <a:avLst/>
            </a:prstGeom>
          </p:spPr>
        </p:pic>
        <p:pic>
          <p:nvPicPr>
            <p:cNvPr id="489" name="Picture 2" descr="See the source image">
              <a:extLst>
                <a:ext uri="{FF2B5EF4-FFF2-40B4-BE49-F238E27FC236}">
                  <a16:creationId xmlns:a16="http://schemas.microsoft.com/office/drawing/2014/main" id="{21EF8A8B-ED9A-D6EA-0DE8-5F70296528CD}"/>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490" name="Picture 489" descr="Viva Engage icon">
              <a:extLst>
                <a:ext uri="{FF2B5EF4-FFF2-40B4-BE49-F238E27FC236}">
                  <a16:creationId xmlns:a16="http://schemas.microsoft.com/office/drawing/2014/main" id="{A4C1D9A6-A86D-823E-533D-FDC8AEC37F0F}"/>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491" name="Picture 490" descr="Viva Engage icon">
              <a:extLst>
                <a:ext uri="{FF2B5EF4-FFF2-40B4-BE49-F238E27FC236}">
                  <a16:creationId xmlns:a16="http://schemas.microsoft.com/office/drawing/2014/main" id="{D2A0E579-3A68-CE3C-DFC9-F369EF560C14}"/>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511" name="Picture 510" descr="Viva Engage icon">
              <a:extLst>
                <a:ext uri="{FF2B5EF4-FFF2-40B4-BE49-F238E27FC236}">
                  <a16:creationId xmlns:a16="http://schemas.microsoft.com/office/drawing/2014/main" id="{409F7AE1-C0E4-2C8F-2079-43F75FC29311}"/>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512" name="Picture 511" descr="Viva Engage icon">
              <a:extLst>
                <a:ext uri="{FF2B5EF4-FFF2-40B4-BE49-F238E27FC236}">
                  <a16:creationId xmlns:a16="http://schemas.microsoft.com/office/drawing/2014/main" id="{BCE9A89B-AA4C-CDAA-B3E3-AA12F3426FF3}"/>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513" name="Picture 512" descr="Viva Engage icon">
              <a:extLst>
                <a:ext uri="{FF2B5EF4-FFF2-40B4-BE49-F238E27FC236}">
                  <a16:creationId xmlns:a16="http://schemas.microsoft.com/office/drawing/2014/main" id="{3AE55941-80B9-7F8B-4C56-3E7FD6AB0C12}"/>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sp>
        <p:nvSpPr>
          <p:cNvPr id="542" name="Rectangle: Rounded Corners 541">
            <a:extLst>
              <a:ext uri="{FF2B5EF4-FFF2-40B4-BE49-F238E27FC236}">
                <a16:creationId xmlns:a16="http://schemas.microsoft.com/office/drawing/2014/main" id="{DC5FBECF-83A3-3D70-57F4-D0CAF70D928C}"/>
              </a:ext>
              <a:ext uri="{C183D7F6-B498-43B3-948B-1728B52AA6E4}">
                <adec:decorative xmlns:adec="http://schemas.microsoft.com/office/drawing/2017/decorative" val="1"/>
              </a:ext>
            </a:extLst>
          </p:cNvPr>
          <p:cNvSpPr/>
          <p:nvPr/>
        </p:nvSpPr>
        <p:spPr>
          <a:xfrm>
            <a:off x="4472780" y="1386960"/>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grpSp>
        <p:nvGrpSpPr>
          <p:cNvPr id="567" name="Group 566">
            <a:extLst>
              <a:ext uri="{FF2B5EF4-FFF2-40B4-BE49-F238E27FC236}">
                <a16:creationId xmlns:a16="http://schemas.microsoft.com/office/drawing/2014/main" id="{CC2A6024-0139-3407-788B-EF07C12EFD46}"/>
              </a:ext>
            </a:extLst>
          </p:cNvPr>
          <p:cNvGrpSpPr/>
          <p:nvPr/>
        </p:nvGrpSpPr>
        <p:grpSpPr>
          <a:xfrm>
            <a:off x="39820" y="1780899"/>
            <a:ext cx="4812528" cy="1755052"/>
            <a:chOff x="2092762" y="2014213"/>
            <a:chExt cx="7519070" cy="2742085"/>
          </a:xfrm>
        </p:grpSpPr>
        <p:pic>
          <p:nvPicPr>
            <p:cNvPr id="568" name="Picture 567" descr="Microsoft Teams app icon">
              <a:extLst>
                <a:ext uri="{FF2B5EF4-FFF2-40B4-BE49-F238E27FC236}">
                  <a16:creationId xmlns:a16="http://schemas.microsoft.com/office/drawing/2014/main" id="{066B2EDF-9823-C164-0C0E-567174EDB693}"/>
                </a:ext>
              </a:extLst>
            </p:cNvPr>
            <p:cNvPicPr>
              <a:picLocks noChangeAspect="1"/>
            </p:cNvPicPr>
            <p:nvPr/>
          </p:nvPicPr>
          <p:blipFill>
            <a:blip r:embed="rId37"/>
            <a:stretch>
              <a:fillRect/>
            </a:stretch>
          </p:blipFill>
          <p:spPr>
            <a:xfrm>
              <a:off x="8591656" y="3805810"/>
              <a:ext cx="561859" cy="613386"/>
            </a:xfrm>
            <a:prstGeom prst="rect">
              <a:avLst/>
            </a:prstGeom>
          </p:spPr>
        </p:pic>
        <p:pic>
          <p:nvPicPr>
            <p:cNvPr id="569" name="Picture 568" descr="A close up of a logo&#10;&#10;Description automatically generated">
              <a:extLst>
                <a:ext uri="{FF2B5EF4-FFF2-40B4-BE49-F238E27FC236}">
                  <a16:creationId xmlns:a16="http://schemas.microsoft.com/office/drawing/2014/main" id="{7FE78348-9747-CF50-0E7E-3E548CFE7D91}"/>
                </a:ext>
              </a:extLst>
            </p:cNvPr>
            <p:cNvPicPr>
              <a:picLocks noChangeAspect="1"/>
            </p:cNvPicPr>
            <p:nvPr/>
          </p:nvPicPr>
          <p:blipFill>
            <a:blip r:embed="rId40"/>
            <a:stretch>
              <a:fillRect/>
            </a:stretch>
          </p:blipFill>
          <p:spPr>
            <a:xfrm>
              <a:off x="2917514" y="4159644"/>
              <a:ext cx="583791" cy="583791"/>
            </a:xfrm>
            <a:prstGeom prst="rect">
              <a:avLst/>
            </a:prstGeom>
            <a:noFill/>
            <a:ln w="12700" cap="flat">
              <a:noFill/>
              <a:prstDash val="dash"/>
              <a:miter/>
            </a:ln>
          </p:spPr>
        </p:pic>
        <p:pic>
          <p:nvPicPr>
            <p:cNvPr id="570" name="Picture 569">
              <a:extLst>
                <a:ext uri="{FF2B5EF4-FFF2-40B4-BE49-F238E27FC236}">
                  <a16:creationId xmlns:a16="http://schemas.microsoft.com/office/drawing/2014/main" id="{55DCC74E-8B4B-8B14-ECE6-B1C62A820043}"/>
                </a:ext>
              </a:extLst>
            </p:cNvPr>
            <p:cNvPicPr>
              <a:picLocks noChangeAspect="1"/>
            </p:cNvPicPr>
            <p:nvPr/>
          </p:nvPicPr>
          <p:blipFill>
            <a:blip r:embed="rId41">
              <a:extLst>
                <a:ext uri="{BEBA8EAE-BF5A-486C-A8C5-ECC9F3942E4B}">
                  <a14:imgProps xmlns:a14="http://schemas.microsoft.com/office/drawing/2010/main">
                    <a14:imgLayer r:embed="rId42">
                      <a14:imgEffect>
                        <a14:brightnessContrast contrast="40000"/>
                      </a14:imgEffect>
                    </a14:imgLayer>
                  </a14:imgProps>
                </a:ext>
              </a:extLst>
            </a:blip>
            <a:stretch>
              <a:fillRect/>
            </a:stretch>
          </p:blipFill>
          <p:spPr>
            <a:xfrm>
              <a:off x="2690574" y="3965875"/>
              <a:ext cx="291288" cy="297485"/>
            </a:xfrm>
            <a:prstGeom prst="rect">
              <a:avLst/>
            </a:prstGeom>
          </p:spPr>
        </p:pic>
        <p:pic>
          <p:nvPicPr>
            <p:cNvPr id="571" name="Picture 570" descr="A picture containing clock, table, drawing&#10;&#10;Description automatically generated">
              <a:extLst>
                <a:ext uri="{FF2B5EF4-FFF2-40B4-BE49-F238E27FC236}">
                  <a16:creationId xmlns:a16="http://schemas.microsoft.com/office/drawing/2014/main" id="{F1E9DA59-E53F-4FA9-D2B9-7577C5C527D2}"/>
                </a:ext>
              </a:extLst>
            </p:cNvPr>
            <p:cNvPicPr>
              <a:picLocks noChangeAspect="1"/>
            </p:cNvPicPr>
            <p:nvPr/>
          </p:nvPicPr>
          <p:blipFill>
            <a:blip r:embed="rId43"/>
            <a:stretch>
              <a:fillRect/>
            </a:stretch>
          </p:blipFill>
          <p:spPr>
            <a:xfrm>
              <a:off x="2092762" y="3483630"/>
              <a:ext cx="567449" cy="567449"/>
            </a:xfrm>
            <a:prstGeom prst="rect">
              <a:avLst/>
            </a:prstGeom>
          </p:spPr>
        </p:pic>
        <p:pic>
          <p:nvPicPr>
            <p:cNvPr id="572" name="Picture 571" descr="Microsoft Teams app icon">
              <a:extLst>
                <a:ext uri="{FF2B5EF4-FFF2-40B4-BE49-F238E27FC236}">
                  <a16:creationId xmlns:a16="http://schemas.microsoft.com/office/drawing/2014/main" id="{1D140D46-7635-F412-0636-EC75A29D84C0}"/>
                </a:ext>
              </a:extLst>
            </p:cNvPr>
            <p:cNvPicPr>
              <a:picLocks noChangeAspect="1"/>
            </p:cNvPicPr>
            <p:nvPr/>
          </p:nvPicPr>
          <p:blipFill>
            <a:blip r:embed="rId37"/>
            <a:stretch>
              <a:fillRect/>
            </a:stretch>
          </p:blipFill>
          <p:spPr>
            <a:xfrm>
              <a:off x="2470688" y="3447975"/>
              <a:ext cx="561859" cy="613386"/>
            </a:xfrm>
            <a:prstGeom prst="rect">
              <a:avLst/>
            </a:prstGeom>
          </p:spPr>
        </p:pic>
        <p:pic>
          <p:nvPicPr>
            <p:cNvPr id="573" name="Picture 572" descr="Microsoft Teams app icon">
              <a:extLst>
                <a:ext uri="{FF2B5EF4-FFF2-40B4-BE49-F238E27FC236}">
                  <a16:creationId xmlns:a16="http://schemas.microsoft.com/office/drawing/2014/main" id="{B1381C61-D430-D0BE-1DCC-C6EBD9A3EB95}"/>
                </a:ext>
              </a:extLst>
            </p:cNvPr>
            <p:cNvPicPr>
              <a:picLocks noChangeAspect="1"/>
            </p:cNvPicPr>
            <p:nvPr/>
          </p:nvPicPr>
          <p:blipFill>
            <a:blip r:embed="rId37"/>
            <a:stretch>
              <a:fillRect/>
            </a:stretch>
          </p:blipFill>
          <p:spPr>
            <a:xfrm>
              <a:off x="2495907" y="3102642"/>
              <a:ext cx="570112" cy="570110"/>
            </a:xfrm>
            <a:prstGeom prst="rect">
              <a:avLst/>
            </a:prstGeom>
          </p:spPr>
        </p:pic>
        <p:pic>
          <p:nvPicPr>
            <p:cNvPr id="574" name="Picture 573" descr="A picture containing table, clock&#10;&#10;Description automatically generated">
              <a:extLst>
                <a:ext uri="{FF2B5EF4-FFF2-40B4-BE49-F238E27FC236}">
                  <a16:creationId xmlns:a16="http://schemas.microsoft.com/office/drawing/2014/main" id="{9E3A55A0-00AD-E7CF-D392-0CC6DFA88E13}"/>
                </a:ext>
              </a:extLst>
            </p:cNvPr>
            <p:cNvPicPr>
              <a:picLocks noChangeAspect="1"/>
            </p:cNvPicPr>
            <p:nvPr/>
          </p:nvPicPr>
          <p:blipFill>
            <a:blip r:embed="rId44"/>
            <a:stretch>
              <a:fillRect/>
            </a:stretch>
          </p:blipFill>
          <p:spPr>
            <a:xfrm>
              <a:off x="2527625" y="2723079"/>
              <a:ext cx="640391" cy="640390"/>
            </a:xfrm>
            <a:prstGeom prst="rect">
              <a:avLst/>
            </a:prstGeom>
          </p:spPr>
        </p:pic>
        <p:pic>
          <p:nvPicPr>
            <p:cNvPr id="575" name="Picture 574" descr="OneNote app icon">
              <a:extLst>
                <a:ext uri="{FF2B5EF4-FFF2-40B4-BE49-F238E27FC236}">
                  <a16:creationId xmlns:a16="http://schemas.microsoft.com/office/drawing/2014/main" id="{5C038A9A-9EE0-F42B-697B-3FC8DEB1F394}"/>
                </a:ext>
              </a:extLst>
            </p:cNvPr>
            <p:cNvPicPr>
              <a:picLocks noChangeAspect="1"/>
            </p:cNvPicPr>
            <p:nvPr/>
          </p:nvPicPr>
          <p:blipFill>
            <a:blip r:embed="rId45"/>
            <a:stretch>
              <a:fillRect/>
            </a:stretch>
          </p:blipFill>
          <p:spPr>
            <a:xfrm>
              <a:off x="2841640" y="2419063"/>
              <a:ext cx="571368" cy="571368"/>
            </a:xfrm>
            <a:prstGeom prst="rect">
              <a:avLst/>
            </a:prstGeom>
          </p:spPr>
        </p:pic>
        <p:pic>
          <p:nvPicPr>
            <p:cNvPr id="128" name="Picture 127" descr="Microsoft Teams app icon">
              <a:extLst>
                <a:ext uri="{FF2B5EF4-FFF2-40B4-BE49-F238E27FC236}">
                  <a16:creationId xmlns:a16="http://schemas.microsoft.com/office/drawing/2014/main" id="{EDBCFF36-A93D-8D16-24D4-B5E5732A9F28}"/>
                </a:ext>
              </a:extLst>
            </p:cNvPr>
            <p:cNvPicPr>
              <a:picLocks noChangeAspect="1"/>
            </p:cNvPicPr>
            <p:nvPr/>
          </p:nvPicPr>
          <p:blipFill>
            <a:blip r:embed="rId37"/>
            <a:stretch>
              <a:fillRect/>
            </a:stretch>
          </p:blipFill>
          <p:spPr>
            <a:xfrm>
              <a:off x="3273820" y="2068411"/>
              <a:ext cx="570111" cy="570111"/>
            </a:xfrm>
            <a:prstGeom prst="rect">
              <a:avLst/>
            </a:prstGeom>
          </p:spPr>
        </p:pic>
        <p:pic>
          <p:nvPicPr>
            <p:cNvPr id="129" name="Picture 128" descr="Microsoft Teams app icon">
              <a:extLst>
                <a:ext uri="{FF2B5EF4-FFF2-40B4-BE49-F238E27FC236}">
                  <a16:creationId xmlns:a16="http://schemas.microsoft.com/office/drawing/2014/main" id="{51D4A1EB-D461-2FD2-FD38-6C3C7A2580BA}"/>
                </a:ext>
              </a:extLst>
            </p:cNvPr>
            <p:cNvPicPr>
              <a:picLocks noChangeAspect="1"/>
            </p:cNvPicPr>
            <p:nvPr/>
          </p:nvPicPr>
          <p:blipFill>
            <a:blip r:embed="rId37"/>
            <a:stretch>
              <a:fillRect/>
            </a:stretch>
          </p:blipFill>
          <p:spPr>
            <a:xfrm>
              <a:off x="7996595" y="2014213"/>
              <a:ext cx="570111" cy="570111"/>
            </a:xfrm>
            <a:prstGeom prst="rect">
              <a:avLst/>
            </a:prstGeom>
          </p:spPr>
        </p:pic>
        <p:pic>
          <p:nvPicPr>
            <p:cNvPr id="130" name="Picture 129" descr="A close up of a logo&#10;&#10;Description automatically generated">
              <a:extLst>
                <a:ext uri="{FF2B5EF4-FFF2-40B4-BE49-F238E27FC236}">
                  <a16:creationId xmlns:a16="http://schemas.microsoft.com/office/drawing/2014/main" id="{FC194704-DEC4-A40B-D6D9-290FB1B03C68}"/>
                </a:ext>
              </a:extLst>
            </p:cNvPr>
            <p:cNvPicPr>
              <a:picLocks noChangeAspect="1"/>
            </p:cNvPicPr>
            <p:nvPr/>
          </p:nvPicPr>
          <p:blipFill>
            <a:blip r:embed="rId46"/>
            <a:stretch>
              <a:fillRect/>
            </a:stretch>
          </p:blipFill>
          <p:spPr>
            <a:xfrm>
              <a:off x="8430038" y="2369134"/>
              <a:ext cx="609425" cy="609425"/>
            </a:xfrm>
            <a:prstGeom prst="rect">
              <a:avLst/>
            </a:prstGeom>
          </p:spPr>
        </p:pic>
        <p:pic>
          <p:nvPicPr>
            <p:cNvPr id="131" name="Picture 130" descr="Microsoft Teams app icon">
              <a:extLst>
                <a:ext uri="{FF2B5EF4-FFF2-40B4-BE49-F238E27FC236}">
                  <a16:creationId xmlns:a16="http://schemas.microsoft.com/office/drawing/2014/main" id="{005D16AB-5388-CBB3-0793-3B751BA53C87}"/>
                </a:ext>
              </a:extLst>
            </p:cNvPr>
            <p:cNvPicPr>
              <a:picLocks noChangeAspect="1"/>
            </p:cNvPicPr>
            <p:nvPr/>
          </p:nvPicPr>
          <p:blipFill>
            <a:blip r:embed="rId37"/>
            <a:stretch>
              <a:fillRect/>
            </a:stretch>
          </p:blipFill>
          <p:spPr>
            <a:xfrm>
              <a:off x="8671895" y="2732072"/>
              <a:ext cx="570111" cy="570111"/>
            </a:xfrm>
            <a:prstGeom prst="rect">
              <a:avLst/>
            </a:prstGeom>
          </p:spPr>
        </p:pic>
        <p:pic>
          <p:nvPicPr>
            <p:cNvPr id="132" name="Picture 2" descr="See the source image">
              <a:extLst>
                <a:ext uri="{FF2B5EF4-FFF2-40B4-BE49-F238E27FC236}">
                  <a16:creationId xmlns:a16="http://schemas.microsoft.com/office/drawing/2014/main" id="{AFF2422A-E1CE-879B-65DE-718985A740D8}"/>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descr="PowerPoint app icon">
              <a:extLst>
                <a:ext uri="{FF2B5EF4-FFF2-40B4-BE49-F238E27FC236}">
                  <a16:creationId xmlns:a16="http://schemas.microsoft.com/office/drawing/2014/main" id="{23C108BE-6B71-2FFF-C5B5-AF26F50D15F7}"/>
                </a:ext>
              </a:extLst>
            </p:cNvPr>
            <p:cNvPicPr>
              <a:picLocks noChangeAspect="1"/>
            </p:cNvPicPr>
            <p:nvPr/>
          </p:nvPicPr>
          <p:blipFill>
            <a:blip r:embed="rId48"/>
            <a:stretch>
              <a:fillRect/>
            </a:stretch>
          </p:blipFill>
          <p:spPr>
            <a:xfrm>
              <a:off x="8388530" y="2024198"/>
              <a:ext cx="574195" cy="574193"/>
            </a:xfrm>
            <a:prstGeom prst="rect">
              <a:avLst/>
            </a:prstGeom>
            <a:noFill/>
            <a:ln w="12700" cap="flat">
              <a:noFill/>
              <a:prstDash val="dash"/>
              <a:miter/>
            </a:ln>
          </p:spPr>
        </p:pic>
        <p:pic>
          <p:nvPicPr>
            <p:cNvPr id="134" name="Picture 133" descr="Icon&#10;&#10;Description automatically generated">
              <a:extLst>
                <a:ext uri="{FF2B5EF4-FFF2-40B4-BE49-F238E27FC236}">
                  <a16:creationId xmlns:a16="http://schemas.microsoft.com/office/drawing/2014/main" id="{952E670E-C22C-536E-1E9A-0E71B98804CD}"/>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135" name="Picture 2" descr="Shape&#10;&#10;Description automatically generated">
              <a:extLst>
                <a:ext uri="{FF2B5EF4-FFF2-40B4-BE49-F238E27FC236}">
                  <a16:creationId xmlns:a16="http://schemas.microsoft.com/office/drawing/2014/main" id="{7C5A219C-AAAA-F337-F3A3-00B4081A070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136" name="Picture 135" descr="Microsoft Teams app icon">
              <a:extLst>
                <a:ext uri="{FF2B5EF4-FFF2-40B4-BE49-F238E27FC236}">
                  <a16:creationId xmlns:a16="http://schemas.microsoft.com/office/drawing/2014/main" id="{9C643305-584B-5082-BB0B-755F6E6A19C4}"/>
                </a:ext>
              </a:extLst>
            </p:cNvPr>
            <p:cNvPicPr>
              <a:picLocks noChangeAspect="1"/>
            </p:cNvPicPr>
            <p:nvPr/>
          </p:nvPicPr>
          <p:blipFill>
            <a:blip r:embed="rId37"/>
            <a:stretch>
              <a:fillRect/>
            </a:stretch>
          </p:blipFill>
          <p:spPr>
            <a:xfrm>
              <a:off x="2560710" y="4142912"/>
              <a:ext cx="561859" cy="613386"/>
            </a:xfrm>
            <a:prstGeom prst="rect">
              <a:avLst/>
            </a:prstGeom>
          </p:spPr>
        </p:pic>
        <p:pic>
          <p:nvPicPr>
            <p:cNvPr id="137" name="Picture 2">
              <a:extLst>
                <a:ext uri="{FF2B5EF4-FFF2-40B4-BE49-F238E27FC236}">
                  <a16:creationId xmlns:a16="http://schemas.microsoft.com/office/drawing/2014/main" id="{82B1975B-293F-9CD5-1554-BDFEB4653C61}"/>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Viva Goals icon">
              <a:extLst>
                <a:ext uri="{FF2B5EF4-FFF2-40B4-BE49-F238E27FC236}">
                  <a16:creationId xmlns:a16="http://schemas.microsoft.com/office/drawing/2014/main" id="{45A2B533-80E1-D239-1478-03689BA0D988}"/>
                </a:ext>
              </a:extLst>
            </p:cNvPr>
            <p:cNvPicPr>
              <a:picLocks noChangeAspect="1"/>
            </p:cNvPicPr>
            <p:nvPr/>
          </p:nvPicPr>
          <p:blipFill rotWithShape="1">
            <a:blip r:embed="rId52"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159" name="Group 158">
            <a:extLst>
              <a:ext uri="{FF2B5EF4-FFF2-40B4-BE49-F238E27FC236}">
                <a16:creationId xmlns:a16="http://schemas.microsoft.com/office/drawing/2014/main" id="{59CD245E-997C-B986-6E2B-4E791CACF941}"/>
              </a:ext>
            </a:extLst>
          </p:cNvPr>
          <p:cNvGrpSpPr/>
          <p:nvPr/>
        </p:nvGrpSpPr>
        <p:grpSpPr>
          <a:xfrm>
            <a:off x="1840481" y="2057982"/>
            <a:ext cx="1318903" cy="1318903"/>
            <a:chOff x="4878589" y="2435726"/>
            <a:chExt cx="2109600" cy="2109600"/>
          </a:xfrm>
        </p:grpSpPr>
        <p:sp>
          <p:nvSpPr>
            <p:cNvPr id="160" name="Oval 159">
              <a:extLst>
                <a:ext uri="{FF2B5EF4-FFF2-40B4-BE49-F238E27FC236}">
                  <a16:creationId xmlns:a16="http://schemas.microsoft.com/office/drawing/2014/main" id="{30885E48-6B81-A8DA-108C-61FF3F616978}"/>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61" name="Graphic 160" descr="Users">
              <a:extLst>
                <a:ext uri="{FF2B5EF4-FFF2-40B4-BE49-F238E27FC236}">
                  <a16:creationId xmlns:a16="http://schemas.microsoft.com/office/drawing/2014/main" id="{32735DF0-1760-CFA7-37C4-3103795338EC}"/>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245318" y="2802456"/>
              <a:ext cx="1376142" cy="1376140"/>
            </a:xfrm>
            <a:prstGeom prst="rect">
              <a:avLst/>
            </a:prstGeom>
          </p:spPr>
        </p:pic>
      </p:grpSp>
      <p:grpSp>
        <p:nvGrpSpPr>
          <p:cNvPr id="162" name="Group 161">
            <a:extLst>
              <a:ext uri="{FF2B5EF4-FFF2-40B4-BE49-F238E27FC236}">
                <a16:creationId xmlns:a16="http://schemas.microsoft.com/office/drawing/2014/main" id="{489487E2-A0C1-6A74-0619-7A1F03C87EC5}"/>
              </a:ext>
            </a:extLst>
          </p:cNvPr>
          <p:cNvGrpSpPr/>
          <p:nvPr/>
        </p:nvGrpSpPr>
        <p:grpSpPr>
          <a:xfrm>
            <a:off x="5570620" y="408267"/>
            <a:ext cx="1356016" cy="1356016"/>
            <a:chOff x="5570620" y="408267"/>
            <a:chExt cx="1356016" cy="1356016"/>
          </a:xfrm>
        </p:grpSpPr>
        <p:sp>
          <p:nvSpPr>
            <p:cNvPr id="163" name="Oval 162" descr="Icon symbolising a Individual">
              <a:extLst>
                <a:ext uri="{FF2B5EF4-FFF2-40B4-BE49-F238E27FC236}">
                  <a16:creationId xmlns:a16="http://schemas.microsoft.com/office/drawing/2014/main" id="{EC7AE988-F1CC-0CB9-4070-81E38F6F7185}"/>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64" name="Graphic 163" descr="User">
              <a:extLst>
                <a:ext uri="{FF2B5EF4-FFF2-40B4-BE49-F238E27FC236}">
                  <a16:creationId xmlns:a16="http://schemas.microsoft.com/office/drawing/2014/main" id="{044A7EF1-8F28-0DA5-64A9-EBD8CD9B412C}"/>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5938173" y="775820"/>
              <a:ext cx="620909" cy="620911"/>
            </a:xfrm>
            <a:prstGeom prst="rect">
              <a:avLst/>
            </a:prstGeom>
          </p:spPr>
        </p:pic>
        <p:sp>
          <p:nvSpPr>
            <p:cNvPr id="165" name="Oval 164">
              <a:extLst>
                <a:ext uri="{FF2B5EF4-FFF2-40B4-BE49-F238E27FC236}">
                  <a16:creationId xmlns:a16="http://schemas.microsoft.com/office/drawing/2014/main" id="{FB3967A2-8D42-EA3A-503F-505EA950FAE0}"/>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166" name="Picture 165" descr="Copilot icon">
              <a:extLst>
                <a:ext uri="{FF2B5EF4-FFF2-40B4-BE49-F238E27FC236}">
                  <a16:creationId xmlns:a16="http://schemas.microsoft.com/office/drawing/2014/main" id="{86DFA3A3-0433-BE83-EEE2-FAA30FE425F7}"/>
                </a:ext>
              </a:extLst>
            </p:cNvPr>
            <p:cNvPicPr>
              <a:picLocks noChangeAspect="1"/>
            </p:cNvPicPr>
            <p:nvPr/>
          </p:nvPicPr>
          <p:blipFill>
            <a:blip r:embed="rId57"/>
            <a:stretch>
              <a:fillRect/>
            </a:stretch>
          </p:blipFill>
          <p:spPr>
            <a:xfrm>
              <a:off x="6128715" y="1455990"/>
              <a:ext cx="231193" cy="254059"/>
            </a:xfrm>
            <a:prstGeom prst="rect">
              <a:avLst/>
            </a:prstGeom>
          </p:spPr>
        </p:pic>
      </p:grpSp>
      <p:sp>
        <p:nvSpPr>
          <p:cNvPr id="167" name="Oval 166">
            <a:extLst>
              <a:ext uri="{FF2B5EF4-FFF2-40B4-BE49-F238E27FC236}">
                <a16:creationId xmlns:a16="http://schemas.microsoft.com/office/drawing/2014/main" id="{03DD2611-C557-A4E4-567F-D52B34A9A82C}"/>
              </a:ext>
            </a:extLst>
          </p:cNvPr>
          <p:cNvSpPr/>
          <p:nvPr/>
        </p:nvSpPr>
        <p:spPr>
          <a:xfrm>
            <a:off x="9297797" y="1976816"/>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68" name="Partial Circle 167">
            <a:extLst>
              <a:ext uri="{FF2B5EF4-FFF2-40B4-BE49-F238E27FC236}">
                <a16:creationId xmlns:a16="http://schemas.microsoft.com/office/drawing/2014/main" id="{C5CF1B30-8EB2-3E73-11AF-07804FC6EC91}"/>
              </a:ext>
            </a:extLst>
          </p:cNvPr>
          <p:cNvSpPr/>
          <p:nvPr/>
        </p:nvSpPr>
        <p:spPr>
          <a:xfrm>
            <a:off x="9298230" y="1977249"/>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9" name="Group 168">
            <a:extLst>
              <a:ext uri="{FF2B5EF4-FFF2-40B4-BE49-F238E27FC236}">
                <a16:creationId xmlns:a16="http://schemas.microsoft.com/office/drawing/2014/main" id="{CE1DB4F8-4E95-2344-171A-F3A42C353A7F}"/>
              </a:ext>
            </a:extLst>
          </p:cNvPr>
          <p:cNvGrpSpPr/>
          <p:nvPr/>
        </p:nvGrpSpPr>
        <p:grpSpPr>
          <a:xfrm>
            <a:off x="9608149" y="2287168"/>
            <a:ext cx="628495" cy="628496"/>
            <a:chOff x="5423663" y="2954553"/>
            <a:chExt cx="1061378" cy="1061380"/>
          </a:xfrm>
        </p:grpSpPr>
        <p:sp>
          <p:nvSpPr>
            <p:cNvPr id="170" name="Oval 169">
              <a:extLst>
                <a:ext uri="{FF2B5EF4-FFF2-40B4-BE49-F238E27FC236}">
                  <a16:creationId xmlns:a16="http://schemas.microsoft.com/office/drawing/2014/main" id="{585C9727-E54A-3230-E328-FE0C45F7FB1D}"/>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71" name="Graphic 170" descr="Group of people">
              <a:extLst>
                <a:ext uri="{FF2B5EF4-FFF2-40B4-BE49-F238E27FC236}">
                  <a16:creationId xmlns:a16="http://schemas.microsoft.com/office/drawing/2014/main" id="{16DEDFC3-81D8-AF60-36DB-8E2284931E76}"/>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5568398" y="3099286"/>
              <a:ext cx="771912" cy="771913"/>
            </a:xfrm>
            <a:prstGeom prst="rect">
              <a:avLst/>
            </a:prstGeom>
          </p:spPr>
        </p:pic>
      </p:grpSp>
      <p:sp>
        <p:nvSpPr>
          <p:cNvPr id="172" name="Oval 171">
            <a:extLst>
              <a:ext uri="{FF2B5EF4-FFF2-40B4-BE49-F238E27FC236}">
                <a16:creationId xmlns:a16="http://schemas.microsoft.com/office/drawing/2014/main" id="{143089E9-B541-F14A-0CC9-DC91C1CCF422}"/>
              </a:ext>
            </a:extLst>
          </p:cNvPr>
          <p:cNvSpPr/>
          <p:nvPr/>
        </p:nvSpPr>
        <p:spPr>
          <a:xfrm>
            <a:off x="9460102" y="2139121"/>
            <a:ext cx="924591" cy="924591"/>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3" name="Picture 172" descr="Copilot icon">
            <a:extLst>
              <a:ext uri="{FF2B5EF4-FFF2-40B4-BE49-F238E27FC236}">
                <a16:creationId xmlns:a16="http://schemas.microsoft.com/office/drawing/2014/main" id="{8550B618-01DF-115A-D78C-078B0A850568}"/>
              </a:ext>
            </a:extLst>
          </p:cNvPr>
          <p:cNvPicPr>
            <a:picLocks noChangeAspect="1"/>
          </p:cNvPicPr>
          <p:nvPr/>
        </p:nvPicPr>
        <p:blipFill>
          <a:blip r:embed="rId57"/>
          <a:stretch>
            <a:fillRect/>
          </a:stretch>
        </p:blipFill>
        <p:spPr>
          <a:xfrm>
            <a:off x="9806680" y="2948372"/>
            <a:ext cx="212881" cy="233936"/>
          </a:xfrm>
          <a:prstGeom prst="rect">
            <a:avLst/>
          </a:prstGeom>
        </p:spPr>
      </p:pic>
      <p:sp>
        <p:nvSpPr>
          <p:cNvPr id="9" name="Oval 8">
            <a:extLst>
              <a:ext uri="{FF2B5EF4-FFF2-40B4-BE49-F238E27FC236}">
                <a16:creationId xmlns:a16="http://schemas.microsoft.com/office/drawing/2014/main" id="{11F38863-F06C-6DEC-3689-E35A13708326}"/>
              </a:ext>
            </a:extLst>
          </p:cNvPr>
          <p:cNvSpPr/>
          <p:nvPr/>
        </p:nvSpPr>
        <p:spPr>
          <a:xfrm>
            <a:off x="7936065" y="5007450"/>
            <a:ext cx="1249200" cy="1249200"/>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0" name="Graphic 9" descr="Workflow with solid fill">
            <a:extLst>
              <a:ext uri="{FF2B5EF4-FFF2-40B4-BE49-F238E27FC236}">
                <a16:creationId xmlns:a16="http://schemas.microsoft.com/office/drawing/2014/main" id="{A6E2E537-EE28-1B1A-C30F-472ECDDB6AE3}"/>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8287449" y="5358834"/>
            <a:ext cx="546432" cy="546432"/>
          </a:xfrm>
          <a:prstGeom prst="rect">
            <a:avLst/>
          </a:prstGeom>
        </p:spPr>
      </p:pic>
      <p:sp>
        <p:nvSpPr>
          <p:cNvPr id="11" name="Oval 10">
            <a:extLst>
              <a:ext uri="{FF2B5EF4-FFF2-40B4-BE49-F238E27FC236}">
                <a16:creationId xmlns:a16="http://schemas.microsoft.com/office/drawing/2014/main" id="{E6615E0B-048D-B7E6-A41D-DC6F6BF2209A}"/>
              </a:ext>
            </a:extLst>
          </p:cNvPr>
          <p:cNvSpPr/>
          <p:nvPr/>
        </p:nvSpPr>
        <p:spPr>
          <a:xfrm>
            <a:off x="8098565" y="5169950"/>
            <a:ext cx="924200" cy="924200"/>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Copilot icon">
            <a:extLst>
              <a:ext uri="{FF2B5EF4-FFF2-40B4-BE49-F238E27FC236}">
                <a16:creationId xmlns:a16="http://schemas.microsoft.com/office/drawing/2014/main" id="{B41D0215-4AC0-1170-02B9-A50A31DDA231}"/>
              </a:ext>
            </a:extLst>
          </p:cNvPr>
          <p:cNvPicPr>
            <a:picLocks noChangeAspect="1"/>
          </p:cNvPicPr>
          <p:nvPr/>
        </p:nvPicPr>
        <p:blipFill>
          <a:blip r:embed="rId57"/>
          <a:stretch>
            <a:fillRect/>
          </a:stretch>
        </p:blipFill>
        <p:spPr>
          <a:xfrm>
            <a:off x="8441210" y="5977231"/>
            <a:ext cx="212791" cy="233837"/>
          </a:xfrm>
          <a:prstGeom prst="rect">
            <a:avLst/>
          </a:prstGeom>
        </p:spPr>
      </p:pic>
      <p:sp>
        <p:nvSpPr>
          <p:cNvPr id="2" name="Rectangle: Rounded Corners 1">
            <a:extLst>
              <a:ext uri="{FF2B5EF4-FFF2-40B4-BE49-F238E27FC236}">
                <a16:creationId xmlns:a16="http://schemas.microsoft.com/office/drawing/2014/main" id="{C22ACA30-8FC6-2E63-DAC7-D23BDB546DEE}"/>
              </a:ext>
              <a:ext uri="{C183D7F6-B498-43B3-948B-1728B52AA6E4}">
                <adec:decorative xmlns:adec="http://schemas.microsoft.com/office/drawing/2017/decorative" val="1"/>
              </a:ext>
            </a:extLst>
          </p:cNvPr>
          <p:cNvSpPr/>
          <p:nvPr/>
        </p:nvSpPr>
        <p:spPr>
          <a:xfrm>
            <a:off x="4876847" y="307589"/>
            <a:ext cx="1018713"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grpSp>
        <p:nvGrpSpPr>
          <p:cNvPr id="3" name="Group 2">
            <a:extLst>
              <a:ext uri="{FF2B5EF4-FFF2-40B4-BE49-F238E27FC236}">
                <a16:creationId xmlns:a16="http://schemas.microsoft.com/office/drawing/2014/main" id="{694C96B9-D907-8278-A64D-BB66A4BB3535}"/>
              </a:ext>
            </a:extLst>
          </p:cNvPr>
          <p:cNvGrpSpPr/>
          <p:nvPr/>
        </p:nvGrpSpPr>
        <p:grpSpPr>
          <a:xfrm>
            <a:off x="3862315" y="154676"/>
            <a:ext cx="5741158" cy="1756011"/>
            <a:chOff x="2238580" y="2081454"/>
            <a:chExt cx="8912407" cy="2721591"/>
          </a:xfrm>
        </p:grpSpPr>
        <p:pic>
          <p:nvPicPr>
            <p:cNvPr id="4" name="Picture 3" descr="A close up of a logo&#10;&#10;Description automatically generated">
              <a:extLst>
                <a:ext uri="{FF2B5EF4-FFF2-40B4-BE49-F238E27FC236}">
                  <a16:creationId xmlns:a16="http://schemas.microsoft.com/office/drawing/2014/main" id="{F2BC3689-DDD3-531A-0927-25688B40A1A6}"/>
                </a:ext>
              </a:extLst>
            </p:cNvPr>
            <p:cNvPicPr>
              <a:picLocks noChangeAspect="1"/>
            </p:cNvPicPr>
            <p:nvPr/>
          </p:nvPicPr>
          <p:blipFill>
            <a:blip r:embed="rId40"/>
            <a:stretch>
              <a:fillRect/>
            </a:stretch>
          </p:blipFill>
          <p:spPr>
            <a:xfrm>
              <a:off x="2993169" y="4183210"/>
              <a:ext cx="574770" cy="574770"/>
            </a:xfrm>
            <a:prstGeom prst="rect">
              <a:avLst/>
            </a:prstGeom>
            <a:noFill/>
            <a:ln w="12700" cap="flat">
              <a:noFill/>
              <a:prstDash val="dash"/>
              <a:miter/>
            </a:ln>
          </p:spPr>
        </p:pic>
        <p:pic>
          <p:nvPicPr>
            <p:cNvPr id="6" name="Picture 5" descr="A picture containing businesscard, text&#10;&#10;Description automatically generated">
              <a:extLst>
                <a:ext uri="{FF2B5EF4-FFF2-40B4-BE49-F238E27FC236}">
                  <a16:creationId xmlns:a16="http://schemas.microsoft.com/office/drawing/2014/main" id="{ABCE43BD-5E85-5552-EA35-7D56EFE01AC8}"/>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7" name="Picture 6" descr="A close up of a logo&#10;&#10;Description automatically generated">
              <a:extLst>
                <a:ext uri="{FF2B5EF4-FFF2-40B4-BE49-F238E27FC236}">
                  <a16:creationId xmlns:a16="http://schemas.microsoft.com/office/drawing/2014/main" id="{3B4EB704-74DA-C410-7978-57DCD4BA9E71}"/>
                </a:ext>
              </a:extLst>
            </p:cNvPr>
            <p:cNvPicPr>
              <a:picLocks noChangeAspect="1"/>
            </p:cNvPicPr>
            <p:nvPr/>
          </p:nvPicPr>
          <p:blipFill>
            <a:blip r:embed="rId63"/>
            <a:stretch>
              <a:fillRect/>
            </a:stretch>
          </p:blipFill>
          <p:spPr>
            <a:xfrm>
              <a:off x="2483890" y="3463667"/>
              <a:ext cx="676555" cy="676551"/>
            </a:xfrm>
            <a:prstGeom prst="rect">
              <a:avLst/>
            </a:prstGeom>
            <a:noFill/>
            <a:ln w="12700" cap="flat">
              <a:noFill/>
              <a:prstDash val="dash"/>
              <a:miter/>
            </a:ln>
          </p:spPr>
        </p:pic>
        <p:pic>
          <p:nvPicPr>
            <p:cNvPr id="8" name="Picture 7" descr="A picture containing object&#10;&#10;Description automatically generated">
              <a:extLst>
                <a:ext uri="{FF2B5EF4-FFF2-40B4-BE49-F238E27FC236}">
                  <a16:creationId xmlns:a16="http://schemas.microsoft.com/office/drawing/2014/main" id="{4CD7A25C-AE32-97C6-DAF8-2D1EBA3C0F01}"/>
                </a:ext>
              </a:extLst>
            </p:cNvPr>
            <p:cNvPicPr>
              <a:picLocks noChangeAspect="1"/>
            </p:cNvPicPr>
            <p:nvPr/>
          </p:nvPicPr>
          <p:blipFill>
            <a:blip r:embed="rId64"/>
            <a:stretch>
              <a:fillRect/>
            </a:stretch>
          </p:blipFill>
          <p:spPr>
            <a:xfrm>
              <a:off x="2238580" y="3165413"/>
              <a:ext cx="574770" cy="574770"/>
            </a:xfrm>
            <a:prstGeom prst="rect">
              <a:avLst/>
            </a:prstGeom>
            <a:noFill/>
            <a:ln w="12700" cap="flat">
              <a:noFill/>
              <a:prstDash val="dash"/>
              <a:miter/>
            </a:ln>
          </p:spPr>
        </p:pic>
        <p:pic>
          <p:nvPicPr>
            <p:cNvPr id="42" name="Picture 41">
              <a:extLst>
                <a:ext uri="{FF2B5EF4-FFF2-40B4-BE49-F238E27FC236}">
                  <a16:creationId xmlns:a16="http://schemas.microsoft.com/office/drawing/2014/main" id="{10A11746-37D3-D33E-BC1E-8E153DB1354B}"/>
                </a:ext>
              </a:extLst>
            </p:cNvPr>
            <p:cNvPicPr>
              <a:picLocks noChangeAspect="1"/>
            </p:cNvPicPr>
            <p:nvPr/>
          </p:nvPicPr>
          <p:blipFill>
            <a:blip r:embed="rId65"/>
            <a:stretch>
              <a:fillRect/>
            </a:stretch>
          </p:blipFill>
          <p:spPr>
            <a:xfrm>
              <a:off x="2698798" y="3298380"/>
              <a:ext cx="324632" cy="287175"/>
            </a:xfrm>
            <a:prstGeom prst="rect">
              <a:avLst/>
            </a:prstGeom>
          </p:spPr>
        </p:pic>
        <p:pic>
          <p:nvPicPr>
            <p:cNvPr id="43" name="Picture 42" descr="Microsoft Teams app icon">
              <a:extLst>
                <a:ext uri="{FF2B5EF4-FFF2-40B4-BE49-F238E27FC236}">
                  <a16:creationId xmlns:a16="http://schemas.microsoft.com/office/drawing/2014/main" id="{AD4DD1C9-52FE-C59B-5767-28F993C591C3}"/>
                </a:ext>
              </a:extLst>
            </p:cNvPr>
            <p:cNvPicPr>
              <a:picLocks noChangeAspect="1"/>
            </p:cNvPicPr>
            <p:nvPr/>
          </p:nvPicPr>
          <p:blipFill>
            <a:blip r:embed="rId37"/>
            <a:stretch>
              <a:fillRect/>
            </a:stretch>
          </p:blipFill>
          <p:spPr>
            <a:xfrm>
              <a:off x="8513200" y="2473487"/>
              <a:ext cx="574770" cy="574770"/>
            </a:xfrm>
            <a:prstGeom prst="rect">
              <a:avLst/>
            </a:prstGeom>
            <a:noFill/>
            <a:ln w="12700" cap="flat">
              <a:noFill/>
              <a:prstDash val="dash"/>
              <a:miter/>
            </a:ln>
          </p:spPr>
        </p:pic>
        <p:pic>
          <p:nvPicPr>
            <p:cNvPr id="44" name="Picture 43" descr="Excel app icon">
              <a:extLst>
                <a:ext uri="{FF2B5EF4-FFF2-40B4-BE49-F238E27FC236}">
                  <a16:creationId xmlns:a16="http://schemas.microsoft.com/office/drawing/2014/main" id="{916F2B1D-A254-A9D4-77ED-FD18E6A7B3FB}"/>
                </a:ext>
              </a:extLst>
            </p:cNvPr>
            <p:cNvPicPr>
              <a:picLocks noChangeAspect="1"/>
            </p:cNvPicPr>
            <p:nvPr/>
          </p:nvPicPr>
          <p:blipFill>
            <a:blip r:embed="rId66"/>
            <a:stretch>
              <a:fillRect/>
            </a:stretch>
          </p:blipFill>
          <p:spPr>
            <a:xfrm>
              <a:off x="8035760" y="2127055"/>
              <a:ext cx="574195" cy="574193"/>
            </a:xfrm>
            <a:prstGeom prst="rect">
              <a:avLst/>
            </a:prstGeom>
            <a:noFill/>
            <a:ln w="12700" cap="flat">
              <a:noFill/>
              <a:prstDash val="dash"/>
              <a:miter/>
            </a:ln>
          </p:spPr>
        </p:pic>
        <p:pic>
          <p:nvPicPr>
            <p:cNvPr id="45" name="Picture 44" descr="OneNote app icon">
              <a:extLst>
                <a:ext uri="{FF2B5EF4-FFF2-40B4-BE49-F238E27FC236}">
                  <a16:creationId xmlns:a16="http://schemas.microsoft.com/office/drawing/2014/main" id="{FB75D81C-81EB-9F22-EEE3-068E2BE7C5F9}"/>
                </a:ext>
              </a:extLst>
            </p:cNvPr>
            <p:cNvPicPr>
              <a:picLocks noChangeAspect="1"/>
            </p:cNvPicPr>
            <p:nvPr/>
          </p:nvPicPr>
          <p:blipFill>
            <a:blip r:embed="rId45"/>
            <a:stretch>
              <a:fillRect/>
            </a:stretch>
          </p:blipFill>
          <p:spPr>
            <a:xfrm>
              <a:off x="8470249" y="2127055"/>
              <a:ext cx="574195" cy="574193"/>
            </a:xfrm>
            <a:prstGeom prst="rect">
              <a:avLst/>
            </a:prstGeom>
            <a:noFill/>
            <a:ln w="12700" cap="flat">
              <a:noFill/>
              <a:prstDash val="dash"/>
              <a:miter/>
            </a:ln>
          </p:spPr>
        </p:pic>
        <p:pic>
          <p:nvPicPr>
            <p:cNvPr id="46" name="Picture 45" descr="PowerPoint app icon">
              <a:extLst>
                <a:ext uri="{FF2B5EF4-FFF2-40B4-BE49-F238E27FC236}">
                  <a16:creationId xmlns:a16="http://schemas.microsoft.com/office/drawing/2014/main" id="{C898F19D-BD0D-4E95-F7A0-4B154A81A397}"/>
                </a:ext>
              </a:extLst>
            </p:cNvPr>
            <p:cNvPicPr>
              <a:picLocks noChangeAspect="1"/>
            </p:cNvPicPr>
            <p:nvPr/>
          </p:nvPicPr>
          <p:blipFill>
            <a:blip r:embed="rId48"/>
            <a:stretch>
              <a:fillRect/>
            </a:stretch>
          </p:blipFill>
          <p:spPr>
            <a:xfrm>
              <a:off x="9282358" y="2127055"/>
              <a:ext cx="574195" cy="574193"/>
            </a:xfrm>
            <a:prstGeom prst="rect">
              <a:avLst/>
            </a:prstGeom>
            <a:noFill/>
            <a:ln w="12700" cap="flat">
              <a:noFill/>
              <a:prstDash val="dash"/>
              <a:miter/>
            </a:ln>
          </p:spPr>
        </p:pic>
        <p:pic>
          <p:nvPicPr>
            <p:cNvPr id="47" name="Picture 46" descr="A close up of a logo&#10;&#10;Description automatically generated">
              <a:extLst>
                <a:ext uri="{FF2B5EF4-FFF2-40B4-BE49-F238E27FC236}">
                  <a16:creationId xmlns:a16="http://schemas.microsoft.com/office/drawing/2014/main" id="{3C08627C-3604-7EDF-8A94-7BD766BD813B}"/>
                </a:ext>
              </a:extLst>
            </p:cNvPr>
            <p:cNvPicPr>
              <a:picLocks noChangeAspect="1"/>
            </p:cNvPicPr>
            <p:nvPr/>
          </p:nvPicPr>
          <p:blipFill>
            <a:blip r:embed="rId67"/>
            <a:stretch>
              <a:fillRect/>
            </a:stretch>
          </p:blipFill>
          <p:spPr>
            <a:xfrm>
              <a:off x="8880292" y="2127055"/>
              <a:ext cx="574195" cy="574193"/>
            </a:xfrm>
            <a:prstGeom prst="rect">
              <a:avLst/>
            </a:prstGeom>
            <a:noFill/>
            <a:ln w="12700" cap="flat">
              <a:noFill/>
              <a:prstDash val="dash"/>
              <a:miter/>
            </a:ln>
          </p:spPr>
        </p:pic>
        <p:pic>
          <p:nvPicPr>
            <p:cNvPr id="492" name="Picture 491" descr="A picture containing table&#10;&#10;Description automatically generated">
              <a:extLst>
                <a:ext uri="{FF2B5EF4-FFF2-40B4-BE49-F238E27FC236}">
                  <a16:creationId xmlns:a16="http://schemas.microsoft.com/office/drawing/2014/main" id="{E4039797-A5CF-4A0A-3D8E-743328980BBF}"/>
                </a:ext>
              </a:extLst>
            </p:cNvPr>
            <p:cNvPicPr>
              <a:picLocks noChangeAspect="1"/>
            </p:cNvPicPr>
            <p:nvPr/>
          </p:nvPicPr>
          <p:blipFill>
            <a:blip r:embed="rId68"/>
            <a:stretch>
              <a:fillRect/>
            </a:stretch>
          </p:blipFill>
          <p:spPr>
            <a:xfrm>
              <a:off x="10054712" y="2081454"/>
              <a:ext cx="617357" cy="617357"/>
            </a:xfrm>
            <a:prstGeom prst="rect">
              <a:avLst/>
            </a:prstGeom>
          </p:spPr>
        </p:pic>
        <p:pic>
          <p:nvPicPr>
            <p:cNvPr id="493" name="Picture 492" descr="A close up of a logo&#10;&#10;Description automatically generated">
              <a:extLst>
                <a:ext uri="{FF2B5EF4-FFF2-40B4-BE49-F238E27FC236}">
                  <a16:creationId xmlns:a16="http://schemas.microsoft.com/office/drawing/2014/main" id="{0CEE86A7-964F-9468-7792-8D732419633A}"/>
                </a:ext>
              </a:extLst>
            </p:cNvPr>
            <p:cNvPicPr>
              <a:picLocks noChangeAspect="1"/>
            </p:cNvPicPr>
            <p:nvPr/>
          </p:nvPicPr>
          <p:blipFill>
            <a:blip r:embed="rId69"/>
            <a:stretch>
              <a:fillRect/>
            </a:stretch>
          </p:blipFill>
          <p:spPr>
            <a:xfrm>
              <a:off x="9643411" y="2083891"/>
              <a:ext cx="617357" cy="617357"/>
            </a:xfrm>
            <a:prstGeom prst="rect">
              <a:avLst/>
            </a:prstGeom>
          </p:spPr>
        </p:pic>
        <p:pic>
          <p:nvPicPr>
            <p:cNvPr id="494" name="Picture 493" descr="A close up of a logo&#10;&#10;Description automatically generated">
              <a:extLst>
                <a:ext uri="{FF2B5EF4-FFF2-40B4-BE49-F238E27FC236}">
                  <a16:creationId xmlns:a16="http://schemas.microsoft.com/office/drawing/2014/main" id="{45F31191-1D36-7513-876D-CCCC6CB5504C}"/>
                </a:ext>
              </a:extLst>
            </p:cNvPr>
            <p:cNvPicPr>
              <a:picLocks noChangeAspect="1"/>
            </p:cNvPicPr>
            <p:nvPr/>
          </p:nvPicPr>
          <p:blipFill>
            <a:blip r:embed="rId70"/>
            <a:stretch>
              <a:fillRect/>
            </a:stretch>
          </p:blipFill>
          <p:spPr>
            <a:xfrm>
              <a:off x="10533630" y="2094899"/>
              <a:ext cx="617357" cy="617357"/>
            </a:xfrm>
            <a:prstGeom prst="rect">
              <a:avLst/>
            </a:prstGeom>
          </p:spPr>
        </p:pic>
        <p:pic>
          <p:nvPicPr>
            <p:cNvPr id="495" name="Picture 494">
              <a:extLst>
                <a:ext uri="{FF2B5EF4-FFF2-40B4-BE49-F238E27FC236}">
                  <a16:creationId xmlns:a16="http://schemas.microsoft.com/office/drawing/2014/main" id="{F172E282-947A-C2B9-CF83-ABFDF9D735E5}"/>
                </a:ext>
              </a:extLst>
            </p:cNvPr>
            <p:cNvPicPr>
              <a:picLocks noChangeAspect="1"/>
            </p:cNvPicPr>
            <p:nvPr/>
          </p:nvPicPr>
          <p:blipFill>
            <a:blip r:embed="rId71"/>
            <a:stretch>
              <a:fillRect/>
            </a:stretch>
          </p:blipFill>
          <p:spPr>
            <a:xfrm>
              <a:off x="2822191" y="2937624"/>
              <a:ext cx="367364" cy="321442"/>
            </a:xfrm>
            <a:prstGeom prst="rect">
              <a:avLst/>
            </a:prstGeom>
          </p:spPr>
        </p:pic>
        <p:pic>
          <p:nvPicPr>
            <p:cNvPr id="496" name="Picture 495" descr="Logo&#10;&#10;Description automatically generated">
              <a:extLst>
                <a:ext uri="{FF2B5EF4-FFF2-40B4-BE49-F238E27FC236}">
                  <a16:creationId xmlns:a16="http://schemas.microsoft.com/office/drawing/2014/main" id="{A96FF36E-8E3C-7162-7934-CD0CB40FF299}"/>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497" name="Picture 2" descr="Shape&#10;&#10;Description automatically generated">
              <a:extLst>
                <a:ext uri="{FF2B5EF4-FFF2-40B4-BE49-F238E27FC236}">
                  <a16:creationId xmlns:a16="http://schemas.microsoft.com/office/drawing/2014/main" id="{BAB74970-7239-BE5B-E1D0-3896B7FD5986}"/>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98" name="Picture 497" descr="Logo for Insights">
              <a:extLst>
                <a:ext uri="{FF2B5EF4-FFF2-40B4-BE49-F238E27FC236}">
                  <a16:creationId xmlns:a16="http://schemas.microsoft.com/office/drawing/2014/main" id="{05C670EE-383A-1FCB-4CFE-8AAC67538D67}"/>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499" name="Picture 2">
              <a:extLst>
                <a:ext uri="{FF2B5EF4-FFF2-40B4-BE49-F238E27FC236}">
                  <a16:creationId xmlns:a16="http://schemas.microsoft.com/office/drawing/2014/main" id="{EA38125E-1ADA-C425-4410-A4D63C6A8162}"/>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500" name="Picture 499" descr="Viva Goals icon">
              <a:extLst>
                <a:ext uri="{FF2B5EF4-FFF2-40B4-BE49-F238E27FC236}">
                  <a16:creationId xmlns:a16="http://schemas.microsoft.com/office/drawing/2014/main" id="{14755016-4023-E0FF-AF94-C26488EAE2C5}"/>
                </a:ext>
              </a:extLst>
            </p:cNvPr>
            <p:cNvPicPr>
              <a:picLocks noChangeAspect="1"/>
            </p:cNvPicPr>
            <p:nvPr/>
          </p:nvPicPr>
          <p:blipFill rotWithShape="1">
            <a:blip r:embed="rId52"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501" name="Picture 500" descr="Logo for Insights">
              <a:extLst>
                <a:ext uri="{FF2B5EF4-FFF2-40B4-BE49-F238E27FC236}">
                  <a16:creationId xmlns:a16="http://schemas.microsoft.com/office/drawing/2014/main" id="{F7DFA1B3-3547-C7B9-FA59-51BA7C7F4E7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502" name="Object 501">
              <a:extLst>
                <a:ext uri="{FF2B5EF4-FFF2-40B4-BE49-F238E27FC236}">
                  <a16:creationId xmlns:a16="http://schemas.microsoft.com/office/drawing/2014/main" id="{36E2F2BA-71CE-1E0B-5560-37D6D7D98D4D}"/>
                </a:ext>
              </a:extLst>
            </p:cNvPr>
            <p:cNvGraphicFramePr>
              <a:graphicFrameLocks noChangeAspect="1"/>
            </p:cNvGraphicFramePr>
            <p:nvPr>
              <p:extLst>
                <p:ext uri="{D42A27DB-BD31-4B8C-83A1-F6EECF244321}">
                  <p14:modId xmlns:p14="http://schemas.microsoft.com/office/powerpoint/2010/main" val="678657130"/>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73" imgW="304355" imgH="304467" progId="AcroExch.Document.DC">
                    <p:embed/>
                  </p:oleObj>
                </mc:Choice>
                <mc:Fallback>
                  <p:oleObj name="Acrobat Document" r:id="rId73" imgW="304355" imgH="304467" progId="AcroExch.Document.DC">
                    <p:embed/>
                    <p:pic>
                      <p:nvPicPr>
                        <p:cNvPr id="502" name="Object 501">
                          <a:extLst>
                            <a:ext uri="{FF2B5EF4-FFF2-40B4-BE49-F238E27FC236}">
                              <a16:creationId xmlns:a16="http://schemas.microsoft.com/office/drawing/2014/main" id="{36E2F2BA-71CE-1E0B-5560-37D6D7D98D4D}"/>
                            </a:ext>
                          </a:extLst>
                        </p:cNvPr>
                        <p:cNvPicPr/>
                        <p:nvPr/>
                      </p:nvPicPr>
                      <p:blipFill>
                        <a:blip r:embed="rId74"/>
                        <a:stretch>
                          <a:fillRect/>
                        </a:stretch>
                      </p:blipFill>
                      <p:spPr>
                        <a:xfrm>
                          <a:off x="2748499" y="3949906"/>
                          <a:ext cx="375863" cy="375863"/>
                        </a:xfrm>
                        <a:prstGeom prst="rect">
                          <a:avLst/>
                        </a:prstGeom>
                      </p:spPr>
                    </p:pic>
                  </p:oleObj>
                </mc:Fallback>
              </mc:AlternateContent>
            </a:graphicData>
          </a:graphic>
        </p:graphicFrame>
        <p:pic>
          <p:nvPicPr>
            <p:cNvPr id="503" name="Picture 502" descr="Copilot icon">
              <a:extLst>
                <a:ext uri="{FF2B5EF4-FFF2-40B4-BE49-F238E27FC236}">
                  <a16:creationId xmlns:a16="http://schemas.microsoft.com/office/drawing/2014/main" id="{64ACBD88-9166-5FC4-C93F-EA285B51E71A}"/>
                </a:ext>
              </a:extLst>
            </p:cNvPr>
            <p:cNvPicPr>
              <a:picLocks noChangeAspect="1"/>
            </p:cNvPicPr>
            <p:nvPr/>
          </p:nvPicPr>
          <p:blipFill>
            <a:blip r:embed="rId57"/>
            <a:stretch>
              <a:fillRect/>
            </a:stretch>
          </p:blipFill>
          <p:spPr>
            <a:xfrm>
              <a:off x="8791284" y="2920960"/>
              <a:ext cx="283518" cy="311560"/>
            </a:xfrm>
            <a:prstGeom prst="rect">
              <a:avLst/>
            </a:prstGeom>
          </p:spPr>
        </p:pic>
        <p:pic>
          <p:nvPicPr>
            <p:cNvPr id="504" name="Picture 2">
              <a:extLst>
                <a:ext uri="{FF2B5EF4-FFF2-40B4-BE49-F238E27FC236}">
                  <a16:creationId xmlns:a16="http://schemas.microsoft.com/office/drawing/2014/main" id="{C2023204-820C-F6FD-527A-766D0E5B31F7}"/>
                </a:ext>
              </a:extLst>
            </p:cNvPr>
            <p:cNvPicPr>
              <a:picLocks noChangeAspect="1" noChangeArrowheads="1"/>
            </p:cNvPicPr>
            <p:nvPr/>
          </p:nvPicPr>
          <p:blipFill rotWithShape="1">
            <a:blip r:embed="rId75">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Rounded Corners 12">
            <a:extLst>
              <a:ext uri="{FF2B5EF4-FFF2-40B4-BE49-F238E27FC236}">
                <a16:creationId xmlns:a16="http://schemas.microsoft.com/office/drawing/2014/main" id="{56B47294-BFA5-2BB7-5A95-6F1F16997B2F}"/>
              </a:ext>
              <a:ext uri="{C183D7F6-B498-43B3-948B-1728B52AA6E4}">
                <adec:decorative xmlns:adec="http://schemas.microsoft.com/office/drawing/2017/decorative" val="1"/>
              </a:ext>
            </a:extLst>
          </p:cNvPr>
          <p:cNvSpPr/>
          <p:nvPr/>
        </p:nvSpPr>
        <p:spPr>
          <a:xfrm>
            <a:off x="10301313" y="188131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Corporate comms &amp; news</a:t>
            </a:r>
          </a:p>
        </p:txBody>
      </p:sp>
      <p:sp>
        <p:nvSpPr>
          <p:cNvPr id="14" name="Rectangle: Rounded Corners 13">
            <a:extLst>
              <a:ext uri="{FF2B5EF4-FFF2-40B4-BE49-F238E27FC236}">
                <a16:creationId xmlns:a16="http://schemas.microsoft.com/office/drawing/2014/main" id="{789AD26C-E034-E7B4-27DB-239EB7872272}"/>
              </a:ext>
              <a:ext uri="{C183D7F6-B498-43B3-948B-1728B52AA6E4}">
                <adec:decorative xmlns:adec="http://schemas.microsoft.com/office/drawing/2017/decorative" val="1"/>
              </a:ext>
            </a:extLst>
          </p:cNvPr>
          <p:cNvSpPr/>
          <p:nvPr/>
        </p:nvSpPr>
        <p:spPr>
          <a:xfrm>
            <a:off x="10395054"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sp>
        <p:nvSpPr>
          <p:cNvPr id="15" name="Rectangle: Rounded Corners 14">
            <a:extLst>
              <a:ext uri="{FF2B5EF4-FFF2-40B4-BE49-F238E27FC236}">
                <a16:creationId xmlns:a16="http://schemas.microsoft.com/office/drawing/2014/main" id="{4DB17A13-E2F4-3A21-E76F-92E3AA385600}"/>
              </a:ext>
              <a:ext uri="{C183D7F6-B498-43B3-948B-1728B52AA6E4}">
                <adec:decorative xmlns:adec="http://schemas.microsoft.com/office/drawing/2017/decorative" val="1"/>
              </a:ext>
            </a:extLst>
          </p:cNvPr>
          <p:cNvSpPr/>
          <p:nvPr/>
        </p:nvSpPr>
        <p:spPr>
          <a:xfrm>
            <a:off x="10451791" y="206856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16" name="Rectangle: Rounded Corners 15">
            <a:extLst>
              <a:ext uri="{FF2B5EF4-FFF2-40B4-BE49-F238E27FC236}">
                <a16:creationId xmlns:a16="http://schemas.microsoft.com/office/drawing/2014/main" id="{A58EB8C0-2FA9-DB2E-839A-1114B4D78F03}"/>
              </a:ext>
              <a:ext uri="{C183D7F6-B498-43B3-948B-1728B52AA6E4}">
                <adec:decorative xmlns:adec="http://schemas.microsoft.com/office/drawing/2017/decorative" val="1"/>
              </a:ext>
            </a:extLst>
          </p:cNvPr>
          <p:cNvSpPr/>
          <p:nvPr/>
        </p:nvSpPr>
        <p:spPr>
          <a:xfrm>
            <a:off x="10584371" y="227380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Knowledge &amp; updates</a:t>
            </a:r>
          </a:p>
        </p:txBody>
      </p:sp>
      <p:sp>
        <p:nvSpPr>
          <p:cNvPr id="17" name="Rectangle: Rounded Corners 16">
            <a:extLst>
              <a:ext uri="{FF2B5EF4-FFF2-40B4-BE49-F238E27FC236}">
                <a16:creationId xmlns:a16="http://schemas.microsoft.com/office/drawing/2014/main" id="{B60A45A2-A09B-99B8-1717-2E9F592959A1}"/>
              </a:ext>
              <a:ext uri="{C183D7F6-B498-43B3-948B-1728B52AA6E4}">
                <adec:decorative xmlns:adec="http://schemas.microsoft.com/office/drawing/2017/decorative" val="1"/>
              </a:ext>
            </a:extLst>
          </p:cNvPr>
          <p:cNvSpPr/>
          <p:nvPr/>
        </p:nvSpPr>
        <p:spPr>
          <a:xfrm>
            <a:off x="10655558"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prstClr val="black">
                    <a:lumMod val="65000"/>
                    <a:lumOff val="35000"/>
                  </a:prstClr>
                </a:solidFill>
                <a:latin typeface="Calibri" panose="020F0502020204030204"/>
              </a:rPr>
              <a:t>Culture of feedback</a:t>
            </a:r>
            <a:endPar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8634E58E-1496-450D-A562-1543CBCBB838}"/>
              </a:ext>
              <a:ext uri="{C183D7F6-B498-43B3-948B-1728B52AA6E4}">
                <adec:decorative xmlns:adec="http://schemas.microsoft.com/office/drawing/2017/decorative" val="1"/>
              </a:ext>
            </a:extLst>
          </p:cNvPr>
          <p:cNvSpPr/>
          <p:nvPr/>
        </p:nvSpPr>
        <p:spPr>
          <a:xfrm>
            <a:off x="10611878" y="268802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9" name="Rectangle: Rounded Corners 18">
            <a:extLst>
              <a:ext uri="{FF2B5EF4-FFF2-40B4-BE49-F238E27FC236}">
                <a16:creationId xmlns:a16="http://schemas.microsoft.com/office/drawing/2014/main" id="{E0F59F3D-BF34-E15F-11E3-BDFBADF58DBE}"/>
              </a:ext>
              <a:ext uri="{C183D7F6-B498-43B3-948B-1728B52AA6E4}">
                <adec:decorative xmlns:adec="http://schemas.microsoft.com/office/drawing/2017/decorative" val="1"/>
              </a:ext>
            </a:extLst>
          </p:cNvPr>
          <p:cNvSpPr/>
          <p:nvPr/>
        </p:nvSpPr>
        <p:spPr>
          <a:xfrm>
            <a:off x="10528612" y="28822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grpSp>
        <p:nvGrpSpPr>
          <p:cNvPr id="20" name="Group 19">
            <a:extLst>
              <a:ext uri="{FF2B5EF4-FFF2-40B4-BE49-F238E27FC236}">
                <a16:creationId xmlns:a16="http://schemas.microsoft.com/office/drawing/2014/main" id="{EA67A662-44A6-253D-0482-66C2B484240E}"/>
              </a:ext>
            </a:extLst>
          </p:cNvPr>
          <p:cNvGrpSpPr/>
          <p:nvPr/>
        </p:nvGrpSpPr>
        <p:grpSpPr>
          <a:xfrm>
            <a:off x="11224567" y="1756269"/>
            <a:ext cx="953999" cy="1462014"/>
            <a:chOff x="8060775" y="2014240"/>
            <a:chExt cx="1664918" cy="2513527"/>
          </a:xfrm>
        </p:grpSpPr>
        <p:pic>
          <p:nvPicPr>
            <p:cNvPr id="21" name="Picture 20" descr="A close up of a logo&#10;&#10;Description automatically generated">
              <a:extLst>
                <a:ext uri="{FF2B5EF4-FFF2-40B4-BE49-F238E27FC236}">
                  <a16:creationId xmlns:a16="http://schemas.microsoft.com/office/drawing/2014/main" id="{DEAA7565-7402-E0B6-0769-9C8EF87C5D6E}"/>
                </a:ext>
              </a:extLst>
            </p:cNvPr>
            <p:cNvPicPr>
              <a:picLocks noChangeAspect="1"/>
            </p:cNvPicPr>
            <p:nvPr/>
          </p:nvPicPr>
          <p:blipFill>
            <a:blip r:embed="rId69"/>
            <a:stretch>
              <a:fillRect/>
            </a:stretch>
          </p:blipFill>
          <p:spPr>
            <a:xfrm>
              <a:off x="9159504" y="2014240"/>
              <a:ext cx="566189" cy="566189"/>
            </a:xfrm>
            <a:prstGeom prst="rect">
              <a:avLst/>
            </a:prstGeom>
          </p:spPr>
        </p:pic>
        <p:pic>
          <p:nvPicPr>
            <p:cNvPr id="22" name="Picture 21" descr="A close up of a logo&#10;&#10;Description automatically generated">
              <a:extLst>
                <a:ext uri="{FF2B5EF4-FFF2-40B4-BE49-F238E27FC236}">
                  <a16:creationId xmlns:a16="http://schemas.microsoft.com/office/drawing/2014/main" id="{42DC37E1-B636-5DB6-241A-AEAE88070114}"/>
                </a:ext>
              </a:extLst>
            </p:cNvPr>
            <p:cNvPicPr>
              <a:picLocks noChangeAspect="1"/>
            </p:cNvPicPr>
            <p:nvPr/>
          </p:nvPicPr>
          <p:blipFill>
            <a:blip r:embed="rId46"/>
            <a:stretch>
              <a:fillRect/>
            </a:stretch>
          </p:blipFill>
          <p:spPr>
            <a:xfrm>
              <a:off x="8060775" y="2032750"/>
              <a:ext cx="602155" cy="602155"/>
            </a:xfrm>
            <a:prstGeom prst="rect">
              <a:avLst/>
            </a:prstGeom>
          </p:spPr>
        </p:pic>
        <p:pic>
          <p:nvPicPr>
            <p:cNvPr id="28" name="Picture 27" descr="Microsoft Teams app icon">
              <a:extLst>
                <a:ext uri="{FF2B5EF4-FFF2-40B4-BE49-F238E27FC236}">
                  <a16:creationId xmlns:a16="http://schemas.microsoft.com/office/drawing/2014/main" id="{2FADE77B-0B9B-AE20-593C-6F63970332BA}"/>
                </a:ext>
              </a:extLst>
            </p:cNvPr>
            <p:cNvPicPr>
              <a:picLocks noChangeAspect="1"/>
            </p:cNvPicPr>
            <p:nvPr/>
          </p:nvPicPr>
          <p:blipFill>
            <a:blip r:embed="rId37"/>
            <a:stretch>
              <a:fillRect/>
            </a:stretch>
          </p:blipFill>
          <p:spPr>
            <a:xfrm>
              <a:off x="8752232" y="2367267"/>
              <a:ext cx="571616" cy="541685"/>
            </a:xfrm>
            <a:prstGeom prst="rect">
              <a:avLst/>
            </a:prstGeom>
          </p:spPr>
        </p:pic>
        <p:pic>
          <p:nvPicPr>
            <p:cNvPr id="29" name="Picture 28" descr="A close up of a logo&#10;&#10;Description automatically generated">
              <a:extLst>
                <a:ext uri="{FF2B5EF4-FFF2-40B4-BE49-F238E27FC236}">
                  <a16:creationId xmlns:a16="http://schemas.microsoft.com/office/drawing/2014/main" id="{F2176D51-15D7-9161-301B-63AFA90D7993}"/>
                </a:ext>
              </a:extLst>
            </p:cNvPr>
            <p:cNvPicPr>
              <a:picLocks noChangeAspect="1"/>
            </p:cNvPicPr>
            <p:nvPr/>
          </p:nvPicPr>
          <p:blipFill>
            <a:blip r:embed="rId46"/>
            <a:stretch>
              <a:fillRect/>
            </a:stretch>
          </p:blipFill>
          <p:spPr>
            <a:xfrm>
              <a:off x="8689754" y="3420691"/>
              <a:ext cx="602155" cy="602155"/>
            </a:xfrm>
            <a:prstGeom prst="rect">
              <a:avLst/>
            </a:prstGeom>
          </p:spPr>
        </p:pic>
        <p:pic>
          <p:nvPicPr>
            <p:cNvPr id="30" name="Picture 29" descr="Icon&#10;&#10;Description automatically generated with low confidence">
              <a:extLst>
                <a:ext uri="{FF2B5EF4-FFF2-40B4-BE49-F238E27FC236}">
                  <a16:creationId xmlns:a16="http://schemas.microsoft.com/office/drawing/2014/main" id="{34C56FC3-5D6A-00A2-6B34-172323EDD611}"/>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31" name="Picture 30" descr="Logo for Insights">
              <a:extLst>
                <a:ext uri="{FF2B5EF4-FFF2-40B4-BE49-F238E27FC236}">
                  <a16:creationId xmlns:a16="http://schemas.microsoft.com/office/drawing/2014/main" id="{06CD84AE-A151-6759-C1A8-F93306B1BB05}"/>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8390148" y="4257767"/>
              <a:ext cx="270000" cy="270000"/>
            </a:xfrm>
            <a:prstGeom prst="rect">
              <a:avLst/>
            </a:prstGeom>
          </p:spPr>
        </p:pic>
        <p:pic>
          <p:nvPicPr>
            <p:cNvPr id="32" name="Picture 31" descr="Viva Topics Logo">
              <a:extLst>
                <a:ext uri="{FF2B5EF4-FFF2-40B4-BE49-F238E27FC236}">
                  <a16:creationId xmlns:a16="http://schemas.microsoft.com/office/drawing/2014/main" id="{0E010EE2-A34D-04FB-C5DA-A0A3D0AB8D87}"/>
                </a:ext>
              </a:extLst>
            </p:cNvPr>
            <p:cNvPicPr>
              <a:picLocks noChangeAspect="1"/>
            </p:cNvPicPr>
            <p:nvPr/>
          </p:nvPicPr>
          <p:blipFill>
            <a:blip r:embed="rId77">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33" name="Picture 32">
              <a:extLst>
                <a:ext uri="{FF2B5EF4-FFF2-40B4-BE49-F238E27FC236}">
                  <a16:creationId xmlns:a16="http://schemas.microsoft.com/office/drawing/2014/main" id="{012F2646-2914-E311-F9BE-E5ACED86118B}"/>
                </a:ext>
              </a:extLst>
            </p:cNvPr>
            <p:cNvPicPr>
              <a:picLocks noChangeAspect="1"/>
            </p:cNvPicPr>
            <p:nvPr/>
          </p:nvPicPr>
          <p:blipFill>
            <a:blip r:embed="rId78" cstate="print">
              <a:extLst>
                <a:ext uri="{28A0092B-C50C-407E-A947-70E740481C1C}">
                  <a14:useLocalDpi xmlns:a14="http://schemas.microsoft.com/office/drawing/2010/main" val="0"/>
                </a:ext>
              </a:extLst>
            </a:blip>
            <a:srcRect/>
            <a:stretch/>
          </p:blipFill>
          <p:spPr>
            <a:xfrm>
              <a:off x="8760711" y="4246186"/>
              <a:ext cx="270000" cy="270000"/>
            </a:xfrm>
            <a:prstGeom prst="rect">
              <a:avLst/>
            </a:prstGeom>
          </p:spPr>
        </p:pic>
        <p:pic>
          <p:nvPicPr>
            <p:cNvPr id="34" name="Picture 33" descr="A picture containing toy, vector graphics&#10;&#10;Description automatically generated">
              <a:extLst>
                <a:ext uri="{FF2B5EF4-FFF2-40B4-BE49-F238E27FC236}">
                  <a16:creationId xmlns:a16="http://schemas.microsoft.com/office/drawing/2014/main" id="{261074BF-889D-0F8B-6CFC-431029ADC10D}"/>
                </a:ext>
              </a:extLst>
            </p:cNvPr>
            <p:cNvPicPr>
              <a:picLocks noChangeAspect="1"/>
            </p:cNvPicPr>
            <p:nvPr/>
          </p:nvPicPr>
          <p:blipFill rotWithShape="1">
            <a:blip r:embed="rId79"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35" name="Picture 34" descr="Viva Engage icon">
              <a:extLst>
                <a:ext uri="{FF2B5EF4-FFF2-40B4-BE49-F238E27FC236}">
                  <a16:creationId xmlns:a16="http://schemas.microsoft.com/office/drawing/2014/main" id="{063ED516-D3B9-A49D-53FD-59D0D2EDBAD6}"/>
                </a:ext>
              </a:extLst>
            </p:cNvPr>
            <p:cNvPicPr>
              <a:picLocks noChangeAspect="1"/>
            </p:cNvPicPr>
            <p:nvPr/>
          </p:nvPicPr>
          <p:blipFill>
            <a:blip r:embed="rId39"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36" name="Picture 35" descr="Icon&#10;&#10;Description automatically generated">
              <a:extLst>
                <a:ext uri="{FF2B5EF4-FFF2-40B4-BE49-F238E27FC236}">
                  <a16:creationId xmlns:a16="http://schemas.microsoft.com/office/drawing/2014/main" id="{D39A67E9-5AE2-D912-E887-91F5B43030FE}"/>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37" name="Picture 36" descr="Viva Connections Logo">
              <a:extLst>
                <a:ext uri="{FF2B5EF4-FFF2-40B4-BE49-F238E27FC236}">
                  <a16:creationId xmlns:a16="http://schemas.microsoft.com/office/drawing/2014/main" id="{BB44E7C3-A823-4593-BD0A-174336E79E95}"/>
                </a:ext>
              </a:extLst>
            </p:cNvPr>
            <p:cNvPicPr>
              <a:picLocks noChangeAspect="1"/>
            </p:cNvPicPr>
            <p:nvPr/>
          </p:nvPicPr>
          <p:blipFill>
            <a:blip r:embed="rId81">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38" name="Picture 37" descr="A purple and pink logo&#10;&#10;Description automatically generated">
              <a:extLst>
                <a:ext uri="{FF2B5EF4-FFF2-40B4-BE49-F238E27FC236}">
                  <a16:creationId xmlns:a16="http://schemas.microsoft.com/office/drawing/2014/main" id="{5B345832-75ED-3010-D8D2-FFA712CC294C}"/>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spTree>
    <p:extLst>
      <p:ext uri="{BB962C8B-B14F-4D97-AF65-F5344CB8AC3E}">
        <p14:creationId xmlns:p14="http://schemas.microsoft.com/office/powerpoint/2010/main" val="2292937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fade">
                                      <p:cBhvr>
                                        <p:cTn id="10"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Business Differentiation</a:t>
            </a:r>
          </a:p>
        </p:txBody>
      </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0"/>
              </a:ext>
            </a:extLst>
          </p:cNvPr>
          <p:cNvSpPr txBox="1"/>
          <p:nvPr/>
        </p:nvSpPr>
        <p:spPr>
          <a:xfrm>
            <a:off x="4376797" y="4815815"/>
            <a:ext cx="313988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Business </a:t>
            </a:r>
            <a:r>
              <a:rPr kumimoji="0" lang="en-AU" sz="2400" b="0" i="0" u="none" strike="noStrike" kern="1200" cap="none" spc="0" normalizeH="0" baseline="0" noProof="0">
                <a:ln>
                  <a:noFill/>
                </a:ln>
                <a:solidFill>
                  <a:srgbClr val="4472C4"/>
                </a:solidFill>
                <a:effectLst/>
                <a:uLnTx/>
                <a:uFillTx/>
                <a:latin typeface="Calibri" panose="020F0502020204030204"/>
                <a:ea typeface="+mn-ea"/>
                <a:cs typeface="+mn-cs"/>
              </a:rPr>
              <a:t>Differentiation</a:t>
            </a:r>
            <a:endPar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endParaRPr>
          </a:p>
        </p:txBody>
      </p:sp>
      <p:sp>
        <p:nvSpPr>
          <p:cNvPr id="70" name="TextBox 69">
            <a:extLst>
              <a:ext uri="{FF2B5EF4-FFF2-40B4-BE49-F238E27FC236}">
                <a16:creationId xmlns:a16="http://schemas.microsoft.com/office/drawing/2014/main" id="{2E1A9C87-417B-4D7E-84EC-F893E4D80AD9}"/>
              </a:ext>
              <a:ext uri="{C183D7F6-B498-43B3-948B-1728B52AA6E4}">
                <adec:decorative xmlns:adec="http://schemas.microsoft.com/office/drawing/2017/decorative" val="0"/>
              </a:ext>
            </a:extLst>
          </p:cNvPr>
          <p:cNvSpPr txBox="1"/>
          <p:nvPr/>
        </p:nvSpPr>
        <p:spPr>
          <a:xfrm>
            <a:off x="3660632" y="1769387"/>
            <a:ext cx="210140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Professional Developers</a:t>
            </a:r>
          </a:p>
        </p:txBody>
      </p:sp>
      <p:grpSp>
        <p:nvGrpSpPr>
          <p:cNvPr id="50" name="Group 49" descr="Professional Developers need using Azure DevOps, Github, Microsoft dotNet, Visual Studio">
            <a:extLst>
              <a:ext uri="{FF2B5EF4-FFF2-40B4-BE49-F238E27FC236}">
                <a16:creationId xmlns:a16="http://schemas.microsoft.com/office/drawing/2014/main" id="{30425C02-09F0-4BA8-810D-093F6B6BBA6B}"/>
              </a:ext>
            </a:extLst>
          </p:cNvPr>
          <p:cNvGrpSpPr/>
          <p:nvPr/>
        </p:nvGrpSpPr>
        <p:grpSpPr>
          <a:xfrm>
            <a:off x="4891938" y="2427448"/>
            <a:ext cx="2109600" cy="2109600"/>
            <a:chOff x="3578649" y="5031222"/>
            <a:chExt cx="1250066" cy="1250066"/>
          </a:xfrm>
        </p:grpSpPr>
        <p:sp>
          <p:nvSpPr>
            <p:cNvPr id="54" name="Oval 53">
              <a:extLst>
                <a:ext uri="{FF2B5EF4-FFF2-40B4-BE49-F238E27FC236}">
                  <a16:creationId xmlns:a16="http://schemas.microsoft.com/office/drawing/2014/main" id="{80586B40-1791-46D3-B790-B89334427A03}"/>
                </a:ext>
              </a:extLst>
            </p:cNvPr>
            <p:cNvSpPr/>
            <p:nvPr/>
          </p:nvSpPr>
          <p:spPr>
            <a:xfrm>
              <a:off x="3578649" y="5031222"/>
              <a:ext cx="1250066" cy="1250066"/>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55" name="Partial Circle 54">
              <a:extLst>
                <a:ext uri="{FF2B5EF4-FFF2-40B4-BE49-F238E27FC236}">
                  <a16:creationId xmlns:a16="http://schemas.microsoft.com/office/drawing/2014/main" id="{C24DBFB0-F332-47E1-8434-3E9EA80F3FE7}"/>
                </a:ext>
              </a:extLst>
            </p:cNvPr>
            <p:cNvSpPr/>
            <p:nvPr/>
          </p:nvSpPr>
          <p:spPr>
            <a:xfrm>
              <a:off x="3579082" y="5031655"/>
              <a:ext cx="1249200" cy="1249200"/>
            </a:xfrm>
            <a:prstGeom prst="pie">
              <a:avLst>
                <a:gd name="adj1" fmla="val 18380412"/>
                <a:gd name="adj2" fmla="val 692210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D4204B3C-BA60-4008-B370-DBA05B398E7A}"/>
                </a:ext>
              </a:extLst>
            </p:cNvPr>
            <p:cNvSpPr/>
            <p:nvPr/>
          </p:nvSpPr>
          <p:spPr>
            <a:xfrm>
              <a:off x="3912919" y="5379324"/>
              <a:ext cx="573558" cy="573558"/>
            </a:xfrm>
            <a:prstGeom prst="ellipse">
              <a:avLst/>
            </a:prstGeom>
            <a:solidFill>
              <a:schemeClr val="bg1">
                <a:lumMod val="9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7030A0"/>
                  </a:solidFill>
                  <a:effectLst/>
                  <a:uLnTx/>
                  <a:uFillTx/>
                  <a:latin typeface="Calibri" panose="020F0502020204030204"/>
                  <a:ea typeface="+mn-ea"/>
                  <a:cs typeface="+mn-cs"/>
                </a:rPr>
                <a:t>Agile Culture</a:t>
              </a:r>
            </a:p>
          </p:txBody>
        </p:sp>
      </p:grpSp>
      <p:sp>
        <p:nvSpPr>
          <p:cNvPr id="90" name="Rectangle: Rounded Corners 89">
            <a:extLst>
              <a:ext uri="{FF2B5EF4-FFF2-40B4-BE49-F238E27FC236}">
                <a16:creationId xmlns:a16="http://schemas.microsoft.com/office/drawing/2014/main" id="{563AFA25-7695-4993-904E-DC21FCC7D6C1}"/>
              </a:ext>
              <a:ext uri="{C183D7F6-B498-43B3-948B-1728B52AA6E4}">
                <adec:decorative xmlns:adec="http://schemas.microsoft.com/office/drawing/2017/decorative" val="1"/>
              </a:ext>
            </a:extLst>
          </p:cNvPr>
          <p:cNvSpPr/>
          <p:nvPr/>
        </p:nvSpPr>
        <p:spPr>
          <a:xfrm>
            <a:off x="3902447" y="2181926"/>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Plan</a:t>
            </a:r>
          </a:p>
        </p:txBody>
      </p:sp>
      <p:sp>
        <p:nvSpPr>
          <p:cNvPr id="89" name="Rectangle: Rounded Corners 88">
            <a:extLst>
              <a:ext uri="{FF2B5EF4-FFF2-40B4-BE49-F238E27FC236}">
                <a16:creationId xmlns:a16="http://schemas.microsoft.com/office/drawing/2014/main" id="{C17CBB74-D8D3-464D-AA23-A188ED39B1E0}"/>
              </a:ext>
              <a:ext uri="{C183D7F6-B498-43B3-948B-1728B52AA6E4}">
                <adec:decorative xmlns:adec="http://schemas.microsoft.com/office/drawing/2017/decorative" val="1"/>
              </a:ext>
            </a:extLst>
          </p:cNvPr>
          <p:cNvSpPr/>
          <p:nvPr/>
        </p:nvSpPr>
        <p:spPr>
          <a:xfrm>
            <a:off x="3457357" y="2495197"/>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Code</a:t>
            </a:r>
          </a:p>
        </p:txBody>
      </p:sp>
      <p:sp>
        <p:nvSpPr>
          <p:cNvPr id="88" name="Rectangle: Rounded Corners 87">
            <a:extLst>
              <a:ext uri="{FF2B5EF4-FFF2-40B4-BE49-F238E27FC236}">
                <a16:creationId xmlns:a16="http://schemas.microsoft.com/office/drawing/2014/main" id="{5F81375C-3D48-4912-9877-22C503189B61}"/>
              </a:ext>
              <a:ext uri="{C183D7F6-B498-43B3-948B-1728B52AA6E4}">
                <adec:decorative xmlns:adec="http://schemas.microsoft.com/office/drawing/2017/decorative" val="1"/>
              </a:ext>
            </a:extLst>
          </p:cNvPr>
          <p:cNvSpPr/>
          <p:nvPr/>
        </p:nvSpPr>
        <p:spPr>
          <a:xfrm>
            <a:off x="3263330" y="2788185"/>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Build</a:t>
            </a:r>
          </a:p>
        </p:txBody>
      </p:sp>
      <p:sp>
        <p:nvSpPr>
          <p:cNvPr id="87" name="Rectangle: Rounded Corners 86">
            <a:extLst>
              <a:ext uri="{FF2B5EF4-FFF2-40B4-BE49-F238E27FC236}">
                <a16:creationId xmlns:a16="http://schemas.microsoft.com/office/drawing/2014/main" id="{B9591A99-306B-4D41-AA7D-A537058483D1}"/>
              </a:ext>
              <a:ext uri="{C183D7F6-B498-43B3-948B-1728B52AA6E4}">
                <adec:decorative xmlns:adec="http://schemas.microsoft.com/office/drawing/2017/decorative" val="1"/>
              </a:ext>
            </a:extLst>
          </p:cNvPr>
          <p:cNvSpPr/>
          <p:nvPr/>
        </p:nvSpPr>
        <p:spPr>
          <a:xfrm>
            <a:off x="3175390" y="309698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Test</a:t>
            </a:r>
          </a:p>
        </p:txBody>
      </p:sp>
      <p:sp>
        <p:nvSpPr>
          <p:cNvPr id="83" name="Rectangle: Rounded Corners 82">
            <a:extLst>
              <a:ext uri="{FF2B5EF4-FFF2-40B4-BE49-F238E27FC236}">
                <a16:creationId xmlns:a16="http://schemas.microsoft.com/office/drawing/2014/main" id="{E3B81B6D-D6EB-48D8-B138-D0B727C9E924}"/>
              </a:ext>
              <a:ext uri="{C183D7F6-B498-43B3-948B-1728B52AA6E4}">
                <adec:decorative xmlns:adec="http://schemas.microsoft.com/office/drawing/2017/decorative" val="1"/>
              </a:ext>
            </a:extLst>
          </p:cNvPr>
          <p:cNvSpPr/>
          <p:nvPr/>
        </p:nvSpPr>
        <p:spPr>
          <a:xfrm>
            <a:off x="3163460" y="3413119"/>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Release</a:t>
            </a:r>
          </a:p>
        </p:txBody>
      </p:sp>
      <p:sp>
        <p:nvSpPr>
          <p:cNvPr id="84" name="Rectangle: Rounded Corners 83">
            <a:extLst>
              <a:ext uri="{FF2B5EF4-FFF2-40B4-BE49-F238E27FC236}">
                <a16:creationId xmlns:a16="http://schemas.microsoft.com/office/drawing/2014/main" id="{223B323A-1349-43F6-A7C8-AA3E1D31D2A8}"/>
              </a:ext>
              <a:ext uri="{C183D7F6-B498-43B3-948B-1728B52AA6E4}">
                <adec:decorative xmlns:adec="http://schemas.microsoft.com/office/drawing/2017/decorative" val="1"/>
              </a:ext>
            </a:extLst>
          </p:cNvPr>
          <p:cNvSpPr/>
          <p:nvPr/>
        </p:nvSpPr>
        <p:spPr>
          <a:xfrm>
            <a:off x="3167355" y="3734564"/>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Deploy</a:t>
            </a:r>
          </a:p>
        </p:txBody>
      </p:sp>
      <p:sp>
        <p:nvSpPr>
          <p:cNvPr id="85" name="Rectangle: Rounded Corners 84">
            <a:extLst>
              <a:ext uri="{FF2B5EF4-FFF2-40B4-BE49-F238E27FC236}">
                <a16:creationId xmlns:a16="http://schemas.microsoft.com/office/drawing/2014/main" id="{D1852324-1C31-4CBD-A441-A5C56D298105}"/>
              </a:ext>
              <a:ext uri="{C183D7F6-B498-43B3-948B-1728B52AA6E4}">
                <adec:decorative xmlns:adec="http://schemas.microsoft.com/office/drawing/2017/decorative" val="1"/>
              </a:ext>
            </a:extLst>
          </p:cNvPr>
          <p:cNvSpPr/>
          <p:nvPr/>
        </p:nvSpPr>
        <p:spPr>
          <a:xfrm>
            <a:off x="3343892" y="4034609"/>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a:t>
            </a:r>
          </a:p>
        </p:txBody>
      </p:sp>
      <p:sp>
        <p:nvSpPr>
          <p:cNvPr id="91" name="Rectangle: Rounded Corners 90">
            <a:extLst>
              <a:ext uri="{FF2B5EF4-FFF2-40B4-BE49-F238E27FC236}">
                <a16:creationId xmlns:a16="http://schemas.microsoft.com/office/drawing/2014/main" id="{E0166811-1F03-4F09-93B7-2B24A385215F}"/>
              </a:ext>
              <a:ext uri="{C183D7F6-B498-43B3-948B-1728B52AA6E4}">
                <adec:decorative xmlns:adec="http://schemas.microsoft.com/office/drawing/2017/decorative" val="1"/>
              </a:ext>
            </a:extLst>
          </p:cNvPr>
          <p:cNvSpPr/>
          <p:nvPr/>
        </p:nvSpPr>
        <p:spPr>
          <a:xfrm>
            <a:off x="3585846" y="4334654"/>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Monitor</a:t>
            </a:r>
          </a:p>
        </p:txBody>
      </p:sp>
      <p:sp>
        <p:nvSpPr>
          <p:cNvPr id="71" name="TextBox 70">
            <a:extLst>
              <a:ext uri="{FF2B5EF4-FFF2-40B4-BE49-F238E27FC236}">
                <a16:creationId xmlns:a16="http://schemas.microsoft.com/office/drawing/2014/main" id="{E3F7E91F-FF2B-41EE-A5E0-017C658D4C4A}"/>
              </a:ext>
            </a:extLst>
          </p:cNvPr>
          <p:cNvSpPr txBox="1"/>
          <p:nvPr/>
        </p:nvSpPr>
        <p:spPr>
          <a:xfrm>
            <a:off x="6542621" y="1995965"/>
            <a:ext cx="171481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Citizen Developers</a:t>
            </a:r>
          </a:p>
        </p:txBody>
      </p:sp>
      <p:sp>
        <p:nvSpPr>
          <p:cNvPr id="81" name="Rectangle: Rounded Corners 80">
            <a:extLst>
              <a:ext uri="{FF2B5EF4-FFF2-40B4-BE49-F238E27FC236}">
                <a16:creationId xmlns:a16="http://schemas.microsoft.com/office/drawing/2014/main" id="{76B72179-B004-4210-ABC5-4F860E0FDB8A}"/>
              </a:ext>
              <a:ext uri="{C183D7F6-B498-43B3-948B-1728B52AA6E4}">
                <adec:decorative xmlns:adec="http://schemas.microsoft.com/office/drawing/2017/decorative" val="1"/>
              </a:ext>
            </a:extLst>
          </p:cNvPr>
          <p:cNvSpPr/>
          <p:nvPr/>
        </p:nvSpPr>
        <p:spPr>
          <a:xfrm>
            <a:off x="6710581" y="2348020"/>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76" name="Rectangle: Rounded Corners 75">
            <a:extLst>
              <a:ext uri="{FF2B5EF4-FFF2-40B4-BE49-F238E27FC236}">
                <a16:creationId xmlns:a16="http://schemas.microsoft.com/office/drawing/2014/main" id="{186B545D-2573-41CF-9673-A15DD91A0553}"/>
              </a:ext>
              <a:ext uri="{C183D7F6-B498-43B3-948B-1728B52AA6E4}">
                <adec:decorative xmlns:adec="http://schemas.microsoft.com/office/drawing/2017/decorative" val="1"/>
              </a:ext>
            </a:extLst>
          </p:cNvPr>
          <p:cNvSpPr/>
          <p:nvPr/>
        </p:nvSpPr>
        <p:spPr>
          <a:xfrm>
            <a:off x="6888116" y="262560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visualisation</a:t>
            </a:r>
          </a:p>
        </p:txBody>
      </p:sp>
      <p:sp>
        <p:nvSpPr>
          <p:cNvPr id="68" name="Rectangle: Rounded Corners 67">
            <a:extLst>
              <a:ext uri="{FF2B5EF4-FFF2-40B4-BE49-F238E27FC236}">
                <a16:creationId xmlns:a16="http://schemas.microsoft.com/office/drawing/2014/main" id="{626255F1-4438-4F44-AC84-6A28AA8B1690}"/>
              </a:ext>
              <a:ext uri="{C183D7F6-B498-43B3-948B-1728B52AA6E4}">
                <adec:decorative xmlns:adec="http://schemas.microsoft.com/office/drawing/2017/decorative" val="1"/>
              </a:ext>
            </a:extLst>
          </p:cNvPr>
          <p:cNvSpPr/>
          <p:nvPr/>
        </p:nvSpPr>
        <p:spPr>
          <a:xfrm>
            <a:off x="7094138" y="2927571"/>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79" name="Rectangle: Rounded Corners 78">
            <a:extLst>
              <a:ext uri="{FF2B5EF4-FFF2-40B4-BE49-F238E27FC236}">
                <a16:creationId xmlns:a16="http://schemas.microsoft.com/office/drawing/2014/main" id="{6FD1BE79-E9C8-4121-A94D-C205700CA2BE}"/>
              </a:ext>
              <a:ext uri="{C183D7F6-B498-43B3-948B-1728B52AA6E4}">
                <adec:decorative xmlns:adec="http://schemas.microsoft.com/office/drawing/2017/decorative" val="1"/>
              </a:ext>
            </a:extLst>
          </p:cNvPr>
          <p:cNvSpPr/>
          <p:nvPr/>
        </p:nvSpPr>
        <p:spPr>
          <a:xfrm>
            <a:off x="7100246" y="3233826"/>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34" name="TextBox 33">
            <a:extLst>
              <a:ext uri="{FF2B5EF4-FFF2-40B4-BE49-F238E27FC236}">
                <a16:creationId xmlns:a16="http://schemas.microsoft.com/office/drawing/2014/main" id="{44CB0E29-DB74-4E0A-959C-1C5651811AD2}"/>
              </a:ext>
            </a:extLst>
          </p:cNvPr>
          <p:cNvSpPr txBox="1"/>
          <p:nvPr/>
        </p:nvSpPr>
        <p:spPr>
          <a:xfrm>
            <a:off x="6963681" y="3476318"/>
            <a:ext cx="171481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Partner Solutions</a:t>
            </a:r>
          </a:p>
        </p:txBody>
      </p:sp>
      <p:sp>
        <p:nvSpPr>
          <p:cNvPr id="35" name="Rectangle: Rounded Corners 34">
            <a:extLst>
              <a:ext uri="{FF2B5EF4-FFF2-40B4-BE49-F238E27FC236}">
                <a16:creationId xmlns:a16="http://schemas.microsoft.com/office/drawing/2014/main" id="{CB71BE8F-E8D9-4077-B36B-348EA3F4B363}"/>
              </a:ext>
              <a:ext uri="{C183D7F6-B498-43B3-948B-1728B52AA6E4}">
                <adec:decorative xmlns:adec="http://schemas.microsoft.com/office/drawing/2017/decorative" val="1"/>
              </a:ext>
            </a:extLst>
          </p:cNvPr>
          <p:cNvSpPr/>
          <p:nvPr/>
        </p:nvSpPr>
        <p:spPr>
          <a:xfrm>
            <a:off x="7033389" y="3796305"/>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Managed</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services</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23732302-25E7-405E-B93C-3D0C20D89604}"/>
              </a:ext>
              <a:ext uri="{C183D7F6-B498-43B3-948B-1728B52AA6E4}">
                <adec:decorative xmlns:adec="http://schemas.microsoft.com/office/drawing/2017/decorative" val="1"/>
              </a:ext>
            </a:extLst>
          </p:cNvPr>
          <p:cNvSpPr/>
          <p:nvPr/>
        </p:nvSpPr>
        <p:spPr>
          <a:xfrm>
            <a:off x="6894934" y="4077905"/>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Tailored applications</a:t>
            </a:r>
          </a:p>
        </p:txBody>
      </p:sp>
      <p:sp>
        <p:nvSpPr>
          <p:cNvPr id="37" name="Rectangle: Rounded Corners 36">
            <a:extLst>
              <a:ext uri="{FF2B5EF4-FFF2-40B4-BE49-F238E27FC236}">
                <a16:creationId xmlns:a16="http://schemas.microsoft.com/office/drawing/2014/main" id="{AACCDC7A-A9CC-4F80-BF2E-57232851BE07}"/>
              </a:ext>
              <a:ext uri="{C183D7F6-B498-43B3-948B-1728B52AA6E4}">
                <adec:decorative xmlns:adec="http://schemas.microsoft.com/office/drawing/2017/decorative" val="1"/>
              </a:ext>
            </a:extLst>
          </p:cNvPr>
          <p:cNvSpPr/>
          <p:nvPr/>
        </p:nvSpPr>
        <p:spPr>
          <a:xfrm>
            <a:off x="6687949" y="4363180"/>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Published</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33" name="Rectangle 132" descr="Developer Tools are the main tool used in the Business Differentation">
            <a:extLst>
              <a:ext uri="{FF2B5EF4-FFF2-40B4-BE49-F238E27FC236}">
                <a16:creationId xmlns:a16="http://schemas.microsoft.com/office/drawing/2014/main" id="{35137188-7157-4880-98A8-DD139C07B3BB}"/>
              </a:ext>
              <a:ext uri="{C183D7F6-B498-43B3-948B-1728B52AA6E4}">
                <adec:decorative xmlns:adec="http://schemas.microsoft.com/office/drawing/2017/decorative" val="0"/>
              </a:ext>
            </a:extLst>
          </p:cNvPr>
          <p:cNvSpPr/>
          <p:nvPr/>
        </p:nvSpPr>
        <p:spPr bwMode="auto">
          <a:xfrm>
            <a:off x="4776645" y="5408254"/>
            <a:ext cx="2436522" cy="319939"/>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GB"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Developer Tools</a:t>
            </a:r>
            <a:endPar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endParaRPr>
          </a:p>
        </p:txBody>
      </p:sp>
      <p:grpSp>
        <p:nvGrpSpPr>
          <p:cNvPr id="6" name="Group 5">
            <a:extLst>
              <a:ext uri="{FF2B5EF4-FFF2-40B4-BE49-F238E27FC236}">
                <a16:creationId xmlns:a16="http://schemas.microsoft.com/office/drawing/2014/main" id="{9BC3082B-B2FE-7AB6-1C98-CF97FE6DD935}"/>
              </a:ext>
            </a:extLst>
          </p:cNvPr>
          <p:cNvGrpSpPr/>
          <p:nvPr/>
        </p:nvGrpSpPr>
        <p:grpSpPr>
          <a:xfrm>
            <a:off x="8375886" y="2214013"/>
            <a:ext cx="980924" cy="1372902"/>
            <a:chOff x="8375886" y="2214013"/>
            <a:chExt cx="980924" cy="1372902"/>
          </a:xfrm>
        </p:grpSpPr>
        <p:pic>
          <p:nvPicPr>
            <p:cNvPr id="5" name="Picture 4" descr="Icon&#10;&#10;Description automatically generated">
              <a:extLst>
                <a:ext uri="{FF2B5EF4-FFF2-40B4-BE49-F238E27FC236}">
                  <a16:creationId xmlns:a16="http://schemas.microsoft.com/office/drawing/2014/main" id="{48A05A5C-19CE-45A6-B813-73CB20577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5886" y="2214013"/>
              <a:ext cx="482364" cy="482364"/>
            </a:xfrm>
            <a:prstGeom prst="rect">
              <a:avLst/>
            </a:prstGeom>
          </p:spPr>
        </p:pic>
        <p:pic>
          <p:nvPicPr>
            <p:cNvPr id="8" name="Picture 7" descr="Logo, icon&#10;&#10;Description automatically generated">
              <a:extLst>
                <a:ext uri="{FF2B5EF4-FFF2-40B4-BE49-F238E27FC236}">
                  <a16:creationId xmlns:a16="http://schemas.microsoft.com/office/drawing/2014/main" id="{68949672-8853-4820-B0FA-39732B2D9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398" y="2484513"/>
              <a:ext cx="435939" cy="435939"/>
            </a:xfrm>
            <a:prstGeom prst="rect">
              <a:avLst/>
            </a:prstGeom>
          </p:spPr>
        </p:pic>
        <p:pic>
          <p:nvPicPr>
            <p:cNvPr id="10" name="Picture 9" descr="A purple circle on a black background&#10;&#10;Description automatically generated with low confidence">
              <a:extLst>
                <a:ext uri="{FF2B5EF4-FFF2-40B4-BE49-F238E27FC236}">
                  <a16:creationId xmlns:a16="http://schemas.microsoft.com/office/drawing/2014/main" id="{1C5C26A5-AF91-4F43-B117-B41A0D53D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349" y="2778660"/>
              <a:ext cx="495595" cy="495595"/>
            </a:xfrm>
            <a:prstGeom prst="rect">
              <a:avLst/>
            </a:prstGeom>
          </p:spPr>
        </p:pic>
        <p:pic>
          <p:nvPicPr>
            <p:cNvPr id="12" name="Picture 11" descr="Icon&#10;&#10;Description automatically generated">
              <a:extLst>
                <a:ext uri="{FF2B5EF4-FFF2-40B4-BE49-F238E27FC236}">
                  <a16:creationId xmlns:a16="http://schemas.microsoft.com/office/drawing/2014/main" id="{45F6B8A5-02B8-4B6F-8080-07809EEE6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8349" y="3039808"/>
              <a:ext cx="547107" cy="547107"/>
            </a:xfrm>
            <a:prstGeom prst="rect">
              <a:avLst/>
            </a:prstGeom>
          </p:spPr>
        </p:pic>
        <p:pic>
          <p:nvPicPr>
            <p:cNvPr id="4" name="Picture 3" descr="A picture containing text, businesscard, envelope, vector graphics&#10;&#10;Description automatically generated">
              <a:extLst>
                <a:ext uri="{FF2B5EF4-FFF2-40B4-BE49-F238E27FC236}">
                  <a16:creationId xmlns:a16="http://schemas.microsoft.com/office/drawing/2014/main" id="{8C798A9E-1794-8497-90E6-B3BC4BF0B7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502" y="2876373"/>
              <a:ext cx="287308" cy="287308"/>
            </a:xfrm>
            <a:prstGeom prst="rect">
              <a:avLst/>
            </a:prstGeom>
          </p:spPr>
        </p:pic>
      </p:grpSp>
      <p:sp>
        <p:nvSpPr>
          <p:cNvPr id="3" name="Oval 2">
            <a:extLst>
              <a:ext uri="{FF2B5EF4-FFF2-40B4-BE49-F238E27FC236}">
                <a16:creationId xmlns:a16="http://schemas.microsoft.com/office/drawing/2014/main" id="{0BD6644A-E07F-C853-2A1D-A535792C8407}"/>
              </a:ext>
            </a:extLst>
          </p:cNvPr>
          <p:cNvSpPr/>
          <p:nvPr/>
        </p:nvSpPr>
        <p:spPr>
          <a:xfrm>
            <a:off x="5166032" y="2701542"/>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Copilot icon">
            <a:extLst>
              <a:ext uri="{FF2B5EF4-FFF2-40B4-BE49-F238E27FC236}">
                <a16:creationId xmlns:a16="http://schemas.microsoft.com/office/drawing/2014/main" id="{7D840F02-0784-76EE-2B0F-FE28826014A4}"/>
              </a:ext>
            </a:extLst>
          </p:cNvPr>
          <p:cNvPicPr>
            <a:picLocks noChangeAspect="1"/>
          </p:cNvPicPr>
          <p:nvPr/>
        </p:nvPicPr>
        <p:blipFill>
          <a:blip r:embed="rId8"/>
          <a:stretch>
            <a:fillRect/>
          </a:stretch>
        </p:blipFill>
        <p:spPr>
          <a:xfrm>
            <a:off x="5785733" y="4077905"/>
            <a:ext cx="359505" cy="395062"/>
          </a:xfrm>
          <a:prstGeom prst="rect">
            <a:avLst/>
          </a:prstGeom>
        </p:spPr>
      </p:pic>
      <p:grpSp>
        <p:nvGrpSpPr>
          <p:cNvPr id="2" name="Group 1">
            <a:extLst>
              <a:ext uri="{FF2B5EF4-FFF2-40B4-BE49-F238E27FC236}">
                <a16:creationId xmlns:a16="http://schemas.microsoft.com/office/drawing/2014/main" id="{13C3049E-73AB-434B-9022-D4D3EB596083}"/>
              </a:ext>
              <a:ext uri="{C183D7F6-B498-43B3-948B-1728B52AA6E4}">
                <adec:decorative xmlns:adec="http://schemas.microsoft.com/office/drawing/2017/decorative" val="1"/>
              </a:ext>
            </a:extLst>
          </p:cNvPr>
          <p:cNvGrpSpPr/>
          <p:nvPr/>
        </p:nvGrpSpPr>
        <p:grpSpPr>
          <a:xfrm>
            <a:off x="4905871" y="2621632"/>
            <a:ext cx="1491599" cy="1289438"/>
            <a:chOff x="4905871" y="2621632"/>
            <a:chExt cx="1491599" cy="1289438"/>
          </a:xfrm>
        </p:grpSpPr>
        <p:pic>
          <p:nvPicPr>
            <p:cNvPr id="73" name="Picture 2" descr="See the source image">
              <a:extLst>
                <a:ext uri="{FF2B5EF4-FFF2-40B4-BE49-F238E27FC236}">
                  <a16:creationId xmlns:a16="http://schemas.microsoft.com/office/drawing/2014/main" id="{858413C8-A60C-442D-8843-1F52DF84533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540" b="31267"/>
            <a:stretch/>
          </p:blipFill>
          <p:spPr bwMode="auto">
            <a:xfrm>
              <a:off x="5429940" y="2621632"/>
              <a:ext cx="967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See the source image">
              <a:extLst>
                <a:ext uri="{FF2B5EF4-FFF2-40B4-BE49-F238E27FC236}">
                  <a16:creationId xmlns:a16="http://schemas.microsoft.com/office/drawing/2014/main" id="{CA39640F-8944-4250-8480-9C8F984EC7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4661" y="3207012"/>
              <a:ext cx="252532" cy="2525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See the source image">
              <a:extLst>
                <a:ext uri="{FF2B5EF4-FFF2-40B4-BE49-F238E27FC236}">
                  <a16:creationId xmlns:a16="http://schemas.microsoft.com/office/drawing/2014/main" id="{7B9497D9-7F77-4D99-8F85-06AB8D9D09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5408" y="2850985"/>
              <a:ext cx="252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on&#10;&#10;Description automatically generated">
              <a:extLst>
                <a:ext uri="{FF2B5EF4-FFF2-40B4-BE49-F238E27FC236}">
                  <a16:creationId xmlns:a16="http://schemas.microsoft.com/office/drawing/2014/main" id="{7CB5F4A1-5A67-4FBB-AC20-A4252F9D90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5871" y="3482248"/>
              <a:ext cx="548932" cy="428822"/>
            </a:xfrm>
            <a:prstGeom prst="rect">
              <a:avLst/>
            </a:prstGeom>
            <a:noFill/>
          </p:spPr>
        </p:pic>
      </p:grpSp>
    </p:spTree>
    <p:extLst>
      <p:ext uri="{BB962C8B-B14F-4D97-AF65-F5344CB8AC3E}">
        <p14:creationId xmlns:p14="http://schemas.microsoft.com/office/powerpoint/2010/main" val="724156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250"/>
                                        <p:tgtEl>
                                          <p:spTgt spid="90"/>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250"/>
                                        <p:tgtEl>
                                          <p:spTgt spid="8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250"/>
                                        <p:tgtEl>
                                          <p:spTgt spid="8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250"/>
                                        <p:tgtEl>
                                          <p:spTgt spid="8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250"/>
                                        <p:tgtEl>
                                          <p:spTgt spid="83"/>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250"/>
                                        <p:tgtEl>
                                          <p:spTgt spid="8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250"/>
                                        <p:tgtEl>
                                          <p:spTgt spid="85"/>
                                        </p:tgtEl>
                                      </p:cBhvr>
                                    </p:animEffect>
                                  </p:childTnLst>
                                </p:cTn>
                              </p:par>
                            </p:childTnLst>
                          </p:cTn>
                        </p:par>
                        <p:par>
                          <p:cTn id="36" fill="hold">
                            <p:stCondLst>
                              <p:cond delay="2250"/>
                            </p:stCondLst>
                            <p:childTnLst>
                              <p:par>
                                <p:cTn id="37" presetID="10" presetClass="entr" presetSubtype="0" fill="hold" grpId="0" nodeType="after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fade">
                                      <p:cBhvr>
                                        <p:cTn id="39" dur="250"/>
                                        <p:tgtEl>
                                          <p:spTgt spid="9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250"/>
                                        <p:tgtEl>
                                          <p:spTgt spid="81"/>
                                        </p:tgtEl>
                                      </p:cBhvr>
                                    </p:animEffect>
                                  </p:childTnLst>
                                </p:cTn>
                              </p:par>
                            </p:childTnLst>
                          </p:cTn>
                        </p:par>
                        <p:par>
                          <p:cTn id="54" fill="hold">
                            <p:stCondLst>
                              <p:cond delay="750"/>
                            </p:stCondLst>
                            <p:childTnLst>
                              <p:par>
                                <p:cTn id="55" presetID="10" presetClass="entr" presetSubtype="0" fill="hold" grpId="0" nodeType="after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250"/>
                                        <p:tgtEl>
                                          <p:spTgt spid="76"/>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250"/>
                                        <p:tgtEl>
                                          <p:spTgt spid="68"/>
                                        </p:tgtEl>
                                      </p:cBhvr>
                                    </p:animEffect>
                                  </p:childTnLst>
                                </p:cTn>
                              </p:par>
                            </p:childTnLst>
                          </p:cTn>
                        </p:par>
                        <p:par>
                          <p:cTn id="62" fill="hold">
                            <p:stCondLst>
                              <p:cond delay="1250"/>
                            </p:stCondLst>
                            <p:childTnLst>
                              <p:par>
                                <p:cTn id="63" presetID="10" presetClass="entr" presetSubtype="0" fill="hold" grpId="0" nodeType="after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25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250"/>
                                        <p:tgtEl>
                                          <p:spTgt spid="34"/>
                                        </p:tgtEl>
                                      </p:cBhvr>
                                    </p:animEffect>
                                  </p:childTnLst>
                                </p:cTn>
                              </p:par>
                            </p:childTnLst>
                          </p:cTn>
                        </p:par>
                        <p:par>
                          <p:cTn id="76" fill="hold">
                            <p:stCondLst>
                              <p:cond delay="250"/>
                            </p:stCondLst>
                            <p:childTnLst>
                              <p:par>
                                <p:cTn id="77" presetID="10" presetClass="entr" presetSubtype="0"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250"/>
                                        <p:tgtEl>
                                          <p:spTgt spid="35"/>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250"/>
                                        <p:tgtEl>
                                          <p:spTgt spid="36"/>
                                        </p:tgtEl>
                                      </p:cBhvr>
                                    </p:animEffect>
                                  </p:childTnLst>
                                </p:cTn>
                              </p:par>
                            </p:childTnLst>
                          </p:cTn>
                        </p:par>
                        <p:par>
                          <p:cTn id="84" fill="hold">
                            <p:stCondLst>
                              <p:cond delay="750"/>
                            </p:stCondLst>
                            <p:childTnLst>
                              <p:par>
                                <p:cTn id="85" presetID="10" presetClass="entr" presetSubtype="0"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250"/>
                                        <p:tgtEl>
                                          <p:spTgt spid="37"/>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500"/>
                                        <p:tgtEl>
                                          <p:spTgt spid="3"/>
                                        </p:tgtEl>
                                      </p:cBhvr>
                                    </p:animEffect>
                                  </p:childTnLst>
                                </p:cTn>
                              </p:par>
                              <p:par>
                                <p:cTn id="97" presetID="10"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90" grpId="0" animBg="1"/>
      <p:bldP spid="89" grpId="0" animBg="1"/>
      <p:bldP spid="88" grpId="0" animBg="1"/>
      <p:bldP spid="87" grpId="0" animBg="1"/>
      <p:bldP spid="83" grpId="0" animBg="1"/>
      <p:bldP spid="84" grpId="0" animBg="1"/>
      <p:bldP spid="85" grpId="0" animBg="1"/>
      <p:bldP spid="91" grpId="0" animBg="1"/>
      <p:bldP spid="71" grpId="0"/>
      <p:bldP spid="81" grpId="0" animBg="1"/>
      <p:bldP spid="76" grpId="0" animBg="1"/>
      <p:bldP spid="68" grpId="0" animBg="1"/>
      <p:bldP spid="79" grpId="0" animBg="1"/>
      <p:bldP spid="34" grpId="0"/>
      <p:bldP spid="35" grpId="0" animBg="1"/>
      <p:bldP spid="36" grpId="0" animBg="1"/>
      <p:bldP spid="37" grpId="0" animBg="1"/>
      <p:bldP spid="13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7D1B53D-0165-4ABB-A815-22447B04E5B8}"/>
              </a:ext>
              <a:ext uri="{C183D7F6-B498-43B3-948B-1728B52AA6E4}">
                <adec:decorative xmlns:adec="http://schemas.microsoft.com/office/drawing/2017/decorative" val="1"/>
              </a:ext>
            </a:extLst>
          </p:cNvPr>
          <p:cNvSpPr txBox="1"/>
          <p:nvPr/>
        </p:nvSpPr>
        <p:spPr>
          <a:xfrm>
            <a:off x="2834807" y="6396251"/>
            <a:ext cx="27112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Differentiation</a:t>
            </a:r>
          </a:p>
        </p:txBody>
      </p:sp>
      <p:pic>
        <p:nvPicPr>
          <p:cNvPr id="186" name="Picture 3">
            <a:extLst>
              <a:ext uri="{FF2B5EF4-FFF2-40B4-BE49-F238E27FC236}">
                <a16:creationId xmlns:a16="http://schemas.microsoft.com/office/drawing/2014/main" id="{B288244F-632A-431D-9537-8A7CCB1DE7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189" name="Graphic 2">
            <a:extLst>
              <a:ext uri="{FF2B5EF4-FFF2-40B4-BE49-F238E27FC236}">
                <a16:creationId xmlns:a16="http://schemas.microsoft.com/office/drawing/2014/main" id="{3EEAEFB9-B633-4250-BD9A-2DD33531F3D6}"/>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190" name="Freeform: Shape 189">
              <a:extLst>
                <a:ext uri="{FF2B5EF4-FFF2-40B4-BE49-F238E27FC236}">
                  <a16:creationId xmlns:a16="http://schemas.microsoft.com/office/drawing/2014/main" id="{D5148CAA-37B8-40C0-B466-19FD02D4E59C}"/>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78F7CA8-5414-4BB8-9D10-928C8E6F00DF}"/>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0583252A-208B-4A12-ADAB-B32C7F362FBB}"/>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B3E95795-3DA3-416C-81B4-1FD71739885B}"/>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7EE373A3-47BC-482A-B7FF-180480CB7746}"/>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21ED1514-007D-43D8-BB58-1D04AEA0E15C}"/>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6" name="Oval 135">
            <a:extLst>
              <a:ext uri="{FF2B5EF4-FFF2-40B4-BE49-F238E27FC236}">
                <a16:creationId xmlns:a16="http://schemas.microsoft.com/office/drawing/2014/main" id="{1E1CFD20-8505-40A8-BC52-1A1FEDF1A0F9}"/>
              </a:ext>
              <a:ext uri="{C183D7F6-B498-43B3-948B-1728B52AA6E4}">
                <adec:decorative xmlns:adec="http://schemas.microsoft.com/office/drawing/2017/decorative" val="1"/>
              </a:ext>
            </a:extLst>
          </p:cNvPr>
          <p:cNvSpPr/>
          <p:nvPr/>
        </p:nvSpPr>
        <p:spPr>
          <a:xfrm>
            <a:off x="5514810" y="2791955"/>
            <a:ext cx="1439961" cy="1439961"/>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37" name="Partial Circle 136">
            <a:extLst>
              <a:ext uri="{FF2B5EF4-FFF2-40B4-BE49-F238E27FC236}">
                <a16:creationId xmlns:a16="http://schemas.microsoft.com/office/drawing/2014/main" id="{3C47AC3E-57F9-449C-87D9-293A44D5E779}"/>
              </a:ext>
              <a:ext uri="{C183D7F6-B498-43B3-948B-1728B52AA6E4}">
                <adec:decorative xmlns:adec="http://schemas.microsoft.com/office/drawing/2017/decorative" val="1"/>
              </a:ext>
            </a:extLst>
          </p:cNvPr>
          <p:cNvSpPr/>
          <p:nvPr/>
        </p:nvSpPr>
        <p:spPr>
          <a:xfrm>
            <a:off x="5521331" y="2790586"/>
            <a:ext cx="1441329" cy="1441329"/>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Partial Circle 137">
            <a:extLst>
              <a:ext uri="{FF2B5EF4-FFF2-40B4-BE49-F238E27FC236}">
                <a16:creationId xmlns:a16="http://schemas.microsoft.com/office/drawing/2014/main" id="{42DDDBDC-7A0C-4C94-95D4-CA91DF21E8BF}"/>
              </a:ext>
              <a:ext uri="{C183D7F6-B498-43B3-948B-1728B52AA6E4}">
                <adec:decorative xmlns:adec="http://schemas.microsoft.com/office/drawing/2017/decorative" val="1"/>
              </a:ext>
            </a:extLst>
          </p:cNvPr>
          <p:cNvSpPr/>
          <p:nvPr/>
        </p:nvSpPr>
        <p:spPr>
          <a:xfrm>
            <a:off x="5519962" y="2790587"/>
            <a:ext cx="1441329" cy="1441329"/>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Partial Circle 138">
            <a:extLst>
              <a:ext uri="{FF2B5EF4-FFF2-40B4-BE49-F238E27FC236}">
                <a16:creationId xmlns:a16="http://schemas.microsoft.com/office/drawing/2014/main" id="{604AC191-3BE4-4F5A-8E20-A1CCE30F7CD2}"/>
              </a:ext>
              <a:ext uri="{C183D7F6-B498-43B3-948B-1728B52AA6E4}">
                <adec:decorative xmlns:adec="http://schemas.microsoft.com/office/drawing/2017/decorative" val="1"/>
              </a:ext>
            </a:extLst>
          </p:cNvPr>
          <p:cNvSpPr/>
          <p:nvPr/>
        </p:nvSpPr>
        <p:spPr>
          <a:xfrm>
            <a:off x="5519962" y="2790587"/>
            <a:ext cx="1441329" cy="1441329"/>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Partial Circle 139">
            <a:extLst>
              <a:ext uri="{FF2B5EF4-FFF2-40B4-BE49-F238E27FC236}">
                <a16:creationId xmlns:a16="http://schemas.microsoft.com/office/drawing/2014/main" id="{C0C9EB87-6738-4277-AA74-9BC3126E3B0F}"/>
              </a:ext>
              <a:ext uri="{C183D7F6-B498-43B3-948B-1728B52AA6E4}">
                <adec:decorative xmlns:adec="http://schemas.microsoft.com/office/drawing/2017/decorative" val="1"/>
              </a:ext>
            </a:extLst>
          </p:cNvPr>
          <p:cNvSpPr/>
          <p:nvPr/>
        </p:nvSpPr>
        <p:spPr>
          <a:xfrm>
            <a:off x="5520558" y="2790587"/>
            <a:ext cx="1441329" cy="1441329"/>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E563CCB7-4D65-464D-9E7A-0342A47C3858}"/>
              </a:ext>
              <a:ext uri="{C183D7F6-B498-43B3-948B-1728B52AA6E4}">
                <adec:decorative xmlns:adec="http://schemas.microsoft.com/office/drawing/2017/decorative" val="1"/>
              </a:ext>
            </a:extLst>
          </p:cNvPr>
          <p:cNvSpPr txBox="1"/>
          <p:nvPr/>
        </p:nvSpPr>
        <p:spPr>
          <a:xfrm>
            <a:off x="5451477" y="4264035"/>
            <a:ext cx="1585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Person</a:t>
            </a:r>
          </a:p>
        </p:txBody>
      </p:sp>
      <p:sp>
        <p:nvSpPr>
          <p:cNvPr id="219" name="TextBox 218">
            <a:extLst>
              <a:ext uri="{FF2B5EF4-FFF2-40B4-BE49-F238E27FC236}">
                <a16:creationId xmlns:a16="http://schemas.microsoft.com/office/drawing/2014/main" id="{53EB2433-9C80-475A-86FD-58383DAA8C73}"/>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IT Operations</a:t>
            </a:r>
          </a:p>
        </p:txBody>
      </p:sp>
      <p:sp>
        <p:nvSpPr>
          <p:cNvPr id="519" name="TextBox 518">
            <a:extLst>
              <a:ext uri="{FF2B5EF4-FFF2-40B4-BE49-F238E27FC236}">
                <a16:creationId xmlns:a16="http://schemas.microsoft.com/office/drawing/2014/main" id="{7421AE00-9B02-4315-A06C-7DC318A659DA}"/>
              </a:ext>
              <a:ext uri="{C183D7F6-B498-43B3-948B-1728B52AA6E4}">
                <adec:decorative xmlns:adec="http://schemas.microsoft.com/office/drawing/2017/decorative" val="1"/>
              </a:ext>
            </a:extLst>
          </p:cNvPr>
          <p:cNvSpPr txBox="1"/>
          <p:nvPr/>
        </p:nvSpPr>
        <p:spPr>
          <a:xfrm>
            <a:off x="2805629" y="4641369"/>
            <a:ext cx="1297591"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Professional Developers</a:t>
            </a:r>
          </a:p>
        </p:txBody>
      </p:sp>
      <p:sp>
        <p:nvSpPr>
          <p:cNvPr id="520" name="Rectangle: Rounded Corners 519">
            <a:extLst>
              <a:ext uri="{FF2B5EF4-FFF2-40B4-BE49-F238E27FC236}">
                <a16:creationId xmlns:a16="http://schemas.microsoft.com/office/drawing/2014/main" id="{51F87138-CBEB-46F5-A0FD-FEE0566E3C13}"/>
              </a:ext>
              <a:ext uri="{C183D7F6-B498-43B3-948B-1728B52AA6E4}">
                <adec:decorative xmlns:adec="http://schemas.microsoft.com/office/drawing/2017/decorative" val="1"/>
              </a:ext>
            </a:extLst>
          </p:cNvPr>
          <p:cNvSpPr/>
          <p:nvPr/>
        </p:nvSpPr>
        <p:spPr>
          <a:xfrm>
            <a:off x="2959289" y="4896106"/>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Plan</a:t>
            </a:r>
          </a:p>
        </p:txBody>
      </p:sp>
      <p:sp>
        <p:nvSpPr>
          <p:cNvPr id="521" name="Rectangle: Rounded Corners 520">
            <a:extLst>
              <a:ext uri="{FF2B5EF4-FFF2-40B4-BE49-F238E27FC236}">
                <a16:creationId xmlns:a16="http://schemas.microsoft.com/office/drawing/2014/main" id="{AD69AF41-959A-4950-AC74-34B788D24F92}"/>
              </a:ext>
              <a:ext uri="{C183D7F6-B498-43B3-948B-1728B52AA6E4}">
                <adec:decorative xmlns:adec="http://schemas.microsoft.com/office/drawing/2017/decorative" val="1"/>
              </a:ext>
            </a:extLst>
          </p:cNvPr>
          <p:cNvSpPr/>
          <p:nvPr/>
        </p:nvSpPr>
        <p:spPr>
          <a:xfrm>
            <a:off x="2684452" y="508954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Code</a:t>
            </a:r>
          </a:p>
        </p:txBody>
      </p:sp>
      <p:sp>
        <p:nvSpPr>
          <p:cNvPr id="522" name="Rectangle: Rounded Corners 521">
            <a:extLst>
              <a:ext uri="{FF2B5EF4-FFF2-40B4-BE49-F238E27FC236}">
                <a16:creationId xmlns:a16="http://schemas.microsoft.com/office/drawing/2014/main" id="{6773C787-B44A-42C6-9803-3EDB07A66C75}"/>
              </a:ext>
              <a:ext uri="{C183D7F6-B498-43B3-948B-1728B52AA6E4}">
                <adec:decorative xmlns:adec="http://schemas.microsoft.com/office/drawing/2017/decorative" val="1"/>
              </a:ext>
            </a:extLst>
          </p:cNvPr>
          <p:cNvSpPr/>
          <p:nvPr/>
        </p:nvSpPr>
        <p:spPr>
          <a:xfrm>
            <a:off x="2564643" y="527046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Build</a:t>
            </a:r>
          </a:p>
        </p:txBody>
      </p:sp>
      <p:sp>
        <p:nvSpPr>
          <p:cNvPr id="523" name="Rectangle: Rounded Corners 522">
            <a:extLst>
              <a:ext uri="{FF2B5EF4-FFF2-40B4-BE49-F238E27FC236}">
                <a16:creationId xmlns:a16="http://schemas.microsoft.com/office/drawing/2014/main" id="{958AE721-1D06-4313-92E8-0FFD32A9CF0F}"/>
              </a:ext>
              <a:ext uri="{C183D7F6-B498-43B3-948B-1728B52AA6E4}">
                <adec:decorative xmlns:adec="http://schemas.microsoft.com/office/drawing/2017/decorative" val="1"/>
              </a:ext>
            </a:extLst>
          </p:cNvPr>
          <p:cNvSpPr/>
          <p:nvPr/>
        </p:nvSpPr>
        <p:spPr>
          <a:xfrm>
            <a:off x="2510342" y="5461144"/>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Test</a:t>
            </a:r>
          </a:p>
        </p:txBody>
      </p:sp>
      <p:sp>
        <p:nvSpPr>
          <p:cNvPr id="524" name="Rectangle: Rounded Corners 523">
            <a:extLst>
              <a:ext uri="{FF2B5EF4-FFF2-40B4-BE49-F238E27FC236}">
                <a16:creationId xmlns:a16="http://schemas.microsoft.com/office/drawing/2014/main" id="{B56BDC05-9154-4F6B-8EEE-2F90E061371D}"/>
              </a:ext>
              <a:ext uri="{C183D7F6-B498-43B3-948B-1728B52AA6E4}">
                <adec:decorative xmlns:adec="http://schemas.microsoft.com/office/drawing/2017/decorative" val="1"/>
              </a:ext>
            </a:extLst>
          </p:cNvPr>
          <p:cNvSpPr/>
          <p:nvPr/>
        </p:nvSpPr>
        <p:spPr>
          <a:xfrm>
            <a:off x="2502975" y="5656351"/>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Release</a:t>
            </a:r>
          </a:p>
        </p:txBody>
      </p:sp>
      <p:sp>
        <p:nvSpPr>
          <p:cNvPr id="525" name="Rectangle: Rounded Corners 524">
            <a:extLst>
              <a:ext uri="{FF2B5EF4-FFF2-40B4-BE49-F238E27FC236}">
                <a16:creationId xmlns:a16="http://schemas.microsoft.com/office/drawing/2014/main" id="{1FE21B91-79D9-482B-A1CF-819555FD5967}"/>
              </a:ext>
              <a:ext uri="{C183D7F6-B498-43B3-948B-1728B52AA6E4}">
                <adec:decorative xmlns:adec="http://schemas.microsoft.com/office/drawing/2017/decorative" val="1"/>
              </a:ext>
            </a:extLst>
          </p:cNvPr>
          <p:cNvSpPr/>
          <p:nvPr/>
        </p:nvSpPr>
        <p:spPr>
          <a:xfrm>
            <a:off x="2505380" y="5854839"/>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Deploy</a:t>
            </a:r>
          </a:p>
        </p:txBody>
      </p:sp>
      <p:sp>
        <p:nvSpPr>
          <p:cNvPr id="526" name="Rectangle: Rounded Corners 525">
            <a:extLst>
              <a:ext uri="{FF2B5EF4-FFF2-40B4-BE49-F238E27FC236}">
                <a16:creationId xmlns:a16="http://schemas.microsoft.com/office/drawing/2014/main" id="{A64A5115-6A69-4EF9-8C31-A7A8270E62B0}"/>
              </a:ext>
              <a:ext uri="{C183D7F6-B498-43B3-948B-1728B52AA6E4}">
                <adec:decorative xmlns:adec="http://schemas.microsoft.com/office/drawing/2017/decorative" val="1"/>
              </a:ext>
            </a:extLst>
          </p:cNvPr>
          <p:cNvSpPr/>
          <p:nvPr/>
        </p:nvSpPr>
        <p:spPr>
          <a:xfrm>
            <a:off x="2614389" y="604011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a:t>
            </a:r>
          </a:p>
        </p:txBody>
      </p:sp>
      <p:sp>
        <p:nvSpPr>
          <p:cNvPr id="527" name="Rectangle: Rounded Corners 526">
            <a:extLst>
              <a:ext uri="{FF2B5EF4-FFF2-40B4-BE49-F238E27FC236}">
                <a16:creationId xmlns:a16="http://schemas.microsoft.com/office/drawing/2014/main" id="{B12B437B-FAD4-47C5-8CBF-11023454610E}"/>
              </a:ext>
              <a:ext uri="{C183D7F6-B498-43B3-948B-1728B52AA6E4}">
                <adec:decorative xmlns:adec="http://schemas.microsoft.com/office/drawing/2017/decorative" val="1"/>
              </a:ext>
            </a:extLst>
          </p:cNvPr>
          <p:cNvSpPr/>
          <p:nvPr/>
        </p:nvSpPr>
        <p:spPr>
          <a:xfrm>
            <a:off x="2763793" y="6225386"/>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Monitor</a:t>
            </a:r>
          </a:p>
        </p:txBody>
      </p:sp>
      <p:sp>
        <p:nvSpPr>
          <p:cNvPr id="528" name="TextBox 527">
            <a:extLst>
              <a:ext uri="{FF2B5EF4-FFF2-40B4-BE49-F238E27FC236}">
                <a16:creationId xmlns:a16="http://schemas.microsoft.com/office/drawing/2014/main" id="{BE651B89-59D6-4917-8A4E-C16F238E72BE}"/>
              </a:ext>
              <a:ext uri="{C183D7F6-B498-43B3-948B-1728B52AA6E4}">
                <adec:decorative xmlns:adec="http://schemas.microsoft.com/office/drawing/2017/decorative" val="1"/>
              </a:ext>
            </a:extLst>
          </p:cNvPr>
          <p:cNvSpPr txBox="1"/>
          <p:nvPr/>
        </p:nvSpPr>
        <p:spPr>
          <a:xfrm>
            <a:off x="4589561" y="4781278"/>
            <a:ext cx="105887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Citizen Developers</a:t>
            </a:r>
          </a:p>
        </p:txBody>
      </p:sp>
      <p:sp>
        <p:nvSpPr>
          <p:cNvPr id="529" name="Rectangle: Rounded Corners 528">
            <a:extLst>
              <a:ext uri="{FF2B5EF4-FFF2-40B4-BE49-F238E27FC236}">
                <a16:creationId xmlns:a16="http://schemas.microsoft.com/office/drawing/2014/main" id="{3011A98A-E30A-497B-ACFE-A6A9CFE19A79}"/>
              </a:ext>
              <a:ext uri="{C183D7F6-B498-43B3-948B-1728B52AA6E4}">
                <adec:decorative xmlns:adec="http://schemas.microsoft.com/office/drawing/2017/decorative" val="1"/>
              </a:ext>
            </a:extLst>
          </p:cNvPr>
          <p:cNvSpPr/>
          <p:nvPr/>
        </p:nvSpPr>
        <p:spPr>
          <a:xfrm>
            <a:off x="4693274" y="499866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530" name="Rectangle: Rounded Corners 529">
            <a:extLst>
              <a:ext uri="{FF2B5EF4-FFF2-40B4-BE49-F238E27FC236}">
                <a16:creationId xmlns:a16="http://schemas.microsoft.com/office/drawing/2014/main" id="{16242320-AF2B-40E0-B4C8-490190FA63FA}"/>
              </a:ext>
              <a:ext uri="{C183D7F6-B498-43B3-948B-1728B52AA6E4}">
                <adec:decorative xmlns:adec="http://schemas.microsoft.com/office/drawing/2017/decorative" val="1"/>
              </a:ext>
            </a:extLst>
          </p:cNvPr>
          <p:cNvSpPr/>
          <p:nvPr/>
        </p:nvSpPr>
        <p:spPr>
          <a:xfrm>
            <a:off x="4802899" y="5170074"/>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visualisation</a:t>
            </a:r>
          </a:p>
        </p:txBody>
      </p:sp>
      <p:sp>
        <p:nvSpPr>
          <p:cNvPr id="531" name="Rectangle: Rounded Corners 530">
            <a:extLst>
              <a:ext uri="{FF2B5EF4-FFF2-40B4-BE49-F238E27FC236}">
                <a16:creationId xmlns:a16="http://schemas.microsoft.com/office/drawing/2014/main" id="{3995DE79-FF44-4134-83AF-C3300077F39A}"/>
              </a:ext>
              <a:ext uri="{C183D7F6-B498-43B3-948B-1728B52AA6E4}">
                <adec:decorative xmlns:adec="http://schemas.microsoft.com/office/drawing/2017/decorative" val="1"/>
              </a:ext>
            </a:extLst>
          </p:cNvPr>
          <p:cNvSpPr/>
          <p:nvPr/>
        </p:nvSpPr>
        <p:spPr>
          <a:xfrm>
            <a:off x="4930115" y="5356532"/>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532" name="Rectangle: Rounded Corners 531">
            <a:extLst>
              <a:ext uri="{FF2B5EF4-FFF2-40B4-BE49-F238E27FC236}">
                <a16:creationId xmlns:a16="http://schemas.microsoft.com/office/drawing/2014/main" id="{57EBD7DB-B80C-4C6E-ABF7-0BCF448EB702}"/>
              </a:ext>
              <a:ext uri="{C183D7F6-B498-43B3-948B-1728B52AA6E4}">
                <adec:decorative xmlns:adec="http://schemas.microsoft.com/office/drawing/2017/decorative" val="1"/>
              </a:ext>
            </a:extLst>
          </p:cNvPr>
          <p:cNvSpPr/>
          <p:nvPr/>
        </p:nvSpPr>
        <p:spPr>
          <a:xfrm>
            <a:off x="4933887" y="5545640"/>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534" name="TextBox 533">
            <a:extLst>
              <a:ext uri="{FF2B5EF4-FFF2-40B4-BE49-F238E27FC236}">
                <a16:creationId xmlns:a16="http://schemas.microsoft.com/office/drawing/2014/main" id="{958C1D68-DB20-475D-AD7E-0CB56491E2B3}"/>
              </a:ext>
              <a:ext uri="{C183D7F6-B498-43B3-948B-1728B52AA6E4}">
                <adec:decorative xmlns:adec="http://schemas.microsoft.com/office/drawing/2017/decorative" val="1"/>
              </a:ext>
            </a:extLst>
          </p:cNvPr>
          <p:cNvSpPr txBox="1"/>
          <p:nvPr/>
        </p:nvSpPr>
        <p:spPr>
          <a:xfrm>
            <a:off x="4849560" y="5695375"/>
            <a:ext cx="105887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Partner Solutions</a:t>
            </a:r>
          </a:p>
        </p:txBody>
      </p:sp>
      <p:sp>
        <p:nvSpPr>
          <p:cNvPr id="535" name="Rectangle: Rounded Corners 534">
            <a:extLst>
              <a:ext uri="{FF2B5EF4-FFF2-40B4-BE49-F238E27FC236}">
                <a16:creationId xmlns:a16="http://schemas.microsoft.com/office/drawing/2014/main" id="{C2C346CE-A7D8-4C05-9AFE-9533959F0937}"/>
              </a:ext>
              <a:ext uri="{C183D7F6-B498-43B3-948B-1728B52AA6E4}">
                <adec:decorative xmlns:adec="http://schemas.microsoft.com/office/drawing/2017/decorative" val="1"/>
              </a:ext>
            </a:extLst>
          </p:cNvPr>
          <p:cNvSpPr/>
          <p:nvPr/>
        </p:nvSpPr>
        <p:spPr>
          <a:xfrm>
            <a:off x="4892603" y="589296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Managed</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services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36" name="Rectangle: Rounded Corners 535">
            <a:extLst>
              <a:ext uri="{FF2B5EF4-FFF2-40B4-BE49-F238E27FC236}">
                <a16:creationId xmlns:a16="http://schemas.microsoft.com/office/drawing/2014/main" id="{A0DADA85-D9EC-4D56-8E3A-735BE83EE3C1}"/>
              </a:ext>
              <a:ext uri="{C183D7F6-B498-43B3-948B-1728B52AA6E4}">
                <adec:decorative xmlns:adec="http://schemas.microsoft.com/office/drawing/2017/decorative" val="1"/>
              </a:ext>
            </a:extLst>
          </p:cNvPr>
          <p:cNvSpPr/>
          <p:nvPr/>
        </p:nvSpPr>
        <p:spPr>
          <a:xfrm>
            <a:off x="4807109" y="606684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Tailored applications</a:t>
            </a:r>
          </a:p>
        </p:txBody>
      </p:sp>
      <p:sp>
        <p:nvSpPr>
          <p:cNvPr id="537" name="Rectangle: Rounded Corners 536">
            <a:extLst>
              <a:ext uri="{FF2B5EF4-FFF2-40B4-BE49-F238E27FC236}">
                <a16:creationId xmlns:a16="http://schemas.microsoft.com/office/drawing/2014/main" id="{FA5C31AC-8D0D-46A8-9596-93690E9BC75D}"/>
              </a:ext>
              <a:ext uri="{C183D7F6-B498-43B3-948B-1728B52AA6E4}">
                <adec:decorative xmlns:adec="http://schemas.microsoft.com/office/drawing/2017/decorative" val="1"/>
              </a:ext>
            </a:extLst>
          </p:cNvPr>
          <p:cNvSpPr/>
          <p:nvPr/>
        </p:nvSpPr>
        <p:spPr>
          <a:xfrm>
            <a:off x="4679299" y="6243001"/>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Published</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grpSp>
        <p:nvGrpSpPr>
          <p:cNvPr id="300" name="Group 299" descr="Business Differentiation">
            <a:extLst>
              <a:ext uri="{FF2B5EF4-FFF2-40B4-BE49-F238E27FC236}">
                <a16:creationId xmlns:a16="http://schemas.microsoft.com/office/drawing/2014/main" id="{3782E577-DDCC-4FF7-9F81-112D2ECF93D8}"/>
              </a:ext>
              <a:ext uri="{C183D7F6-B498-43B3-948B-1728B52AA6E4}">
                <adec:decorative xmlns:adec="http://schemas.microsoft.com/office/drawing/2017/decorative" val="0"/>
              </a:ext>
            </a:extLst>
          </p:cNvPr>
          <p:cNvGrpSpPr/>
          <p:nvPr/>
        </p:nvGrpSpPr>
        <p:grpSpPr>
          <a:xfrm>
            <a:off x="2297206" y="3731900"/>
            <a:ext cx="4886400" cy="2856048"/>
            <a:chOff x="2297206" y="3731900"/>
            <a:chExt cx="4886400" cy="2856048"/>
          </a:xfrm>
        </p:grpSpPr>
        <p:cxnSp>
          <p:nvCxnSpPr>
            <p:cNvPr id="302" name="Connector: Elbow 301">
              <a:extLst>
                <a:ext uri="{FF2B5EF4-FFF2-40B4-BE49-F238E27FC236}">
                  <a16:creationId xmlns:a16="http://schemas.microsoft.com/office/drawing/2014/main" id="{E7B00FA4-7A92-4179-84A4-5A63564711AE}"/>
                </a:ext>
              </a:extLst>
            </p:cNvPr>
            <p:cNvCxnSpPr>
              <a:cxnSpLocks/>
            </p:cNvCxnSpPr>
            <p:nvPr/>
          </p:nvCxnSpPr>
          <p:spPr>
            <a:xfrm rot="16200000" flipV="1">
              <a:off x="2463684" y="3760410"/>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303" name="Rectangle: Rounded Corners 302">
              <a:extLst>
                <a:ext uri="{FF2B5EF4-FFF2-40B4-BE49-F238E27FC236}">
                  <a16:creationId xmlns:a16="http://schemas.microsoft.com/office/drawing/2014/main" id="{03B00971-E88E-4855-A384-B96729206599}"/>
                </a:ext>
              </a:extLst>
            </p:cNvPr>
            <p:cNvSpPr/>
            <p:nvPr/>
          </p:nvSpPr>
          <p:spPr>
            <a:xfrm>
              <a:off x="2297206" y="4464723"/>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 as</a:t>
              </a:r>
            </a:p>
          </p:txBody>
        </p:sp>
        <p:cxnSp>
          <p:nvCxnSpPr>
            <p:cNvPr id="304" name="Straight Arrow Connector 303">
              <a:extLst>
                <a:ext uri="{FF2B5EF4-FFF2-40B4-BE49-F238E27FC236}">
                  <a16:creationId xmlns:a16="http://schemas.microsoft.com/office/drawing/2014/main" id="{282E6D8B-0B9F-48F3-B904-79D17187E541}"/>
                </a:ext>
              </a:extLst>
            </p:cNvPr>
            <p:cNvCxnSpPr>
              <a:cxnSpLocks/>
            </p:cNvCxnSpPr>
            <p:nvPr/>
          </p:nvCxnSpPr>
          <p:spPr>
            <a:xfrm>
              <a:off x="5609018" y="6587948"/>
              <a:ext cx="1574588"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305" name="Rectangle: Rounded Corners 304">
              <a:extLst>
                <a:ext uri="{FF2B5EF4-FFF2-40B4-BE49-F238E27FC236}">
                  <a16:creationId xmlns:a16="http://schemas.microsoft.com/office/drawing/2014/main" id="{254A6899-1243-45CF-B35D-828798F1AD40}"/>
                </a:ext>
              </a:extLst>
            </p:cNvPr>
            <p:cNvSpPr/>
            <p:nvPr/>
          </p:nvSpPr>
          <p:spPr>
            <a:xfrm>
              <a:off x="5961055" y="642776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Extend</a:t>
              </a:r>
            </a:p>
          </p:txBody>
        </p:sp>
      </p:grpSp>
      <p:pic>
        <p:nvPicPr>
          <p:cNvPr id="243" name="Picture 242" descr="Employee is put at the centre of the other contexts - individual, team, community and organisation, business optimisation and business differentiation">
            <a:extLst>
              <a:ext uri="{FF2B5EF4-FFF2-40B4-BE49-F238E27FC236}">
                <a16:creationId xmlns:a16="http://schemas.microsoft.com/office/drawing/2014/main" id="{DFB180FE-524D-4BAF-AAA0-D9695A2B7E22}"/>
              </a:ext>
              <a:ext uri="{C183D7F6-B498-43B3-948B-1728B52AA6E4}">
                <adec:decorative xmlns:adec="http://schemas.microsoft.com/office/drawing/2017/decorative" val="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a:xfrm>
            <a:off x="5474447" y="2760545"/>
            <a:ext cx="1526564" cy="1526560"/>
          </a:xfrm>
          <a:prstGeom prst="ellipse">
            <a:avLst/>
          </a:prstGeom>
          <a:ln>
            <a:solidFill>
              <a:schemeClr val="bg1"/>
            </a:solidFill>
          </a:ln>
          <a:effectLst>
            <a:outerShdw blurRad="203200" dist="63500" dir="2700000" algn="ctr" rotWithShape="0">
              <a:prstClr val="black">
                <a:alpha val="25000"/>
              </a:prstClr>
            </a:outerShdw>
          </a:effectLst>
        </p:spPr>
      </p:pic>
      <p:grpSp>
        <p:nvGrpSpPr>
          <p:cNvPr id="513" name="Group 512">
            <a:extLst>
              <a:ext uri="{FF2B5EF4-FFF2-40B4-BE49-F238E27FC236}">
                <a16:creationId xmlns:a16="http://schemas.microsoft.com/office/drawing/2014/main" id="{D018C4E7-B603-6FB5-1447-296AB0CF6217}"/>
              </a:ext>
            </a:extLst>
          </p:cNvPr>
          <p:cNvGrpSpPr/>
          <p:nvPr/>
        </p:nvGrpSpPr>
        <p:grpSpPr>
          <a:xfrm>
            <a:off x="5705108" y="4898380"/>
            <a:ext cx="627147" cy="877756"/>
            <a:chOff x="8375886" y="2214013"/>
            <a:chExt cx="980924" cy="1372902"/>
          </a:xfrm>
        </p:grpSpPr>
        <p:pic>
          <p:nvPicPr>
            <p:cNvPr id="514" name="Picture 513" descr="Icon&#10;&#10;Description automatically generated">
              <a:extLst>
                <a:ext uri="{FF2B5EF4-FFF2-40B4-BE49-F238E27FC236}">
                  <a16:creationId xmlns:a16="http://schemas.microsoft.com/office/drawing/2014/main" id="{55B84EFE-0E60-183E-2675-F1459D417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886" y="2214013"/>
              <a:ext cx="482364" cy="482364"/>
            </a:xfrm>
            <a:prstGeom prst="rect">
              <a:avLst/>
            </a:prstGeom>
          </p:spPr>
        </p:pic>
        <p:pic>
          <p:nvPicPr>
            <p:cNvPr id="515" name="Picture 514" descr="Logo, icon&#10;&#10;Description automatically generated">
              <a:extLst>
                <a:ext uri="{FF2B5EF4-FFF2-40B4-BE49-F238E27FC236}">
                  <a16:creationId xmlns:a16="http://schemas.microsoft.com/office/drawing/2014/main" id="{4EA6AB13-DAA9-A682-61EF-B38812D1C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3398" y="2484513"/>
              <a:ext cx="435939" cy="435939"/>
            </a:xfrm>
            <a:prstGeom prst="rect">
              <a:avLst/>
            </a:prstGeom>
          </p:spPr>
        </p:pic>
        <p:pic>
          <p:nvPicPr>
            <p:cNvPr id="516" name="Picture 515" descr="A purple circle on a black background&#10;&#10;Description automatically generated with low confidence">
              <a:extLst>
                <a:ext uri="{FF2B5EF4-FFF2-40B4-BE49-F238E27FC236}">
                  <a16:creationId xmlns:a16="http://schemas.microsoft.com/office/drawing/2014/main" id="{6C3D0F4B-238C-2087-E60B-68669806AE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8349" y="2778660"/>
              <a:ext cx="495595" cy="495595"/>
            </a:xfrm>
            <a:prstGeom prst="rect">
              <a:avLst/>
            </a:prstGeom>
          </p:spPr>
        </p:pic>
        <p:pic>
          <p:nvPicPr>
            <p:cNvPr id="517" name="Picture 516" descr="Icon&#10;&#10;Description automatically generated">
              <a:extLst>
                <a:ext uri="{FF2B5EF4-FFF2-40B4-BE49-F238E27FC236}">
                  <a16:creationId xmlns:a16="http://schemas.microsoft.com/office/drawing/2014/main" id="{1E192E8C-F2D3-F4B4-635D-8E5B9DD5CD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8349" y="3039808"/>
              <a:ext cx="547107" cy="547107"/>
            </a:xfrm>
            <a:prstGeom prst="rect">
              <a:avLst/>
            </a:prstGeom>
          </p:spPr>
        </p:pic>
        <p:pic>
          <p:nvPicPr>
            <p:cNvPr id="550" name="Picture 549" descr="A picture containing text, businesscard, envelope, vector graphics&#10;&#10;Description automatically generated">
              <a:extLst>
                <a:ext uri="{FF2B5EF4-FFF2-40B4-BE49-F238E27FC236}">
                  <a16:creationId xmlns:a16="http://schemas.microsoft.com/office/drawing/2014/main" id="{BAF883A8-376B-2849-AB6D-12C54F6C9E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502" y="2876373"/>
              <a:ext cx="287308" cy="287308"/>
            </a:xfrm>
            <a:prstGeom prst="rect">
              <a:avLst/>
            </a:prstGeom>
          </p:spPr>
        </p:pic>
      </p:grpSp>
      <p:grpSp>
        <p:nvGrpSpPr>
          <p:cNvPr id="22" name="Group 21">
            <a:extLst>
              <a:ext uri="{FF2B5EF4-FFF2-40B4-BE49-F238E27FC236}">
                <a16:creationId xmlns:a16="http://schemas.microsoft.com/office/drawing/2014/main" id="{2013ABD2-231D-9513-799D-F4893DA64CF8}"/>
              </a:ext>
              <a:ext uri="{C183D7F6-B498-43B3-948B-1728B52AA6E4}">
                <adec:decorative xmlns:adec="http://schemas.microsoft.com/office/drawing/2017/decorative" val="1"/>
              </a:ext>
            </a:extLst>
          </p:cNvPr>
          <p:cNvGrpSpPr/>
          <p:nvPr/>
        </p:nvGrpSpPr>
        <p:grpSpPr>
          <a:xfrm>
            <a:off x="5250163" y="2226089"/>
            <a:ext cx="2223402" cy="157113"/>
            <a:chOff x="5250163" y="2226089"/>
            <a:chExt cx="2223402" cy="157113"/>
          </a:xfrm>
        </p:grpSpPr>
        <p:cxnSp>
          <p:nvCxnSpPr>
            <p:cNvPr id="23" name="Straight Arrow Connector 22">
              <a:extLst>
                <a:ext uri="{FF2B5EF4-FFF2-40B4-BE49-F238E27FC236}">
                  <a16:creationId xmlns:a16="http://schemas.microsoft.com/office/drawing/2014/main" id="{B7B6C22E-E707-A5E7-B6E5-79EBA09EB888}"/>
                </a:ext>
              </a:extLst>
            </p:cNvPr>
            <p:cNvCxnSpPr/>
            <p:nvPr/>
          </p:nvCxnSpPr>
          <p:spPr>
            <a:xfrm flipH="1">
              <a:off x="5250163" y="2383202"/>
              <a:ext cx="21788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4" name="Rectangle: Rounded Corners 23">
              <a:extLst>
                <a:ext uri="{FF2B5EF4-FFF2-40B4-BE49-F238E27FC236}">
                  <a16:creationId xmlns:a16="http://schemas.microsoft.com/office/drawing/2014/main" id="{150ADADE-2CE1-2F72-7357-BEDFB4F7B467}"/>
                </a:ext>
              </a:extLst>
            </p:cNvPr>
            <p:cNvSpPr/>
            <p:nvPr/>
          </p:nvSpPr>
          <p:spPr>
            <a:xfrm>
              <a:off x="6519565" y="2226089"/>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Enables</a:t>
              </a:r>
            </a:p>
          </p:txBody>
        </p:sp>
      </p:grpSp>
      <p:cxnSp>
        <p:nvCxnSpPr>
          <p:cNvPr id="25" name="Connector: Elbow 24">
            <a:extLst>
              <a:ext uri="{FF2B5EF4-FFF2-40B4-BE49-F238E27FC236}">
                <a16:creationId xmlns:a16="http://schemas.microsoft.com/office/drawing/2014/main" id="{2B10852D-A4B1-CB03-A909-AD7A9379F0B0}"/>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07" name="Rectangle: Rounded Corners 506">
            <a:extLst>
              <a:ext uri="{FF2B5EF4-FFF2-40B4-BE49-F238E27FC236}">
                <a16:creationId xmlns:a16="http://schemas.microsoft.com/office/drawing/2014/main" id="{F4831AB7-8DD0-B1C7-C7D8-619E1F22F6C6}"/>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cxnSp>
        <p:nvCxnSpPr>
          <p:cNvPr id="508" name="Connector: Elbow 507">
            <a:extLst>
              <a:ext uri="{FF2B5EF4-FFF2-40B4-BE49-F238E27FC236}">
                <a16:creationId xmlns:a16="http://schemas.microsoft.com/office/drawing/2014/main" id="{9DF2133D-E1E0-D4D4-5A5B-D5CEB828A7C9}"/>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09" name="Rectangle: Rounded Corners 508">
            <a:extLst>
              <a:ext uri="{FF2B5EF4-FFF2-40B4-BE49-F238E27FC236}">
                <a16:creationId xmlns:a16="http://schemas.microsoft.com/office/drawing/2014/main" id="{7261D43D-1158-0A8C-B97B-75E85874D112}"/>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510" name="TextBox 509">
            <a:extLst>
              <a:ext uri="{FF2B5EF4-FFF2-40B4-BE49-F238E27FC236}">
                <a16:creationId xmlns:a16="http://schemas.microsoft.com/office/drawing/2014/main" id="{A87F69F4-C78A-3382-9F23-C1F7F6218DD3}"/>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511" name="Rectangle: Rounded Corners 510">
            <a:extLst>
              <a:ext uri="{FF2B5EF4-FFF2-40B4-BE49-F238E27FC236}">
                <a16:creationId xmlns:a16="http://schemas.microsoft.com/office/drawing/2014/main" id="{6B06EEC2-6F4C-D983-E9F1-76C3C0442AF0}"/>
              </a:ext>
              <a:ext uri="{C183D7F6-B498-43B3-948B-1728B52AA6E4}">
                <adec:decorative xmlns:adec="http://schemas.microsoft.com/office/drawing/2017/decorative" val="1"/>
              </a:ext>
            </a:extLst>
          </p:cNvPr>
          <p:cNvSpPr/>
          <p:nvPr/>
        </p:nvSpPr>
        <p:spPr>
          <a:xfrm>
            <a:off x="4645002" y="529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538" name="Rectangle: Rounded Corners 537">
            <a:extLst>
              <a:ext uri="{FF2B5EF4-FFF2-40B4-BE49-F238E27FC236}">
                <a16:creationId xmlns:a16="http://schemas.microsoft.com/office/drawing/2014/main" id="{F1F8320F-2673-E5B9-A47A-220392CB8CFF}"/>
              </a:ext>
              <a:ext uri="{C183D7F6-B498-43B3-948B-1728B52AA6E4}">
                <adec:decorative xmlns:adec="http://schemas.microsoft.com/office/drawing/2017/decorative" val="1"/>
              </a:ext>
            </a:extLst>
          </p:cNvPr>
          <p:cNvSpPr/>
          <p:nvPr/>
        </p:nvSpPr>
        <p:spPr>
          <a:xfrm>
            <a:off x="678855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539" name="Rectangle: Rounded Corners 538">
            <a:extLst>
              <a:ext uri="{FF2B5EF4-FFF2-40B4-BE49-F238E27FC236}">
                <a16:creationId xmlns:a16="http://schemas.microsoft.com/office/drawing/2014/main" id="{40AD85EF-DE47-50F8-8229-80C97569D242}"/>
              </a:ext>
              <a:ext uri="{C183D7F6-B498-43B3-948B-1728B52AA6E4}">
                <adec:decorative xmlns:adec="http://schemas.microsoft.com/office/drawing/2017/decorative" val="1"/>
              </a:ext>
            </a:extLst>
          </p:cNvPr>
          <p:cNvSpPr/>
          <p:nvPr/>
        </p:nvSpPr>
        <p:spPr>
          <a:xfrm>
            <a:off x="4444887" y="1170419"/>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540" name="Rectangle: Rounded Corners 539">
            <a:extLst>
              <a:ext uri="{FF2B5EF4-FFF2-40B4-BE49-F238E27FC236}">
                <a16:creationId xmlns:a16="http://schemas.microsoft.com/office/drawing/2014/main" id="{BAA935D1-1019-8EE6-A28F-8867F48DC101}"/>
              </a:ext>
              <a:ext uri="{C183D7F6-B498-43B3-948B-1728B52AA6E4}">
                <adec:decorative xmlns:adec="http://schemas.microsoft.com/office/drawing/2017/decorative" val="1"/>
              </a:ext>
            </a:extLst>
          </p:cNvPr>
          <p:cNvSpPr/>
          <p:nvPr/>
        </p:nvSpPr>
        <p:spPr>
          <a:xfrm>
            <a:off x="4452973" y="953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541" name="Rectangle: Rounded Corners 540">
            <a:extLst>
              <a:ext uri="{FF2B5EF4-FFF2-40B4-BE49-F238E27FC236}">
                <a16:creationId xmlns:a16="http://schemas.microsoft.com/office/drawing/2014/main" id="{B633DCD6-105D-2D29-C636-4B92D4611E5F}"/>
              </a:ext>
              <a:ext uri="{C183D7F6-B498-43B3-948B-1728B52AA6E4}">
                <adec:decorative xmlns:adec="http://schemas.microsoft.com/office/drawing/2017/decorative" val="1"/>
              </a:ext>
            </a:extLst>
          </p:cNvPr>
          <p:cNvSpPr/>
          <p:nvPr/>
        </p:nvSpPr>
        <p:spPr>
          <a:xfrm>
            <a:off x="4532382" y="73733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542" name="Rectangle: Rounded Corners 541">
            <a:extLst>
              <a:ext uri="{FF2B5EF4-FFF2-40B4-BE49-F238E27FC236}">
                <a16:creationId xmlns:a16="http://schemas.microsoft.com/office/drawing/2014/main" id="{A9FE381F-C48E-2267-CF3F-2D35AB402B75}"/>
              </a:ext>
              <a:ext uri="{C183D7F6-B498-43B3-948B-1728B52AA6E4}">
                <adec:decorative xmlns:adec="http://schemas.microsoft.com/office/drawing/2017/decorative" val="1"/>
              </a:ext>
            </a:extLst>
          </p:cNvPr>
          <p:cNvSpPr/>
          <p:nvPr/>
        </p:nvSpPr>
        <p:spPr>
          <a:xfrm>
            <a:off x="475189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551" name="Rectangle: Rounded Corners 550">
            <a:extLst>
              <a:ext uri="{FF2B5EF4-FFF2-40B4-BE49-F238E27FC236}">
                <a16:creationId xmlns:a16="http://schemas.microsoft.com/office/drawing/2014/main" id="{E7359FE6-38C7-F440-F950-65F11D3E710B}"/>
              </a:ext>
              <a:ext uri="{C183D7F6-B498-43B3-948B-1728B52AA6E4}">
                <adec:decorative xmlns:adec="http://schemas.microsoft.com/office/drawing/2017/decorative" val="1"/>
              </a:ext>
            </a:extLst>
          </p:cNvPr>
          <p:cNvSpPr/>
          <p:nvPr/>
        </p:nvSpPr>
        <p:spPr>
          <a:xfrm>
            <a:off x="6558456" y="30425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552" name="Rectangle: Rounded Corners 551">
            <a:extLst>
              <a:ext uri="{FF2B5EF4-FFF2-40B4-BE49-F238E27FC236}">
                <a16:creationId xmlns:a16="http://schemas.microsoft.com/office/drawing/2014/main" id="{6D70CCDB-B9E1-5736-4003-D0F2EDA0D508}"/>
              </a:ext>
              <a:ext uri="{C183D7F6-B498-43B3-948B-1728B52AA6E4}">
                <adec:decorative xmlns:adec="http://schemas.microsoft.com/office/drawing/2017/decorative" val="1"/>
              </a:ext>
            </a:extLst>
          </p:cNvPr>
          <p:cNvSpPr/>
          <p:nvPr/>
        </p:nvSpPr>
        <p:spPr>
          <a:xfrm>
            <a:off x="6849202" y="51421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53" name="Rectangle: Rounded Corners 552">
            <a:extLst>
              <a:ext uri="{FF2B5EF4-FFF2-40B4-BE49-F238E27FC236}">
                <a16:creationId xmlns:a16="http://schemas.microsoft.com/office/drawing/2014/main" id="{2DEBDDDC-23A1-C9A2-27F8-0673D0922C0B}"/>
              </a:ext>
              <a:ext uri="{C183D7F6-B498-43B3-948B-1728B52AA6E4}">
                <adec:decorative xmlns:adec="http://schemas.microsoft.com/office/drawing/2017/decorative" val="1"/>
              </a:ext>
            </a:extLst>
          </p:cNvPr>
          <p:cNvSpPr/>
          <p:nvPr/>
        </p:nvSpPr>
        <p:spPr>
          <a:xfrm>
            <a:off x="6990921" y="73360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554" name="Rectangle: Rounded Corners 553">
            <a:extLst>
              <a:ext uri="{FF2B5EF4-FFF2-40B4-BE49-F238E27FC236}">
                <a16:creationId xmlns:a16="http://schemas.microsoft.com/office/drawing/2014/main" id="{86980AE5-586D-2726-BA6C-0559FEFAC4F6}"/>
              </a:ext>
              <a:ext uri="{C183D7F6-B498-43B3-948B-1728B52AA6E4}">
                <adec:decorative xmlns:adec="http://schemas.microsoft.com/office/drawing/2017/decorative" val="1"/>
              </a:ext>
            </a:extLst>
          </p:cNvPr>
          <p:cNvSpPr/>
          <p:nvPr/>
        </p:nvSpPr>
        <p:spPr>
          <a:xfrm>
            <a:off x="7067015" y="953878"/>
            <a:ext cx="1166184"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555" name="Rectangle: Rounded Corners 554">
            <a:extLst>
              <a:ext uri="{FF2B5EF4-FFF2-40B4-BE49-F238E27FC236}">
                <a16:creationId xmlns:a16="http://schemas.microsoft.com/office/drawing/2014/main" id="{BD5E6E9D-AEEA-5522-54CC-D63062E74A58}"/>
              </a:ext>
              <a:ext uri="{C183D7F6-B498-43B3-948B-1728B52AA6E4}">
                <adec:decorative xmlns:adec="http://schemas.microsoft.com/office/drawing/2017/decorative" val="1"/>
              </a:ext>
            </a:extLst>
          </p:cNvPr>
          <p:cNvSpPr/>
          <p:nvPr/>
        </p:nvSpPr>
        <p:spPr>
          <a:xfrm>
            <a:off x="7020324" y="117638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556" name="Rectangle: Rounded Corners 555">
            <a:extLst>
              <a:ext uri="{FF2B5EF4-FFF2-40B4-BE49-F238E27FC236}">
                <a16:creationId xmlns:a16="http://schemas.microsoft.com/office/drawing/2014/main" id="{66A8F2C9-08D1-A0A1-69F2-532AFFBFE22C}"/>
              </a:ext>
              <a:ext uri="{C183D7F6-B498-43B3-948B-1728B52AA6E4}">
                <adec:decorative xmlns:adec="http://schemas.microsoft.com/office/drawing/2017/decorative" val="1"/>
              </a:ext>
            </a:extLst>
          </p:cNvPr>
          <p:cNvSpPr/>
          <p:nvPr/>
        </p:nvSpPr>
        <p:spPr>
          <a:xfrm>
            <a:off x="6931319" y="138396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sp>
        <p:nvSpPr>
          <p:cNvPr id="557" name="Rectangle: Rounded Corners 556" descr="Linked In and Viva Learned">
            <a:extLst>
              <a:ext uri="{FF2B5EF4-FFF2-40B4-BE49-F238E27FC236}">
                <a16:creationId xmlns:a16="http://schemas.microsoft.com/office/drawing/2014/main" id="{5A927149-159C-C7C1-444A-03C5AFE115C0}"/>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558" name="Group 557">
            <a:extLst>
              <a:ext uri="{FF2B5EF4-FFF2-40B4-BE49-F238E27FC236}">
                <a16:creationId xmlns:a16="http://schemas.microsoft.com/office/drawing/2014/main" id="{A47ACF3C-AA5C-8F4B-6A3F-7156F3F1D5F3}"/>
              </a:ext>
            </a:extLst>
          </p:cNvPr>
          <p:cNvGrpSpPr/>
          <p:nvPr/>
        </p:nvGrpSpPr>
        <p:grpSpPr>
          <a:xfrm>
            <a:off x="6721312" y="62825"/>
            <a:ext cx="484462" cy="212019"/>
            <a:chOff x="7936392" y="1002210"/>
            <a:chExt cx="764489" cy="334570"/>
          </a:xfrm>
        </p:grpSpPr>
        <p:pic>
          <p:nvPicPr>
            <p:cNvPr id="559" name="Picture 2" descr="See the source image">
              <a:extLst>
                <a:ext uri="{FF2B5EF4-FFF2-40B4-BE49-F238E27FC236}">
                  <a16:creationId xmlns:a16="http://schemas.microsoft.com/office/drawing/2014/main" id="{2BF6E443-2186-6A4A-50BB-A512F1D128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560" name="Picture 559" descr="Logo for Viva Learning">
              <a:extLst>
                <a:ext uri="{FF2B5EF4-FFF2-40B4-BE49-F238E27FC236}">
                  <a16:creationId xmlns:a16="http://schemas.microsoft.com/office/drawing/2014/main" id="{06EAA610-9B5F-F9EE-B30E-08A99EF06CA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575" name="Rectangle: Rounded Corners 574">
            <a:extLst>
              <a:ext uri="{FF2B5EF4-FFF2-40B4-BE49-F238E27FC236}">
                <a16:creationId xmlns:a16="http://schemas.microsoft.com/office/drawing/2014/main" id="{F1EA3561-3A58-50C0-3789-C76050AE87D3}"/>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28" name="Rectangle: Rounded Corners 127">
            <a:extLst>
              <a:ext uri="{FF2B5EF4-FFF2-40B4-BE49-F238E27FC236}">
                <a16:creationId xmlns:a16="http://schemas.microsoft.com/office/drawing/2014/main" id="{E255EBB4-4328-E1CE-B32C-3E341F4ADBBD}"/>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129" name="Rectangle: Rounded Corners 128">
            <a:extLst>
              <a:ext uri="{FF2B5EF4-FFF2-40B4-BE49-F238E27FC236}">
                <a16:creationId xmlns:a16="http://schemas.microsoft.com/office/drawing/2014/main" id="{0DCDFA3E-841A-D1EA-4335-197836701246}"/>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30" name="Rectangle: Rounded Corners 129">
            <a:extLst>
              <a:ext uri="{FF2B5EF4-FFF2-40B4-BE49-F238E27FC236}">
                <a16:creationId xmlns:a16="http://schemas.microsoft.com/office/drawing/2014/main" id="{AB62FDC8-6F29-1E8C-1ADD-2C424DB4A74E}"/>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131" name="Rectangle: Rounded Corners 130">
            <a:extLst>
              <a:ext uri="{FF2B5EF4-FFF2-40B4-BE49-F238E27FC236}">
                <a16:creationId xmlns:a16="http://schemas.microsoft.com/office/drawing/2014/main" id="{5E5B98C9-753D-4CA0-C8D6-46C157E487DC}"/>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32" name="Rectangle: Rounded Corners 131">
            <a:extLst>
              <a:ext uri="{FF2B5EF4-FFF2-40B4-BE49-F238E27FC236}">
                <a16:creationId xmlns:a16="http://schemas.microsoft.com/office/drawing/2014/main" id="{C992A84E-EADC-4049-C53A-7BD3C856A0AF}"/>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33" name="Rectangle: Rounded Corners 132">
            <a:extLst>
              <a:ext uri="{FF2B5EF4-FFF2-40B4-BE49-F238E27FC236}">
                <a16:creationId xmlns:a16="http://schemas.microsoft.com/office/drawing/2014/main" id="{DCCBB2D6-6C9D-3347-1758-2147722BF6A0}"/>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34" name="Rectangle: Rounded Corners 133">
            <a:extLst>
              <a:ext uri="{FF2B5EF4-FFF2-40B4-BE49-F238E27FC236}">
                <a16:creationId xmlns:a16="http://schemas.microsoft.com/office/drawing/2014/main" id="{04FA9B03-9B8E-A29D-0C3D-F42E6059D8AB}"/>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35" name="Rectangle: Rounded Corners 134">
            <a:extLst>
              <a:ext uri="{FF2B5EF4-FFF2-40B4-BE49-F238E27FC236}">
                <a16:creationId xmlns:a16="http://schemas.microsoft.com/office/drawing/2014/main" id="{7B2BEFD3-732E-6ADA-2E52-C7F89B9232D5}"/>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141" name="Rectangle: Rounded Corners 140">
            <a:extLst>
              <a:ext uri="{FF2B5EF4-FFF2-40B4-BE49-F238E27FC236}">
                <a16:creationId xmlns:a16="http://schemas.microsoft.com/office/drawing/2014/main" id="{D832B4E8-112E-9ADA-AED9-8095B0BDB8D7}"/>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42" name="Rectangle: Rounded Corners 141">
            <a:extLst>
              <a:ext uri="{FF2B5EF4-FFF2-40B4-BE49-F238E27FC236}">
                <a16:creationId xmlns:a16="http://schemas.microsoft.com/office/drawing/2014/main" id="{BBC9DD56-A1EE-B1B2-FED2-653AC6D0CE28}"/>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43" name="Rectangle: Rounded Corners 142">
            <a:extLst>
              <a:ext uri="{FF2B5EF4-FFF2-40B4-BE49-F238E27FC236}">
                <a16:creationId xmlns:a16="http://schemas.microsoft.com/office/drawing/2014/main" id="{4BFECFA9-9523-4E70-C8DC-0D45051355F2}"/>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144" name="Rectangle: Rounded Corners 143">
            <a:extLst>
              <a:ext uri="{FF2B5EF4-FFF2-40B4-BE49-F238E27FC236}">
                <a16:creationId xmlns:a16="http://schemas.microsoft.com/office/drawing/2014/main" id="{51A4ED6A-B7AD-BF2A-3866-E6CC17F1BC98}"/>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45" name="Rectangle: Rounded Corners 144">
            <a:extLst>
              <a:ext uri="{FF2B5EF4-FFF2-40B4-BE49-F238E27FC236}">
                <a16:creationId xmlns:a16="http://schemas.microsoft.com/office/drawing/2014/main" id="{6A76C833-0253-2C9D-617A-A2ECFA7FFEE1}"/>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146" name="Rectangle: Rounded Corners 145">
            <a:extLst>
              <a:ext uri="{FF2B5EF4-FFF2-40B4-BE49-F238E27FC236}">
                <a16:creationId xmlns:a16="http://schemas.microsoft.com/office/drawing/2014/main" id="{9E3B6250-2ECB-7A75-5632-48DF1F55E1A3}"/>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147" name="Group 146">
            <a:extLst>
              <a:ext uri="{FF2B5EF4-FFF2-40B4-BE49-F238E27FC236}">
                <a16:creationId xmlns:a16="http://schemas.microsoft.com/office/drawing/2014/main" id="{14D2117B-E892-DC51-A00F-6185C856FC05}"/>
              </a:ext>
            </a:extLst>
          </p:cNvPr>
          <p:cNvGrpSpPr/>
          <p:nvPr/>
        </p:nvGrpSpPr>
        <p:grpSpPr>
          <a:xfrm>
            <a:off x="3048905" y="1604963"/>
            <a:ext cx="497283" cy="269640"/>
            <a:chOff x="7908561" y="717787"/>
            <a:chExt cx="897039" cy="486398"/>
          </a:xfrm>
        </p:grpSpPr>
        <p:pic>
          <p:nvPicPr>
            <p:cNvPr id="148" name="Picture 147">
              <a:extLst>
                <a:ext uri="{FF2B5EF4-FFF2-40B4-BE49-F238E27FC236}">
                  <a16:creationId xmlns:a16="http://schemas.microsoft.com/office/drawing/2014/main" id="{B4698391-DFF8-BA17-4C13-3EE6EFCEC9A3}"/>
                </a:ext>
              </a:extLst>
            </p:cNvPr>
            <p:cNvPicPr>
              <a:picLocks noChangeAspect="1"/>
            </p:cNvPicPr>
            <p:nvPr/>
          </p:nvPicPr>
          <p:blipFill>
            <a:blip r:embed="rId13"/>
            <a:stretch>
              <a:fillRect/>
            </a:stretch>
          </p:blipFill>
          <p:spPr>
            <a:xfrm>
              <a:off x="8526186" y="717787"/>
              <a:ext cx="279414" cy="184159"/>
            </a:xfrm>
            <a:prstGeom prst="rect">
              <a:avLst/>
            </a:prstGeom>
          </p:spPr>
        </p:pic>
        <p:pic>
          <p:nvPicPr>
            <p:cNvPr id="150" name="Picture 149" descr="Logo for Insights">
              <a:extLst>
                <a:ext uri="{FF2B5EF4-FFF2-40B4-BE49-F238E27FC236}">
                  <a16:creationId xmlns:a16="http://schemas.microsoft.com/office/drawing/2014/main" id="{A752C6C7-AA80-D6C5-345A-74F14583914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151" name="TextBox 150">
            <a:extLst>
              <a:ext uri="{FF2B5EF4-FFF2-40B4-BE49-F238E27FC236}">
                <a16:creationId xmlns:a16="http://schemas.microsoft.com/office/drawing/2014/main" id="{0CBB341F-45F2-818B-0DEE-BA8547419FD5}"/>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180" name="Rectangle: Rounded Corners 179">
            <a:extLst>
              <a:ext uri="{FF2B5EF4-FFF2-40B4-BE49-F238E27FC236}">
                <a16:creationId xmlns:a16="http://schemas.microsoft.com/office/drawing/2014/main" id="{38170895-1E5C-BA57-9F52-C919F89F3C70}"/>
              </a:ext>
              <a:ext uri="{C183D7F6-B498-43B3-948B-1728B52AA6E4}">
                <adec:decorative xmlns:adec="http://schemas.microsoft.com/office/drawing/2017/decorative" val="1"/>
              </a:ext>
            </a:extLst>
          </p:cNvPr>
          <p:cNvSpPr/>
          <p:nvPr/>
        </p:nvSpPr>
        <p:spPr>
          <a:xfrm>
            <a:off x="4472780" y="1386960"/>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grpSp>
        <p:nvGrpSpPr>
          <p:cNvPr id="217" name="Group 216">
            <a:extLst>
              <a:ext uri="{FF2B5EF4-FFF2-40B4-BE49-F238E27FC236}">
                <a16:creationId xmlns:a16="http://schemas.microsoft.com/office/drawing/2014/main" id="{F8B48994-73FC-DB82-BAB4-972667F32C1A}"/>
              </a:ext>
            </a:extLst>
          </p:cNvPr>
          <p:cNvGrpSpPr/>
          <p:nvPr/>
        </p:nvGrpSpPr>
        <p:grpSpPr>
          <a:xfrm>
            <a:off x="39820" y="1780899"/>
            <a:ext cx="4812528" cy="1755052"/>
            <a:chOff x="2092762" y="2014213"/>
            <a:chExt cx="7519070" cy="2742085"/>
          </a:xfrm>
        </p:grpSpPr>
        <p:pic>
          <p:nvPicPr>
            <p:cNvPr id="218" name="Picture 217" descr="Microsoft Teams app icon">
              <a:extLst>
                <a:ext uri="{FF2B5EF4-FFF2-40B4-BE49-F238E27FC236}">
                  <a16:creationId xmlns:a16="http://schemas.microsoft.com/office/drawing/2014/main" id="{0BD65BE2-7999-9597-E8F4-8848CAE1D219}"/>
                </a:ext>
              </a:extLst>
            </p:cNvPr>
            <p:cNvPicPr>
              <a:picLocks noChangeAspect="1"/>
            </p:cNvPicPr>
            <p:nvPr/>
          </p:nvPicPr>
          <p:blipFill>
            <a:blip r:embed="rId15"/>
            <a:stretch>
              <a:fillRect/>
            </a:stretch>
          </p:blipFill>
          <p:spPr>
            <a:xfrm>
              <a:off x="8591656" y="3805810"/>
              <a:ext cx="561859" cy="613386"/>
            </a:xfrm>
            <a:prstGeom prst="rect">
              <a:avLst/>
            </a:prstGeom>
          </p:spPr>
        </p:pic>
        <p:pic>
          <p:nvPicPr>
            <p:cNvPr id="220" name="Picture 219" descr="A close up of a logo&#10;&#10;Description automatically generated">
              <a:extLst>
                <a:ext uri="{FF2B5EF4-FFF2-40B4-BE49-F238E27FC236}">
                  <a16:creationId xmlns:a16="http://schemas.microsoft.com/office/drawing/2014/main" id="{20EA232E-70A5-C498-DF59-0AC0B95341A4}"/>
                </a:ext>
              </a:extLst>
            </p:cNvPr>
            <p:cNvPicPr>
              <a:picLocks noChangeAspect="1"/>
            </p:cNvPicPr>
            <p:nvPr/>
          </p:nvPicPr>
          <p:blipFill>
            <a:blip r:embed="rId16"/>
            <a:stretch>
              <a:fillRect/>
            </a:stretch>
          </p:blipFill>
          <p:spPr>
            <a:xfrm>
              <a:off x="2917514" y="4159644"/>
              <a:ext cx="583791" cy="583791"/>
            </a:xfrm>
            <a:prstGeom prst="rect">
              <a:avLst/>
            </a:prstGeom>
            <a:noFill/>
            <a:ln w="12700" cap="flat">
              <a:noFill/>
              <a:prstDash val="dash"/>
              <a:miter/>
            </a:ln>
          </p:spPr>
        </p:pic>
        <p:pic>
          <p:nvPicPr>
            <p:cNvPr id="221" name="Picture 220">
              <a:extLst>
                <a:ext uri="{FF2B5EF4-FFF2-40B4-BE49-F238E27FC236}">
                  <a16:creationId xmlns:a16="http://schemas.microsoft.com/office/drawing/2014/main" id="{D4C382F0-BDB0-9393-095D-E01DE91DD4D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contrast="40000"/>
                      </a14:imgEffect>
                    </a14:imgLayer>
                  </a14:imgProps>
                </a:ext>
              </a:extLst>
            </a:blip>
            <a:stretch>
              <a:fillRect/>
            </a:stretch>
          </p:blipFill>
          <p:spPr>
            <a:xfrm>
              <a:off x="2690574" y="3965875"/>
              <a:ext cx="291288" cy="297485"/>
            </a:xfrm>
            <a:prstGeom prst="rect">
              <a:avLst/>
            </a:prstGeom>
          </p:spPr>
        </p:pic>
        <p:pic>
          <p:nvPicPr>
            <p:cNvPr id="222" name="Picture 221" descr="A picture containing clock, table, drawing&#10;&#10;Description automatically generated">
              <a:extLst>
                <a:ext uri="{FF2B5EF4-FFF2-40B4-BE49-F238E27FC236}">
                  <a16:creationId xmlns:a16="http://schemas.microsoft.com/office/drawing/2014/main" id="{0B5A4F1B-CC30-08C0-BAC1-3EDC2B1DACEC}"/>
                </a:ext>
              </a:extLst>
            </p:cNvPr>
            <p:cNvPicPr>
              <a:picLocks noChangeAspect="1"/>
            </p:cNvPicPr>
            <p:nvPr/>
          </p:nvPicPr>
          <p:blipFill>
            <a:blip r:embed="rId19"/>
            <a:stretch>
              <a:fillRect/>
            </a:stretch>
          </p:blipFill>
          <p:spPr>
            <a:xfrm>
              <a:off x="2092762" y="3483630"/>
              <a:ext cx="567449" cy="567449"/>
            </a:xfrm>
            <a:prstGeom prst="rect">
              <a:avLst/>
            </a:prstGeom>
          </p:spPr>
        </p:pic>
        <p:pic>
          <p:nvPicPr>
            <p:cNvPr id="228" name="Picture 227" descr="Microsoft Teams app icon">
              <a:extLst>
                <a:ext uri="{FF2B5EF4-FFF2-40B4-BE49-F238E27FC236}">
                  <a16:creationId xmlns:a16="http://schemas.microsoft.com/office/drawing/2014/main" id="{2DA93E9B-4E18-EB67-7EE6-3C5379273B09}"/>
                </a:ext>
              </a:extLst>
            </p:cNvPr>
            <p:cNvPicPr>
              <a:picLocks noChangeAspect="1"/>
            </p:cNvPicPr>
            <p:nvPr/>
          </p:nvPicPr>
          <p:blipFill>
            <a:blip r:embed="rId15"/>
            <a:stretch>
              <a:fillRect/>
            </a:stretch>
          </p:blipFill>
          <p:spPr>
            <a:xfrm>
              <a:off x="2470688" y="3447975"/>
              <a:ext cx="561859" cy="613386"/>
            </a:xfrm>
            <a:prstGeom prst="rect">
              <a:avLst/>
            </a:prstGeom>
          </p:spPr>
        </p:pic>
        <p:pic>
          <p:nvPicPr>
            <p:cNvPr id="230" name="Picture 229" descr="Microsoft Teams app icon">
              <a:extLst>
                <a:ext uri="{FF2B5EF4-FFF2-40B4-BE49-F238E27FC236}">
                  <a16:creationId xmlns:a16="http://schemas.microsoft.com/office/drawing/2014/main" id="{13AFC078-D32A-548B-B7D5-1640F5931621}"/>
                </a:ext>
              </a:extLst>
            </p:cNvPr>
            <p:cNvPicPr>
              <a:picLocks noChangeAspect="1"/>
            </p:cNvPicPr>
            <p:nvPr/>
          </p:nvPicPr>
          <p:blipFill>
            <a:blip r:embed="rId15"/>
            <a:stretch>
              <a:fillRect/>
            </a:stretch>
          </p:blipFill>
          <p:spPr>
            <a:xfrm>
              <a:off x="2495907" y="3102642"/>
              <a:ext cx="570112" cy="570110"/>
            </a:xfrm>
            <a:prstGeom prst="rect">
              <a:avLst/>
            </a:prstGeom>
          </p:spPr>
        </p:pic>
        <p:pic>
          <p:nvPicPr>
            <p:cNvPr id="231" name="Picture 230" descr="A picture containing table, clock&#10;&#10;Description automatically generated">
              <a:extLst>
                <a:ext uri="{FF2B5EF4-FFF2-40B4-BE49-F238E27FC236}">
                  <a16:creationId xmlns:a16="http://schemas.microsoft.com/office/drawing/2014/main" id="{59FC47FC-7921-0ADE-913D-D29847F645C8}"/>
                </a:ext>
              </a:extLst>
            </p:cNvPr>
            <p:cNvPicPr>
              <a:picLocks noChangeAspect="1"/>
            </p:cNvPicPr>
            <p:nvPr/>
          </p:nvPicPr>
          <p:blipFill>
            <a:blip r:embed="rId20"/>
            <a:stretch>
              <a:fillRect/>
            </a:stretch>
          </p:blipFill>
          <p:spPr>
            <a:xfrm>
              <a:off x="2527625" y="2723079"/>
              <a:ext cx="640391" cy="640390"/>
            </a:xfrm>
            <a:prstGeom prst="rect">
              <a:avLst/>
            </a:prstGeom>
          </p:spPr>
        </p:pic>
        <p:pic>
          <p:nvPicPr>
            <p:cNvPr id="232" name="Picture 231" descr="OneNote app icon">
              <a:extLst>
                <a:ext uri="{FF2B5EF4-FFF2-40B4-BE49-F238E27FC236}">
                  <a16:creationId xmlns:a16="http://schemas.microsoft.com/office/drawing/2014/main" id="{ED1A2B50-7BFB-A4A8-1928-7775F0AFF1DF}"/>
                </a:ext>
              </a:extLst>
            </p:cNvPr>
            <p:cNvPicPr>
              <a:picLocks noChangeAspect="1"/>
            </p:cNvPicPr>
            <p:nvPr/>
          </p:nvPicPr>
          <p:blipFill>
            <a:blip r:embed="rId21"/>
            <a:stretch>
              <a:fillRect/>
            </a:stretch>
          </p:blipFill>
          <p:spPr>
            <a:xfrm>
              <a:off x="2841640" y="2419063"/>
              <a:ext cx="571368" cy="571368"/>
            </a:xfrm>
            <a:prstGeom prst="rect">
              <a:avLst/>
            </a:prstGeom>
          </p:spPr>
        </p:pic>
        <p:pic>
          <p:nvPicPr>
            <p:cNvPr id="233" name="Picture 232" descr="Microsoft Teams app icon">
              <a:extLst>
                <a:ext uri="{FF2B5EF4-FFF2-40B4-BE49-F238E27FC236}">
                  <a16:creationId xmlns:a16="http://schemas.microsoft.com/office/drawing/2014/main" id="{0585A246-F68E-C3D8-FEA0-7E7B50601DD9}"/>
                </a:ext>
              </a:extLst>
            </p:cNvPr>
            <p:cNvPicPr>
              <a:picLocks noChangeAspect="1"/>
            </p:cNvPicPr>
            <p:nvPr/>
          </p:nvPicPr>
          <p:blipFill>
            <a:blip r:embed="rId15"/>
            <a:stretch>
              <a:fillRect/>
            </a:stretch>
          </p:blipFill>
          <p:spPr>
            <a:xfrm>
              <a:off x="3273820" y="2068411"/>
              <a:ext cx="570111" cy="570111"/>
            </a:xfrm>
            <a:prstGeom prst="rect">
              <a:avLst/>
            </a:prstGeom>
          </p:spPr>
        </p:pic>
        <p:pic>
          <p:nvPicPr>
            <p:cNvPr id="235" name="Picture 234" descr="Microsoft Teams app icon">
              <a:extLst>
                <a:ext uri="{FF2B5EF4-FFF2-40B4-BE49-F238E27FC236}">
                  <a16:creationId xmlns:a16="http://schemas.microsoft.com/office/drawing/2014/main" id="{EB8FCE91-F3D9-299F-F3B1-C86EB2A00749}"/>
                </a:ext>
              </a:extLst>
            </p:cNvPr>
            <p:cNvPicPr>
              <a:picLocks noChangeAspect="1"/>
            </p:cNvPicPr>
            <p:nvPr/>
          </p:nvPicPr>
          <p:blipFill>
            <a:blip r:embed="rId15"/>
            <a:stretch>
              <a:fillRect/>
            </a:stretch>
          </p:blipFill>
          <p:spPr>
            <a:xfrm>
              <a:off x="7996595" y="2014213"/>
              <a:ext cx="570111" cy="570111"/>
            </a:xfrm>
            <a:prstGeom prst="rect">
              <a:avLst/>
            </a:prstGeom>
          </p:spPr>
        </p:pic>
        <p:pic>
          <p:nvPicPr>
            <p:cNvPr id="238" name="Picture 237" descr="A close up of a logo&#10;&#10;Description automatically generated">
              <a:extLst>
                <a:ext uri="{FF2B5EF4-FFF2-40B4-BE49-F238E27FC236}">
                  <a16:creationId xmlns:a16="http://schemas.microsoft.com/office/drawing/2014/main" id="{D7BCFA7C-9519-6375-0355-F1A2B85A4D76}"/>
                </a:ext>
              </a:extLst>
            </p:cNvPr>
            <p:cNvPicPr>
              <a:picLocks noChangeAspect="1"/>
            </p:cNvPicPr>
            <p:nvPr/>
          </p:nvPicPr>
          <p:blipFill>
            <a:blip r:embed="rId22"/>
            <a:stretch>
              <a:fillRect/>
            </a:stretch>
          </p:blipFill>
          <p:spPr>
            <a:xfrm>
              <a:off x="8430038" y="2369134"/>
              <a:ext cx="609425" cy="609425"/>
            </a:xfrm>
            <a:prstGeom prst="rect">
              <a:avLst/>
            </a:prstGeom>
          </p:spPr>
        </p:pic>
        <p:pic>
          <p:nvPicPr>
            <p:cNvPr id="241" name="Picture 240" descr="Microsoft Teams app icon">
              <a:extLst>
                <a:ext uri="{FF2B5EF4-FFF2-40B4-BE49-F238E27FC236}">
                  <a16:creationId xmlns:a16="http://schemas.microsoft.com/office/drawing/2014/main" id="{1C4F07E6-9466-457E-32C4-29FB8505A53D}"/>
                </a:ext>
              </a:extLst>
            </p:cNvPr>
            <p:cNvPicPr>
              <a:picLocks noChangeAspect="1"/>
            </p:cNvPicPr>
            <p:nvPr/>
          </p:nvPicPr>
          <p:blipFill>
            <a:blip r:embed="rId15"/>
            <a:stretch>
              <a:fillRect/>
            </a:stretch>
          </p:blipFill>
          <p:spPr>
            <a:xfrm>
              <a:off x="8671895" y="2732072"/>
              <a:ext cx="570111" cy="570111"/>
            </a:xfrm>
            <a:prstGeom prst="rect">
              <a:avLst/>
            </a:prstGeom>
          </p:spPr>
        </p:pic>
        <p:pic>
          <p:nvPicPr>
            <p:cNvPr id="245" name="Picture 2" descr="See the source image">
              <a:extLst>
                <a:ext uri="{FF2B5EF4-FFF2-40B4-BE49-F238E27FC236}">
                  <a16:creationId xmlns:a16="http://schemas.microsoft.com/office/drawing/2014/main" id="{13488BDE-C817-B51C-2DCD-6DF2FB996C2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245" descr="PowerPoint app icon">
              <a:extLst>
                <a:ext uri="{FF2B5EF4-FFF2-40B4-BE49-F238E27FC236}">
                  <a16:creationId xmlns:a16="http://schemas.microsoft.com/office/drawing/2014/main" id="{EDF563A6-6434-86C3-E7F0-CDA1186D1852}"/>
                </a:ext>
              </a:extLst>
            </p:cNvPr>
            <p:cNvPicPr>
              <a:picLocks noChangeAspect="1"/>
            </p:cNvPicPr>
            <p:nvPr/>
          </p:nvPicPr>
          <p:blipFill>
            <a:blip r:embed="rId24"/>
            <a:stretch>
              <a:fillRect/>
            </a:stretch>
          </p:blipFill>
          <p:spPr>
            <a:xfrm>
              <a:off x="8388530" y="2024198"/>
              <a:ext cx="574195" cy="574193"/>
            </a:xfrm>
            <a:prstGeom prst="rect">
              <a:avLst/>
            </a:prstGeom>
            <a:noFill/>
            <a:ln w="12700" cap="flat">
              <a:noFill/>
              <a:prstDash val="dash"/>
              <a:miter/>
            </a:ln>
          </p:spPr>
        </p:pic>
        <p:pic>
          <p:nvPicPr>
            <p:cNvPr id="247" name="Picture 246" descr="Icon&#10;&#10;Description automatically generated">
              <a:extLst>
                <a:ext uri="{FF2B5EF4-FFF2-40B4-BE49-F238E27FC236}">
                  <a16:creationId xmlns:a16="http://schemas.microsoft.com/office/drawing/2014/main" id="{EDC761B2-A6E2-69F4-6C19-B91408D6292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48" name="Picture 2" descr="Shape&#10;&#10;Description automatically generated">
              <a:extLst>
                <a:ext uri="{FF2B5EF4-FFF2-40B4-BE49-F238E27FC236}">
                  <a16:creationId xmlns:a16="http://schemas.microsoft.com/office/drawing/2014/main" id="{E476ACD8-17BC-38E8-2353-533B4D1ACBC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249" name="Picture 248" descr="Microsoft Teams app icon">
              <a:extLst>
                <a:ext uri="{FF2B5EF4-FFF2-40B4-BE49-F238E27FC236}">
                  <a16:creationId xmlns:a16="http://schemas.microsoft.com/office/drawing/2014/main" id="{11C7DA27-8912-A36E-98B4-12EC5E59497F}"/>
                </a:ext>
              </a:extLst>
            </p:cNvPr>
            <p:cNvPicPr>
              <a:picLocks noChangeAspect="1"/>
            </p:cNvPicPr>
            <p:nvPr/>
          </p:nvPicPr>
          <p:blipFill>
            <a:blip r:embed="rId15"/>
            <a:stretch>
              <a:fillRect/>
            </a:stretch>
          </p:blipFill>
          <p:spPr>
            <a:xfrm>
              <a:off x="2560710" y="4142912"/>
              <a:ext cx="561859" cy="613386"/>
            </a:xfrm>
            <a:prstGeom prst="rect">
              <a:avLst/>
            </a:prstGeom>
          </p:spPr>
        </p:pic>
        <p:pic>
          <p:nvPicPr>
            <p:cNvPr id="250" name="Picture 2">
              <a:extLst>
                <a:ext uri="{FF2B5EF4-FFF2-40B4-BE49-F238E27FC236}">
                  <a16:creationId xmlns:a16="http://schemas.microsoft.com/office/drawing/2014/main" id="{6C232CD1-CB24-A69C-BE5D-71CDD6C1115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250" descr="Viva Goals icon">
              <a:extLst>
                <a:ext uri="{FF2B5EF4-FFF2-40B4-BE49-F238E27FC236}">
                  <a16:creationId xmlns:a16="http://schemas.microsoft.com/office/drawing/2014/main" id="{8A6AA648-25A7-EB67-17FD-2FDF2B9F9B0E}"/>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252" name="Group 251">
            <a:extLst>
              <a:ext uri="{FF2B5EF4-FFF2-40B4-BE49-F238E27FC236}">
                <a16:creationId xmlns:a16="http://schemas.microsoft.com/office/drawing/2014/main" id="{D7B1D778-319D-8C40-1F96-05305E9B63CF}"/>
              </a:ext>
            </a:extLst>
          </p:cNvPr>
          <p:cNvGrpSpPr/>
          <p:nvPr/>
        </p:nvGrpSpPr>
        <p:grpSpPr>
          <a:xfrm>
            <a:off x="1840481" y="2057982"/>
            <a:ext cx="1318903" cy="1318903"/>
            <a:chOff x="4878589" y="2435726"/>
            <a:chExt cx="2109600" cy="2109600"/>
          </a:xfrm>
        </p:grpSpPr>
        <p:sp>
          <p:nvSpPr>
            <p:cNvPr id="253" name="Oval 252">
              <a:extLst>
                <a:ext uri="{FF2B5EF4-FFF2-40B4-BE49-F238E27FC236}">
                  <a16:creationId xmlns:a16="http://schemas.microsoft.com/office/drawing/2014/main" id="{BF0F1CCF-E5A9-B404-7392-753B0D1D4632}"/>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70" name="Graphic 269" descr="Users">
              <a:extLst>
                <a:ext uri="{FF2B5EF4-FFF2-40B4-BE49-F238E27FC236}">
                  <a16:creationId xmlns:a16="http://schemas.microsoft.com/office/drawing/2014/main" id="{147724F7-F369-50BD-AF54-AD83BEC8C0E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245318" y="2802456"/>
              <a:ext cx="1376142" cy="1376140"/>
            </a:xfrm>
            <a:prstGeom prst="rect">
              <a:avLst/>
            </a:prstGeom>
          </p:spPr>
        </p:pic>
      </p:grpSp>
      <p:grpSp>
        <p:nvGrpSpPr>
          <p:cNvPr id="271" name="Group 270">
            <a:extLst>
              <a:ext uri="{FF2B5EF4-FFF2-40B4-BE49-F238E27FC236}">
                <a16:creationId xmlns:a16="http://schemas.microsoft.com/office/drawing/2014/main" id="{2AE654D3-4CB5-171A-D6E2-E27AF0131EC5}"/>
              </a:ext>
            </a:extLst>
          </p:cNvPr>
          <p:cNvGrpSpPr/>
          <p:nvPr/>
        </p:nvGrpSpPr>
        <p:grpSpPr>
          <a:xfrm>
            <a:off x="5570620" y="408267"/>
            <a:ext cx="1356016" cy="1356016"/>
            <a:chOff x="5570620" y="408267"/>
            <a:chExt cx="1356016" cy="1356016"/>
          </a:xfrm>
        </p:grpSpPr>
        <p:sp>
          <p:nvSpPr>
            <p:cNvPr id="272" name="Oval 271" descr="Icon symbolising a Individual">
              <a:extLst>
                <a:ext uri="{FF2B5EF4-FFF2-40B4-BE49-F238E27FC236}">
                  <a16:creationId xmlns:a16="http://schemas.microsoft.com/office/drawing/2014/main" id="{B9E97E3F-4097-5111-8C11-796DC100A1B5}"/>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73" name="Graphic 272" descr="User">
              <a:extLst>
                <a:ext uri="{FF2B5EF4-FFF2-40B4-BE49-F238E27FC236}">
                  <a16:creationId xmlns:a16="http://schemas.microsoft.com/office/drawing/2014/main" id="{BF5F3AC9-8FCA-2D2B-D492-2B320161271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938173" y="775820"/>
              <a:ext cx="620909" cy="620911"/>
            </a:xfrm>
            <a:prstGeom prst="rect">
              <a:avLst/>
            </a:prstGeom>
          </p:spPr>
        </p:pic>
        <p:sp>
          <p:nvSpPr>
            <p:cNvPr id="274" name="Oval 273">
              <a:extLst>
                <a:ext uri="{FF2B5EF4-FFF2-40B4-BE49-F238E27FC236}">
                  <a16:creationId xmlns:a16="http://schemas.microsoft.com/office/drawing/2014/main" id="{793DB705-D419-7762-8CAD-A2F8A3124DFF}"/>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275" name="Picture 274" descr="Copilot icon">
              <a:extLst>
                <a:ext uri="{FF2B5EF4-FFF2-40B4-BE49-F238E27FC236}">
                  <a16:creationId xmlns:a16="http://schemas.microsoft.com/office/drawing/2014/main" id="{2C297326-5653-BF3A-6350-060B7B2F265B}"/>
                </a:ext>
              </a:extLst>
            </p:cNvPr>
            <p:cNvPicPr>
              <a:picLocks noChangeAspect="1"/>
            </p:cNvPicPr>
            <p:nvPr/>
          </p:nvPicPr>
          <p:blipFill>
            <a:blip r:embed="rId33"/>
            <a:stretch>
              <a:fillRect/>
            </a:stretch>
          </p:blipFill>
          <p:spPr>
            <a:xfrm>
              <a:off x="6128715" y="1455990"/>
              <a:ext cx="231193" cy="254059"/>
            </a:xfrm>
            <a:prstGeom prst="rect">
              <a:avLst/>
            </a:prstGeom>
          </p:spPr>
        </p:pic>
      </p:grpSp>
      <p:sp>
        <p:nvSpPr>
          <p:cNvPr id="562" name="Rectangle: Rounded Corners 561">
            <a:extLst>
              <a:ext uri="{FF2B5EF4-FFF2-40B4-BE49-F238E27FC236}">
                <a16:creationId xmlns:a16="http://schemas.microsoft.com/office/drawing/2014/main" id="{1E04DB31-6253-3847-BE62-8A5B809FAF1B}"/>
              </a:ext>
              <a:ext uri="{C183D7F6-B498-43B3-948B-1728B52AA6E4}">
                <adec:decorative xmlns:adec="http://schemas.microsoft.com/office/drawing/2017/decorative" val="1"/>
              </a:ext>
            </a:extLst>
          </p:cNvPr>
          <p:cNvSpPr/>
          <p:nvPr/>
        </p:nvSpPr>
        <p:spPr>
          <a:xfrm>
            <a:off x="8224411" y="28850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564" name="Rectangle: Rounded Corners 563">
            <a:extLst>
              <a:ext uri="{FF2B5EF4-FFF2-40B4-BE49-F238E27FC236}">
                <a16:creationId xmlns:a16="http://schemas.microsoft.com/office/drawing/2014/main" id="{3E791DF0-DA7F-6529-9508-9F42A2D89A07}"/>
              </a:ext>
              <a:ext uri="{C183D7F6-B498-43B3-948B-1728B52AA6E4}">
                <adec:decorative xmlns:adec="http://schemas.microsoft.com/office/drawing/2017/decorative" val="1"/>
              </a:ext>
            </a:extLst>
          </p:cNvPr>
          <p:cNvSpPr/>
          <p:nvPr/>
        </p:nvSpPr>
        <p:spPr>
          <a:xfrm>
            <a:off x="8198317" y="268244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565" name="Rectangle: Rounded Corners 564">
            <a:extLst>
              <a:ext uri="{FF2B5EF4-FFF2-40B4-BE49-F238E27FC236}">
                <a16:creationId xmlns:a16="http://schemas.microsoft.com/office/drawing/2014/main" id="{79F00AC0-6240-DC0E-8FFF-8DEB2DD44826}"/>
              </a:ext>
              <a:ext uri="{C183D7F6-B498-43B3-948B-1728B52AA6E4}">
                <adec:decorative xmlns:adec="http://schemas.microsoft.com/office/drawing/2017/decorative" val="1"/>
              </a:ext>
            </a:extLst>
          </p:cNvPr>
          <p:cNvSpPr/>
          <p:nvPr/>
        </p:nvSpPr>
        <p:spPr>
          <a:xfrm>
            <a:off x="8205881"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566" name="Rectangle: Rounded Corners 565">
            <a:extLst>
              <a:ext uri="{FF2B5EF4-FFF2-40B4-BE49-F238E27FC236}">
                <a16:creationId xmlns:a16="http://schemas.microsoft.com/office/drawing/2014/main" id="{8A61D106-23FA-DDAD-0CB3-7D502F52AF90}"/>
              </a:ext>
              <a:ext uri="{C183D7F6-B498-43B3-948B-1728B52AA6E4}">
                <adec:decorative xmlns:adec="http://schemas.microsoft.com/office/drawing/2017/decorative" val="1"/>
              </a:ext>
            </a:extLst>
          </p:cNvPr>
          <p:cNvSpPr/>
          <p:nvPr/>
        </p:nvSpPr>
        <p:spPr>
          <a:xfrm>
            <a:off x="8158125" y="2277294"/>
            <a:ext cx="1076045"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567" name="Rectangle: Rounded Corners 566">
            <a:extLst>
              <a:ext uri="{FF2B5EF4-FFF2-40B4-BE49-F238E27FC236}">
                <a16:creationId xmlns:a16="http://schemas.microsoft.com/office/drawing/2014/main" id="{2893C9CC-53D1-5ABE-895D-F0B2A84898C9}"/>
              </a:ext>
              <a:ext uri="{C183D7F6-B498-43B3-948B-1728B52AA6E4}">
                <adec:decorative xmlns:adec="http://schemas.microsoft.com/office/drawing/2017/decorative" val="1"/>
              </a:ext>
            </a:extLst>
          </p:cNvPr>
          <p:cNvSpPr/>
          <p:nvPr/>
        </p:nvSpPr>
        <p:spPr>
          <a:xfrm>
            <a:off x="8485526"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568" name="Rectangle: Rounded Corners 567">
            <a:extLst>
              <a:ext uri="{FF2B5EF4-FFF2-40B4-BE49-F238E27FC236}">
                <a16:creationId xmlns:a16="http://schemas.microsoft.com/office/drawing/2014/main" id="{4BEA5FE5-572E-E1A9-024B-19DD745199EF}"/>
              </a:ext>
              <a:ext uri="{C183D7F6-B498-43B3-948B-1728B52AA6E4}">
                <adec:decorative xmlns:adec="http://schemas.microsoft.com/office/drawing/2017/decorative" val="1"/>
              </a:ext>
            </a:extLst>
          </p:cNvPr>
          <p:cNvSpPr/>
          <p:nvPr/>
        </p:nvSpPr>
        <p:spPr>
          <a:xfrm>
            <a:off x="8411238" y="208804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574" name="TextBox 573">
            <a:extLst>
              <a:ext uri="{FF2B5EF4-FFF2-40B4-BE49-F238E27FC236}">
                <a16:creationId xmlns:a16="http://schemas.microsoft.com/office/drawing/2014/main" id="{97F84835-F227-20F2-422E-E4A3EFD7B14B}"/>
              </a:ext>
              <a:ext uri="{C183D7F6-B498-43B3-948B-1728B52AA6E4}">
                <adec:decorative xmlns:adec="http://schemas.microsoft.com/office/drawing/2017/decorative" val="1"/>
              </a:ext>
            </a:extLst>
          </p:cNvPr>
          <p:cNvSpPr txBox="1"/>
          <p:nvPr/>
        </p:nvSpPr>
        <p:spPr>
          <a:xfrm>
            <a:off x="8909884" y="335527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Community + Organization</a:t>
            </a:r>
          </a:p>
        </p:txBody>
      </p:sp>
      <p:grpSp>
        <p:nvGrpSpPr>
          <p:cNvPr id="152" name="Group 151">
            <a:extLst>
              <a:ext uri="{FF2B5EF4-FFF2-40B4-BE49-F238E27FC236}">
                <a16:creationId xmlns:a16="http://schemas.microsoft.com/office/drawing/2014/main" id="{D87262B8-2468-1401-DF61-692CECA171BC}"/>
              </a:ext>
            </a:extLst>
          </p:cNvPr>
          <p:cNvGrpSpPr/>
          <p:nvPr/>
        </p:nvGrpSpPr>
        <p:grpSpPr>
          <a:xfrm>
            <a:off x="7796208" y="2061123"/>
            <a:ext cx="714147" cy="1274872"/>
            <a:chOff x="2384724" y="2577031"/>
            <a:chExt cx="1199531" cy="2141364"/>
          </a:xfrm>
        </p:grpSpPr>
        <p:pic>
          <p:nvPicPr>
            <p:cNvPr id="153" name="Picture 152" descr="Microsoft Teams app icon">
              <a:extLst>
                <a:ext uri="{FF2B5EF4-FFF2-40B4-BE49-F238E27FC236}">
                  <a16:creationId xmlns:a16="http://schemas.microsoft.com/office/drawing/2014/main" id="{C8A09774-5FE5-31F4-7F7C-780FFDBE2FB3}"/>
                </a:ext>
              </a:extLst>
            </p:cNvPr>
            <p:cNvPicPr>
              <a:picLocks noChangeAspect="1"/>
            </p:cNvPicPr>
            <p:nvPr/>
          </p:nvPicPr>
          <p:blipFill>
            <a:blip r:embed="rId15"/>
            <a:stretch>
              <a:fillRect/>
            </a:stretch>
          </p:blipFill>
          <p:spPr>
            <a:xfrm>
              <a:off x="3029098" y="4112327"/>
              <a:ext cx="555157" cy="606068"/>
            </a:xfrm>
            <a:prstGeom prst="rect">
              <a:avLst/>
            </a:prstGeom>
          </p:spPr>
        </p:pic>
        <p:pic>
          <p:nvPicPr>
            <p:cNvPr id="154" name="Picture 2" descr="See the source image">
              <a:extLst>
                <a:ext uri="{FF2B5EF4-FFF2-40B4-BE49-F238E27FC236}">
                  <a16:creationId xmlns:a16="http://schemas.microsoft.com/office/drawing/2014/main" id="{609F52A9-E520-72E0-CB5E-F19031DCE42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descr="Viva Engage icon">
              <a:extLst>
                <a:ext uri="{FF2B5EF4-FFF2-40B4-BE49-F238E27FC236}">
                  <a16:creationId xmlns:a16="http://schemas.microsoft.com/office/drawing/2014/main" id="{FD31A111-9719-B3C7-87EA-EBC4C664CB82}"/>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156" name="Picture 155" descr="Viva Engage icon">
              <a:extLst>
                <a:ext uri="{FF2B5EF4-FFF2-40B4-BE49-F238E27FC236}">
                  <a16:creationId xmlns:a16="http://schemas.microsoft.com/office/drawing/2014/main" id="{027D4762-3007-9E23-31C1-628B781BAA45}"/>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157" name="Picture 156" descr="Viva Engage icon">
              <a:extLst>
                <a:ext uri="{FF2B5EF4-FFF2-40B4-BE49-F238E27FC236}">
                  <a16:creationId xmlns:a16="http://schemas.microsoft.com/office/drawing/2014/main" id="{D0B1EBC5-F954-61BB-8F37-9ACD8D448514}"/>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158" name="Picture 157" descr="Viva Engage icon">
              <a:extLst>
                <a:ext uri="{FF2B5EF4-FFF2-40B4-BE49-F238E27FC236}">
                  <a16:creationId xmlns:a16="http://schemas.microsoft.com/office/drawing/2014/main" id="{AEA7F866-CA99-B2AF-AEED-676CDE9DB64A}"/>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179" name="Picture 178" descr="Viva Engage icon">
              <a:extLst>
                <a:ext uri="{FF2B5EF4-FFF2-40B4-BE49-F238E27FC236}">
                  <a16:creationId xmlns:a16="http://schemas.microsoft.com/office/drawing/2014/main" id="{C3115E1F-8484-8F25-4362-85635D33C8B8}"/>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sp>
        <p:nvSpPr>
          <p:cNvPr id="276" name="Oval 275">
            <a:extLst>
              <a:ext uri="{FF2B5EF4-FFF2-40B4-BE49-F238E27FC236}">
                <a16:creationId xmlns:a16="http://schemas.microsoft.com/office/drawing/2014/main" id="{B89618B1-0B11-A1A0-4EF9-AD0368B9E7E5}"/>
              </a:ext>
            </a:extLst>
          </p:cNvPr>
          <p:cNvSpPr/>
          <p:nvPr/>
        </p:nvSpPr>
        <p:spPr>
          <a:xfrm>
            <a:off x="9297797" y="1976816"/>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77" name="Partial Circle 276">
            <a:extLst>
              <a:ext uri="{FF2B5EF4-FFF2-40B4-BE49-F238E27FC236}">
                <a16:creationId xmlns:a16="http://schemas.microsoft.com/office/drawing/2014/main" id="{B6AB0C28-DC65-7E2A-9F5B-43DE174193A7}"/>
              </a:ext>
            </a:extLst>
          </p:cNvPr>
          <p:cNvSpPr/>
          <p:nvPr/>
        </p:nvSpPr>
        <p:spPr>
          <a:xfrm>
            <a:off x="9298230" y="1977249"/>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8" name="Group 277">
            <a:extLst>
              <a:ext uri="{FF2B5EF4-FFF2-40B4-BE49-F238E27FC236}">
                <a16:creationId xmlns:a16="http://schemas.microsoft.com/office/drawing/2014/main" id="{E33EA59B-322F-30A0-FD02-9B2126CD825E}"/>
              </a:ext>
            </a:extLst>
          </p:cNvPr>
          <p:cNvGrpSpPr/>
          <p:nvPr/>
        </p:nvGrpSpPr>
        <p:grpSpPr>
          <a:xfrm>
            <a:off x="9608149" y="2287168"/>
            <a:ext cx="628495" cy="628496"/>
            <a:chOff x="5423663" y="2954553"/>
            <a:chExt cx="1061378" cy="1061380"/>
          </a:xfrm>
        </p:grpSpPr>
        <p:sp>
          <p:nvSpPr>
            <p:cNvPr id="279" name="Oval 278">
              <a:extLst>
                <a:ext uri="{FF2B5EF4-FFF2-40B4-BE49-F238E27FC236}">
                  <a16:creationId xmlns:a16="http://schemas.microsoft.com/office/drawing/2014/main" id="{F62E7128-7806-D5D6-438A-6B3F5CA84C45}"/>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80" name="Graphic 279" descr="Group of people">
              <a:extLst>
                <a:ext uri="{FF2B5EF4-FFF2-40B4-BE49-F238E27FC236}">
                  <a16:creationId xmlns:a16="http://schemas.microsoft.com/office/drawing/2014/main" id="{01C759F9-FC4E-1E05-79FD-81942128AA1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68398" y="3099286"/>
              <a:ext cx="771912" cy="771913"/>
            </a:xfrm>
            <a:prstGeom prst="rect">
              <a:avLst/>
            </a:prstGeom>
          </p:spPr>
        </p:pic>
      </p:grpSp>
      <p:sp>
        <p:nvSpPr>
          <p:cNvPr id="281" name="Oval 280">
            <a:extLst>
              <a:ext uri="{FF2B5EF4-FFF2-40B4-BE49-F238E27FC236}">
                <a16:creationId xmlns:a16="http://schemas.microsoft.com/office/drawing/2014/main" id="{2B3E6A2D-2205-4EF2-2374-FF5A91E163D5}"/>
              </a:ext>
            </a:extLst>
          </p:cNvPr>
          <p:cNvSpPr/>
          <p:nvPr/>
        </p:nvSpPr>
        <p:spPr>
          <a:xfrm>
            <a:off x="9460102" y="2139121"/>
            <a:ext cx="924591" cy="924591"/>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2" name="Picture 281" descr="Copilot icon">
            <a:extLst>
              <a:ext uri="{FF2B5EF4-FFF2-40B4-BE49-F238E27FC236}">
                <a16:creationId xmlns:a16="http://schemas.microsoft.com/office/drawing/2014/main" id="{461450CC-C1B1-66EC-C141-1FBB74EE26EC}"/>
              </a:ext>
            </a:extLst>
          </p:cNvPr>
          <p:cNvPicPr>
            <a:picLocks noChangeAspect="1"/>
          </p:cNvPicPr>
          <p:nvPr/>
        </p:nvPicPr>
        <p:blipFill>
          <a:blip r:embed="rId33"/>
          <a:stretch>
            <a:fillRect/>
          </a:stretch>
        </p:blipFill>
        <p:spPr>
          <a:xfrm>
            <a:off x="9806680" y="2948372"/>
            <a:ext cx="212881" cy="233936"/>
          </a:xfrm>
          <a:prstGeom prst="rect">
            <a:avLst/>
          </a:prstGeom>
        </p:spPr>
      </p:pic>
      <p:grpSp>
        <p:nvGrpSpPr>
          <p:cNvPr id="476" name="Group 475">
            <a:extLst>
              <a:ext uri="{FF2B5EF4-FFF2-40B4-BE49-F238E27FC236}">
                <a16:creationId xmlns:a16="http://schemas.microsoft.com/office/drawing/2014/main" id="{3873DAC5-9810-2EA3-F886-34CBD7F96981}"/>
              </a:ext>
            </a:extLst>
          </p:cNvPr>
          <p:cNvGrpSpPr/>
          <p:nvPr/>
        </p:nvGrpSpPr>
        <p:grpSpPr>
          <a:xfrm>
            <a:off x="6430401" y="4824150"/>
            <a:ext cx="4687103" cy="1877999"/>
            <a:chOff x="6430401" y="4824150"/>
            <a:chExt cx="4687103" cy="1877999"/>
          </a:xfrm>
        </p:grpSpPr>
        <p:sp>
          <p:nvSpPr>
            <p:cNvPr id="237" name="Rectangle: Rounded Corners 236">
              <a:extLst>
                <a:ext uri="{FF2B5EF4-FFF2-40B4-BE49-F238E27FC236}">
                  <a16:creationId xmlns:a16="http://schemas.microsoft.com/office/drawing/2014/main" id="{F446DBF7-1EE9-4AC9-A0FA-867224FA0343}"/>
                </a:ext>
                <a:ext uri="{C183D7F6-B498-43B3-948B-1728B52AA6E4}">
                  <adec:decorative xmlns:adec="http://schemas.microsoft.com/office/drawing/2017/decorative" val="1"/>
                </a:ext>
              </a:extLst>
            </p:cNvPr>
            <p:cNvSpPr/>
            <p:nvPr/>
          </p:nvSpPr>
          <p:spPr>
            <a:xfrm>
              <a:off x="7087317" y="5074992"/>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Customer Service</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54" name="Rectangle: Rounded Corners 253">
              <a:extLst>
                <a:ext uri="{FF2B5EF4-FFF2-40B4-BE49-F238E27FC236}">
                  <a16:creationId xmlns:a16="http://schemas.microsoft.com/office/drawing/2014/main" id="{48A6FA33-DC76-460E-96A4-58FDCD77001C}"/>
                </a:ext>
                <a:ext uri="{C183D7F6-B498-43B3-948B-1728B52AA6E4}">
                  <adec:decorative xmlns:adec="http://schemas.microsoft.com/office/drawing/2017/decorative" val="1"/>
                </a:ext>
              </a:extLst>
            </p:cNvPr>
            <p:cNvSpPr/>
            <p:nvPr/>
          </p:nvSpPr>
          <p:spPr>
            <a:xfrm>
              <a:off x="7311990" y="4888459"/>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Sales</a:t>
              </a:r>
            </a:p>
          </p:txBody>
        </p:sp>
        <p:sp>
          <p:nvSpPr>
            <p:cNvPr id="255" name="Rectangle: Rounded Corners 254">
              <a:extLst>
                <a:ext uri="{FF2B5EF4-FFF2-40B4-BE49-F238E27FC236}">
                  <a16:creationId xmlns:a16="http://schemas.microsoft.com/office/drawing/2014/main" id="{B8ED0F22-ACCF-408F-863E-6D08C4F2EDC4}"/>
                </a:ext>
                <a:ext uri="{C183D7F6-B498-43B3-948B-1728B52AA6E4}">
                  <adec:decorative xmlns:adec="http://schemas.microsoft.com/office/drawing/2017/decorative" val="1"/>
                </a:ext>
              </a:extLst>
            </p:cNvPr>
            <p:cNvSpPr/>
            <p:nvPr/>
          </p:nvSpPr>
          <p:spPr>
            <a:xfrm>
              <a:off x="6871576" y="5821124"/>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Marketing</a:t>
              </a:r>
            </a:p>
          </p:txBody>
        </p:sp>
        <p:sp>
          <p:nvSpPr>
            <p:cNvPr id="256" name="Rectangle: Rounded Corners 255">
              <a:extLst>
                <a:ext uri="{FF2B5EF4-FFF2-40B4-BE49-F238E27FC236}">
                  <a16:creationId xmlns:a16="http://schemas.microsoft.com/office/drawing/2014/main" id="{08E8B0D1-FF4F-4CCA-A144-70070F0DB75F}"/>
                </a:ext>
                <a:ext uri="{C183D7F6-B498-43B3-948B-1728B52AA6E4}">
                  <adec:decorative xmlns:adec="http://schemas.microsoft.com/office/drawing/2017/decorative" val="1"/>
                </a:ext>
              </a:extLst>
            </p:cNvPr>
            <p:cNvSpPr/>
            <p:nvPr/>
          </p:nvSpPr>
          <p:spPr>
            <a:xfrm>
              <a:off x="9126913" y="599092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Project Services Automation</a:t>
              </a:r>
            </a:p>
          </p:txBody>
        </p:sp>
        <p:sp>
          <p:nvSpPr>
            <p:cNvPr id="257" name="Rectangle: Rounded Corners 256">
              <a:extLst>
                <a:ext uri="{FF2B5EF4-FFF2-40B4-BE49-F238E27FC236}">
                  <a16:creationId xmlns:a16="http://schemas.microsoft.com/office/drawing/2014/main" id="{3E21A0B8-8DDD-46D7-AC6F-9F76F3326924}"/>
                </a:ext>
                <a:ext uri="{C183D7F6-B498-43B3-948B-1728B52AA6E4}">
                  <adec:decorative xmlns:adec="http://schemas.microsoft.com/office/drawing/2017/decorative" val="1"/>
                </a:ext>
              </a:extLst>
            </p:cNvPr>
            <p:cNvSpPr/>
            <p:nvPr/>
          </p:nvSpPr>
          <p:spPr>
            <a:xfrm>
              <a:off x="6845482" y="56345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Retail</a:t>
              </a:r>
            </a:p>
          </p:txBody>
        </p:sp>
        <p:sp>
          <p:nvSpPr>
            <p:cNvPr id="258" name="Rectangle: Rounded Corners 257">
              <a:extLst>
                <a:ext uri="{FF2B5EF4-FFF2-40B4-BE49-F238E27FC236}">
                  <a16:creationId xmlns:a16="http://schemas.microsoft.com/office/drawing/2014/main" id="{24C3A66D-C346-4D92-B2E5-3ABBE91B124A}"/>
                </a:ext>
                <a:ext uri="{C183D7F6-B498-43B3-948B-1728B52AA6E4}">
                  <adec:decorative xmlns:adec="http://schemas.microsoft.com/office/drawing/2017/decorative" val="1"/>
                </a:ext>
              </a:extLst>
            </p:cNvPr>
            <p:cNvSpPr/>
            <p:nvPr/>
          </p:nvSpPr>
          <p:spPr>
            <a:xfrm>
              <a:off x="6853046" y="544805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Customer Insights</a:t>
              </a:r>
            </a:p>
          </p:txBody>
        </p:sp>
        <p:sp>
          <p:nvSpPr>
            <p:cNvPr id="259" name="Rectangle: Rounded Corners 258">
              <a:extLst>
                <a:ext uri="{FF2B5EF4-FFF2-40B4-BE49-F238E27FC236}">
                  <a16:creationId xmlns:a16="http://schemas.microsoft.com/office/drawing/2014/main" id="{ADEFA846-88FE-4421-8AC0-B7B4CC1BC9E0}"/>
                </a:ext>
                <a:ext uri="{C183D7F6-B498-43B3-948B-1728B52AA6E4}">
                  <adec:decorative xmlns:adec="http://schemas.microsoft.com/office/drawing/2017/decorative" val="1"/>
                </a:ext>
              </a:extLst>
            </p:cNvPr>
            <p:cNvSpPr/>
            <p:nvPr/>
          </p:nvSpPr>
          <p:spPr>
            <a:xfrm>
              <a:off x="6927335" y="52615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Collecting Information</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60" name="Rectangle: Rounded Corners 259">
              <a:extLst>
                <a:ext uri="{FF2B5EF4-FFF2-40B4-BE49-F238E27FC236}">
                  <a16:creationId xmlns:a16="http://schemas.microsoft.com/office/drawing/2014/main" id="{A1C85E77-D788-4B47-8251-537F65F42198}"/>
                </a:ext>
                <a:ext uri="{C183D7F6-B498-43B3-948B-1728B52AA6E4}">
                  <adec:decorative xmlns:adec="http://schemas.microsoft.com/office/drawing/2017/decorative" val="1"/>
                </a:ext>
              </a:extLst>
            </p:cNvPr>
            <p:cNvSpPr/>
            <p:nvPr/>
          </p:nvSpPr>
          <p:spPr>
            <a:xfrm>
              <a:off x="7056491" y="600765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Finance</a:t>
              </a:r>
            </a:p>
          </p:txBody>
        </p:sp>
        <p:sp>
          <p:nvSpPr>
            <p:cNvPr id="261" name="Rectangle: Rounded Corners 260">
              <a:extLst>
                <a:ext uri="{FF2B5EF4-FFF2-40B4-BE49-F238E27FC236}">
                  <a16:creationId xmlns:a16="http://schemas.microsoft.com/office/drawing/2014/main" id="{BFA9F8F9-BD61-45E6-86A4-CB1B88E829DA}"/>
                </a:ext>
                <a:ext uri="{C183D7F6-B498-43B3-948B-1728B52AA6E4}">
                  <adec:decorative xmlns:adec="http://schemas.microsoft.com/office/drawing/2017/decorative" val="1"/>
                </a:ext>
              </a:extLst>
            </p:cNvPr>
            <p:cNvSpPr/>
            <p:nvPr/>
          </p:nvSpPr>
          <p:spPr>
            <a:xfrm>
              <a:off x="8855307" y="488845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Mixed Reality</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62" name="Rectangle: Rounded Corners 261">
              <a:extLst>
                <a:ext uri="{FF2B5EF4-FFF2-40B4-BE49-F238E27FC236}">
                  <a16:creationId xmlns:a16="http://schemas.microsoft.com/office/drawing/2014/main" id="{F152B106-D1D9-4F6A-90DD-BC2F5DFFFA1D}"/>
                </a:ext>
                <a:ext uri="{C183D7F6-B498-43B3-948B-1728B52AA6E4}">
                  <adec:decorative xmlns:adec="http://schemas.microsoft.com/office/drawing/2017/decorative" val="1"/>
                </a:ext>
              </a:extLst>
            </p:cNvPr>
            <p:cNvSpPr/>
            <p:nvPr/>
          </p:nvSpPr>
          <p:spPr>
            <a:xfrm>
              <a:off x="9126500" y="507220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Fraud Protection</a:t>
              </a:r>
            </a:p>
          </p:txBody>
        </p:sp>
        <p:sp>
          <p:nvSpPr>
            <p:cNvPr id="263" name="Rectangle: Rounded Corners 262">
              <a:extLst>
                <a:ext uri="{FF2B5EF4-FFF2-40B4-BE49-F238E27FC236}">
                  <a16:creationId xmlns:a16="http://schemas.microsoft.com/office/drawing/2014/main" id="{07BEBCB1-9472-46B2-A4E3-D0A1B90A6E24}"/>
                </a:ext>
                <a:ext uri="{C183D7F6-B498-43B3-948B-1728B52AA6E4}">
                  <adec:decorative xmlns:adec="http://schemas.microsoft.com/office/drawing/2017/decorative" val="1"/>
                </a:ext>
              </a:extLst>
            </p:cNvPr>
            <p:cNvSpPr/>
            <p:nvPr/>
          </p:nvSpPr>
          <p:spPr>
            <a:xfrm>
              <a:off x="9259080" y="525594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Product Insights</a:t>
              </a:r>
            </a:p>
          </p:txBody>
        </p:sp>
        <p:sp>
          <p:nvSpPr>
            <p:cNvPr id="264" name="Rectangle: Rounded Corners 263">
              <a:extLst>
                <a:ext uri="{FF2B5EF4-FFF2-40B4-BE49-F238E27FC236}">
                  <a16:creationId xmlns:a16="http://schemas.microsoft.com/office/drawing/2014/main" id="{37328014-41E8-4B45-877C-716D4F853150}"/>
                </a:ext>
                <a:ext uri="{C183D7F6-B498-43B3-948B-1728B52AA6E4}">
                  <adec:decorative xmlns:adec="http://schemas.microsoft.com/office/drawing/2017/decorative" val="1"/>
                </a:ext>
              </a:extLst>
            </p:cNvPr>
            <p:cNvSpPr/>
            <p:nvPr/>
          </p:nvSpPr>
          <p:spPr>
            <a:xfrm>
              <a:off x="9330267" y="54396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Supply Chain Management</a:t>
              </a:r>
            </a:p>
          </p:txBody>
        </p:sp>
        <p:sp>
          <p:nvSpPr>
            <p:cNvPr id="265" name="Rectangle: Rounded Corners 264">
              <a:extLst>
                <a:ext uri="{FF2B5EF4-FFF2-40B4-BE49-F238E27FC236}">
                  <a16:creationId xmlns:a16="http://schemas.microsoft.com/office/drawing/2014/main" id="{36F9D6AB-7385-462A-B6D3-CA3079C51109}"/>
                </a:ext>
                <a:ext uri="{C183D7F6-B498-43B3-948B-1728B52AA6E4}">
                  <adec:decorative xmlns:adec="http://schemas.microsoft.com/office/drawing/2017/decorative" val="1"/>
                </a:ext>
              </a:extLst>
            </p:cNvPr>
            <p:cNvSpPr/>
            <p:nvPr/>
          </p:nvSpPr>
          <p:spPr>
            <a:xfrm>
              <a:off x="9286587" y="562343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Field Services</a:t>
              </a:r>
            </a:p>
          </p:txBody>
        </p:sp>
        <p:sp>
          <p:nvSpPr>
            <p:cNvPr id="266" name="Rectangle: Rounded Corners 265">
              <a:extLst>
                <a:ext uri="{FF2B5EF4-FFF2-40B4-BE49-F238E27FC236}">
                  <a16:creationId xmlns:a16="http://schemas.microsoft.com/office/drawing/2014/main" id="{09C77C47-5D0B-4BCC-943C-03BEB9B1D3DD}"/>
                </a:ext>
                <a:ext uri="{C183D7F6-B498-43B3-948B-1728B52AA6E4}">
                  <adec:decorative xmlns:adec="http://schemas.microsoft.com/office/drawing/2017/decorative" val="1"/>
                </a:ext>
              </a:extLst>
            </p:cNvPr>
            <p:cNvSpPr/>
            <p:nvPr/>
          </p:nvSpPr>
          <p:spPr>
            <a:xfrm>
              <a:off x="9203321" y="580717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 Insights</a:t>
              </a:r>
            </a:p>
          </p:txBody>
        </p:sp>
        <p:sp>
          <p:nvSpPr>
            <p:cNvPr id="267" name="Rectangle: Rounded Corners 266">
              <a:extLst>
                <a:ext uri="{FF2B5EF4-FFF2-40B4-BE49-F238E27FC236}">
                  <a16:creationId xmlns:a16="http://schemas.microsoft.com/office/drawing/2014/main" id="{3679707F-FE9A-46BA-9197-914ECC429849}"/>
                </a:ext>
                <a:ext uri="{C183D7F6-B498-43B3-948B-1728B52AA6E4}">
                  <adec:decorative xmlns:adec="http://schemas.microsoft.com/office/drawing/2017/decorative" val="1"/>
                </a:ext>
              </a:extLst>
            </p:cNvPr>
            <p:cNvSpPr/>
            <p:nvPr/>
          </p:nvSpPr>
          <p:spPr>
            <a:xfrm>
              <a:off x="7254953" y="6194190"/>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 Central</a:t>
              </a:r>
            </a:p>
          </p:txBody>
        </p:sp>
        <p:sp>
          <p:nvSpPr>
            <p:cNvPr id="268" name="Rectangle: Rounded Corners 267">
              <a:extLst>
                <a:ext uri="{FF2B5EF4-FFF2-40B4-BE49-F238E27FC236}">
                  <a16:creationId xmlns:a16="http://schemas.microsoft.com/office/drawing/2014/main" id="{FE5914B7-BDC3-4F37-A569-ABF830A10D8C}"/>
                </a:ext>
                <a:ext uri="{C183D7F6-B498-43B3-948B-1728B52AA6E4}">
                  <adec:decorative xmlns:adec="http://schemas.microsoft.com/office/drawing/2017/decorative" val="1"/>
                </a:ext>
              </a:extLst>
            </p:cNvPr>
            <p:cNvSpPr/>
            <p:nvPr/>
          </p:nvSpPr>
          <p:spPr>
            <a:xfrm>
              <a:off x="9002007" y="617466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Human Resources &amp; Talent</a:t>
              </a:r>
            </a:p>
          </p:txBody>
        </p:sp>
        <p:sp>
          <p:nvSpPr>
            <p:cNvPr id="269" name="TextBox 268">
              <a:extLst>
                <a:ext uri="{FF2B5EF4-FFF2-40B4-BE49-F238E27FC236}">
                  <a16:creationId xmlns:a16="http://schemas.microsoft.com/office/drawing/2014/main" id="{25A8D1BD-C057-4BA7-9814-C2C0F70FD15A}"/>
                </a:ext>
                <a:ext uri="{C183D7F6-B498-43B3-948B-1728B52AA6E4}">
                  <adec:decorative xmlns:adec="http://schemas.microsoft.com/office/drawing/2017/decorative" val="1"/>
                </a:ext>
              </a:extLst>
            </p:cNvPr>
            <p:cNvSpPr txBox="1"/>
            <p:nvPr/>
          </p:nvSpPr>
          <p:spPr>
            <a:xfrm>
              <a:off x="7234646" y="6394372"/>
              <a:ext cx="267902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Optimization</a:t>
              </a:r>
            </a:p>
          </p:txBody>
        </p:sp>
        <p:grpSp>
          <p:nvGrpSpPr>
            <p:cNvPr id="46" name="Group 45">
              <a:extLst>
                <a:ext uri="{FF2B5EF4-FFF2-40B4-BE49-F238E27FC236}">
                  <a16:creationId xmlns:a16="http://schemas.microsoft.com/office/drawing/2014/main" id="{CE4694E8-2E8B-6596-6FE6-1D9FAE3FC90E}"/>
                </a:ext>
              </a:extLst>
            </p:cNvPr>
            <p:cNvGrpSpPr/>
            <p:nvPr/>
          </p:nvGrpSpPr>
          <p:grpSpPr>
            <a:xfrm>
              <a:off x="6430401" y="4824150"/>
              <a:ext cx="4687103" cy="1573200"/>
              <a:chOff x="6430401" y="4824150"/>
              <a:chExt cx="4687103" cy="1573200"/>
            </a:xfrm>
          </p:grpSpPr>
          <p:pic>
            <p:nvPicPr>
              <p:cNvPr id="47" name="Picture 2" descr="See the source image">
                <a:extLst>
                  <a:ext uri="{FF2B5EF4-FFF2-40B4-BE49-F238E27FC236}">
                    <a16:creationId xmlns:a16="http://schemas.microsoft.com/office/drawing/2014/main" id="{52D857E7-6C7F-A1AC-45B2-873D2F1D17AE}"/>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962076" y="6178884"/>
                <a:ext cx="219502" cy="2184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D86EBA2B-E30E-78D8-DC12-ED5353BB39D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84435" y="4865495"/>
                <a:ext cx="154010" cy="15400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E1F21297-BD3C-4FA8-48BF-90E3B56956BA}"/>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311371" y="5577124"/>
                <a:ext cx="205029" cy="2074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5E40B27B-4CBC-BA7E-6A9C-4E8B4738CB8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574195" y="5036954"/>
                <a:ext cx="161249" cy="1612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6AA80C18-F17A-5B13-A13F-BCCCFC8B89A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634084" y="5813113"/>
                <a:ext cx="152323" cy="15232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a:extLst>
                  <a:ext uri="{FF2B5EF4-FFF2-40B4-BE49-F238E27FC236}">
                    <a16:creationId xmlns:a16="http://schemas.microsoft.com/office/drawing/2014/main" id="{AF49B540-5876-BB76-BDC8-CEF950019AA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565410" y="5393394"/>
                <a:ext cx="187132" cy="18713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DE50F588-BB4F-E1AE-CC8E-656EB00DB31E}"/>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937467" y="4830504"/>
                <a:ext cx="180037" cy="1800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ee the source image">
                <a:extLst>
                  <a:ext uri="{FF2B5EF4-FFF2-40B4-BE49-F238E27FC236}">
                    <a16:creationId xmlns:a16="http://schemas.microsoft.com/office/drawing/2014/main" id="{B7852351-3019-6155-6A7C-17367036D4A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654820" y="5211303"/>
                <a:ext cx="192745" cy="19274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ee the source image">
                <a:extLst>
                  <a:ext uri="{FF2B5EF4-FFF2-40B4-BE49-F238E27FC236}">
                    <a16:creationId xmlns:a16="http://schemas.microsoft.com/office/drawing/2014/main" id="{91352C5F-B127-BF3D-1E0E-29662B0B4A70}"/>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001859" y="6161752"/>
                <a:ext cx="144661" cy="1446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con&#10;&#10;Description automatically generated">
                <a:extLst>
                  <a:ext uri="{FF2B5EF4-FFF2-40B4-BE49-F238E27FC236}">
                    <a16:creationId xmlns:a16="http://schemas.microsoft.com/office/drawing/2014/main" id="{67EDD131-5050-AEDB-8D19-ECAADDA04590}"/>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753814" y="5956154"/>
                <a:ext cx="192745" cy="192745"/>
              </a:xfrm>
              <a:prstGeom prst="rect">
                <a:avLst/>
              </a:prstGeom>
            </p:spPr>
          </p:pic>
          <p:pic>
            <p:nvPicPr>
              <p:cNvPr id="58" name="Picture 57" descr="Icon&#10;&#10;Description automatically generated">
                <a:extLst>
                  <a:ext uri="{FF2B5EF4-FFF2-40B4-BE49-F238E27FC236}">
                    <a16:creationId xmlns:a16="http://schemas.microsoft.com/office/drawing/2014/main" id="{31ACF17B-1996-2ED9-00CF-150C9A259CA3}"/>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133020" y="5035855"/>
                <a:ext cx="164113" cy="164113"/>
              </a:xfrm>
              <a:prstGeom prst="rect">
                <a:avLst/>
              </a:prstGeom>
            </p:spPr>
          </p:pic>
          <p:pic>
            <p:nvPicPr>
              <p:cNvPr id="59" name="Picture 58" descr="Icon&#10;&#10;Description automatically generated">
                <a:extLst>
                  <a:ext uri="{FF2B5EF4-FFF2-40B4-BE49-F238E27FC236}">
                    <a16:creationId xmlns:a16="http://schemas.microsoft.com/office/drawing/2014/main" id="{B6D35945-8000-812C-7FDD-8BA814DC30A5}"/>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0146013" y="5979859"/>
                <a:ext cx="156403" cy="156403"/>
              </a:xfrm>
              <a:prstGeom prst="rect">
                <a:avLst/>
              </a:prstGeom>
            </p:spPr>
          </p:pic>
          <p:pic>
            <p:nvPicPr>
              <p:cNvPr id="60" name="Picture 59" descr="Icon&#10;&#10;Description automatically generated with low confidence">
                <a:extLst>
                  <a:ext uri="{FF2B5EF4-FFF2-40B4-BE49-F238E27FC236}">
                    <a16:creationId xmlns:a16="http://schemas.microsoft.com/office/drawing/2014/main" id="{16D0555E-1598-DD8A-626E-9B45861D977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0194619" y="5786185"/>
                <a:ext cx="179251" cy="179251"/>
              </a:xfrm>
              <a:prstGeom prst="rect">
                <a:avLst/>
              </a:prstGeom>
            </p:spPr>
          </p:pic>
          <p:pic>
            <p:nvPicPr>
              <p:cNvPr id="61" name="Picture 60" descr="Logo&#10;&#10;Description automatically generated">
                <a:extLst>
                  <a:ext uri="{FF2B5EF4-FFF2-40B4-BE49-F238E27FC236}">
                    <a16:creationId xmlns:a16="http://schemas.microsoft.com/office/drawing/2014/main" id="{3A7C9FE6-B464-E3B2-CE9D-35E24093744D}"/>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0278236" y="5190807"/>
                <a:ext cx="186417" cy="186417"/>
              </a:xfrm>
              <a:prstGeom prst="rect">
                <a:avLst/>
              </a:prstGeom>
            </p:spPr>
          </p:pic>
          <p:pic>
            <p:nvPicPr>
              <p:cNvPr id="62" name="Picture 61" descr="Logo&#10;&#10;Description automatically generated with low confidence">
                <a:extLst>
                  <a:ext uri="{FF2B5EF4-FFF2-40B4-BE49-F238E27FC236}">
                    <a16:creationId xmlns:a16="http://schemas.microsoft.com/office/drawing/2014/main" id="{3EF9F6D7-47B6-2EAE-C4BB-E335E8B51C64}"/>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376747" y="5399719"/>
                <a:ext cx="175814" cy="175814"/>
              </a:xfrm>
              <a:prstGeom prst="rect">
                <a:avLst/>
              </a:prstGeom>
            </p:spPr>
          </p:pic>
          <p:pic>
            <p:nvPicPr>
              <p:cNvPr id="63" name="Picture 62" descr="Logo, icon&#10;&#10;Description automatically generated">
                <a:extLst>
                  <a:ext uri="{FF2B5EF4-FFF2-40B4-BE49-F238E27FC236}">
                    <a16:creationId xmlns:a16="http://schemas.microsoft.com/office/drawing/2014/main" id="{71D6BA28-39AB-5A38-5515-7A2779D14BA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349604" y="6161752"/>
                <a:ext cx="144661" cy="144661"/>
              </a:xfrm>
              <a:prstGeom prst="rect">
                <a:avLst/>
              </a:prstGeom>
            </p:spPr>
          </p:pic>
          <p:pic>
            <p:nvPicPr>
              <p:cNvPr id="448" name="Picture 447" descr="Logo&#10;&#10;Description automatically generated">
                <a:extLst>
                  <a:ext uri="{FF2B5EF4-FFF2-40B4-BE49-F238E27FC236}">
                    <a16:creationId xmlns:a16="http://schemas.microsoft.com/office/drawing/2014/main" id="{74D810BB-CA3C-DA23-B9CA-138429C6A518}"/>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171084" y="6153982"/>
                <a:ext cx="156403" cy="156403"/>
              </a:xfrm>
              <a:prstGeom prst="rect">
                <a:avLst/>
              </a:prstGeom>
            </p:spPr>
          </p:pic>
          <p:pic>
            <p:nvPicPr>
              <p:cNvPr id="449" name="Picture 448" descr="A picture containing icon&#10;&#10;Description automatically generated">
                <a:extLst>
                  <a:ext uri="{FF2B5EF4-FFF2-40B4-BE49-F238E27FC236}">
                    <a16:creationId xmlns:a16="http://schemas.microsoft.com/office/drawing/2014/main" id="{90800345-2AC5-2E51-E25E-0BAE4974D152}"/>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6687146" y="4865745"/>
                <a:ext cx="147442" cy="147442"/>
              </a:xfrm>
              <a:prstGeom prst="rect">
                <a:avLst/>
              </a:prstGeom>
            </p:spPr>
          </p:pic>
          <p:pic>
            <p:nvPicPr>
              <p:cNvPr id="450" name="Picture 449" descr="Shape, arrow&#10;&#10;Description automatically generated">
                <a:extLst>
                  <a:ext uri="{FF2B5EF4-FFF2-40B4-BE49-F238E27FC236}">
                    <a16:creationId xmlns:a16="http://schemas.microsoft.com/office/drawing/2014/main" id="{E30621EC-E077-B2FF-528A-374F8A0033EF}"/>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334957" y="5984148"/>
                <a:ext cx="144661" cy="144661"/>
              </a:xfrm>
              <a:prstGeom prst="rect">
                <a:avLst/>
              </a:prstGeom>
            </p:spPr>
          </p:pic>
          <p:pic>
            <p:nvPicPr>
              <p:cNvPr id="451" name="Picture 450" descr="Icon&#10;&#10;Description automatically generated">
                <a:extLst>
                  <a:ext uri="{FF2B5EF4-FFF2-40B4-BE49-F238E27FC236}">
                    <a16:creationId xmlns:a16="http://schemas.microsoft.com/office/drawing/2014/main" id="{F3820515-DD5A-044E-B926-48070ED3B66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430401" y="5632050"/>
                <a:ext cx="128323" cy="128323"/>
              </a:xfrm>
              <a:prstGeom prst="rect">
                <a:avLst/>
              </a:prstGeom>
            </p:spPr>
          </p:pic>
          <p:pic>
            <p:nvPicPr>
              <p:cNvPr id="452" name="Picture 451" descr="Icon&#10;&#10;Description automatically generated">
                <a:extLst>
                  <a:ext uri="{FF2B5EF4-FFF2-40B4-BE49-F238E27FC236}">
                    <a16:creationId xmlns:a16="http://schemas.microsoft.com/office/drawing/2014/main" id="{A4482B10-6667-5976-ECB7-3A14971A8175}"/>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602490" y="5632050"/>
                <a:ext cx="134703" cy="134703"/>
              </a:xfrm>
              <a:prstGeom prst="rect">
                <a:avLst/>
              </a:prstGeom>
            </p:spPr>
          </p:pic>
          <p:pic>
            <p:nvPicPr>
              <p:cNvPr id="453" name="Picture 452" descr="A picture containing text, envelope&#10;&#10;Description automatically generated">
                <a:extLst>
                  <a:ext uri="{FF2B5EF4-FFF2-40B4-BE49-F238E27FC236}">
                    <a16:creationId xmlns:a16="http://schemas.microsoft.com/office/drawing/2014/main" id="{48453FF7-0CCA-7385-6C8D-F076B9128C46}"/>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6551109" y="5977334"/>
                <a:ext cx="176648" cy="176648"/>
              </a:xfrm>
              <a:prstGeom prst="rect">
                <a:avLst/>
              </a:prstGeom>
            </p:spPr>
          </p:pic>
          <p:pic>
            <p:nvPicPr>
              <p:cNvPr id="454" name="Picture 453" descr="A picture containing text, stationary, envelope, businesscard&#10;&#10;Description automatically generated">
                <a:extLst>
                  <a:ext uri="{FF2B5EF4-FFF2-40B4-BE49-F238E27FC236}">
                    <a16:creationId xmlns:a16="http://schemas.microsoft.com/office/drawing/2014/main" id="{F22BC9B2-4BA2-CBF2-AFFE-90D48424F74B}"/>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6794542" y="5030588"/>
                <a:ext cx="176267" cy="176267"/>
              </a:xfrm>
              <a:prstGeom prst="rect">
                <a:avLst/>
              </a:prstGeom>
            </p:spPr>
          </p:pic>
          <p:pic>
            <p:nvPicPr>
              <p:cNvPr id="455" name="Picture 454" descr="Icon&#10;&#10;Description automatically generated">
                <a:extLst>
                  <a:ext uri="{FF2B5EF4-FFF2-40B4-BE49-F238E27FC236}">
                    <a16:creationId xmlns:a16="http://schemas.microsoft.com/office/drawing/2014/main" id="{C05E49C8-22E7-EFB5-53DD-DE2AB7E2D8C7}"/>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526963" y="6148899"/>
                <a:ext cx="156403" cy="156403"/>
              </a:xfrm>
              <a:prstGeom prst="rect">
                <a:avLst/>
              </a:prstGeom>
            </p:spPr>
          </p:pic>
          <p:pic>
            <p:nvPicPr>
              <p:cNvPr id="456" name="Picture 455" descr="A picture containing stationary, box&#10;&#10;Description automatically generated">
                <a:extLst>
                  <a:ext uri="{FF2B5EF4-FFF2-40B4-BE49-F238E27FC236}">
                    <a16:creationId xmlns:a16="http://schemas.microsoft.com/office/drawing/2014/main" id="{682FE9E9-96E9-DCFA-CC4D-08F43BBD81EE}"/>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0726797" y="4832199"/>
                <a:ext cx="176648" cy="176648"/>
              </a:xfrm>
              <a:prstGeom prst="rect">
                <a:avLst/>
              </a:prstGeom>
            </p:spPr>
          </p:pic>
          <p:pic>
            <p:nvPicPr>
              <p:cNvPr id="457" name="Picture 456" descr="A picture containing text, stationary, envelope&#10;&#10;Description automatically generated">
                <a:extLst>
                  <a:ext uri="{FF2B5EF4-FFF2-40B4-BE49-F238E27FC236}">
                    <a16:creationId xmlns:a16="http://schemas.microsoft.com/office/drawing/2014/main" id="{8C9DFF0C-210A-63CD-7B9A-6D24ED34292C}"/>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0511846" y="4824150"/>
                <a:ext cx="192745" cy="192745"/>
              </a:xfrm>
              <a:prstGeom prst="rect">
                <a:avLst/>
              </a:prstGeom>
            </p:spPr>
          </p:pic>
          <p:pic>
            <p:nvPicPr>
              <p:cNvPr id="458" name="Picture 457" descr="Shape&#10;&#10;Description automatically generated">
                <a:extLst>
                  <a:ext uri="{FF2B5EF4-FFF2-40B4-BE49-F238E27FC236}">
                    <a16:creationId xmlns:a16="http://schemas.microsoft.com/office/drawing/2014/main" id="{3967ABAF-8A66-75FB-2E4E-F1FA8ACECA7C}"/>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10260616" y="4824150"/>
                <a:ext cx="192745" cy="192745"/>
              </a:xfrm>
              <a:prstGeom prst="rect">
                <a:avLst/>
              </a:prstGeom>
            </p:spPr>
          </p:pic>
          <p:pic>
            <p:nvPicPr>
              <p:cNvPr id="459" name="Picture 458" descr="Icon&#10;&#10;Description automatically generated">
                <a:extLst>
                  <a:ext uri="{FF2B5EF4-FFF2-40B4-BE49-F238E27FC236}">
                    <a16:creationId xmlns:a16="http://schemas.microsoft.com/office/drawing/2014/main" id="{BBEC23EF-83EE-F43D-9234-F9A1CE8E2288}"/>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0067728" y="4840408"/>
                <a:ext cx="160231" cy="160231"/>
              </a:xfrm>
              <a:prstGeom prst="rect">
                <a:avLst/>
              </a:prstGeom>
            </p:spPr>
          </p:pic>
          <p:pic>
            <p:nvPicPr>
              <p:cNvPr id="460" name="Picture 459" descr="Icon&#10;&#10;Description automatically generated">
                <a:extLst>
                  <a:ext uri="{FF2B5EF4-FFF2-40B4-BE49-F238E27FC236}">
                    <a16:creationId xmlns:a16="http://schemas.microsoft.com/office/drawing/2014/main" id="{59FEAF0A-2464-9F04-603F-EFE87D661BF1}"/>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9860267" y="4832733"/>
                <a:ext cx="175579" cy="175579"/>
              </a:xfrm>
              <a:prstGeom prst="rect">
                <a:avLst/>
              </a:prstGeom>
            </p:spPr>
          </p:pic>
          <p:pic>
            <p:nvPicPr>
              <p:cNvPr id="461" name="Picture 460" descr="A picture containing logo&#10;&#10;Description automatically generated">
                <a:extLst>
                  <a:ext uri="{FF2B5EF4-FFF2-40B4-BE49-F238E27FC236}">
                    <a16:creationId xmlns:a16="http://schemas.microsoft.com/office/drawing/2014/main" id="{60EC8F1B-C974-78D3-C42F-F0E9C1095D10}"/>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7093252" y="4872691"/>
                <a:ext cx="147443" cy="147443"/>
              </a:xfrm>
              <a:prstGeom prst="rect">
                <a:avLst/>
              </a:prstGeom>
            </p:spPr>
          </p:pic>
        </p:grpSp>
        <p:grpSp>
          <p:nvGrpSpPr>
            <p:cNvPr id="6" name="Group 5">
              <a:extLst>
                <a:ext uri="{FF2B5EF4-FFF2-40B4-BE49-F238E27FC236}">
                  <a16:creationId xmlns:a16="http://schemas.microsoft.com/office/drawing/2014/main" id="{6B6655FD-7F10-89A9-C315-B3FCE6BD4876}"/>
                </a:ext>
              </a:extLst>
            </p:cNvPr>
            <p:cNvGrpSpPr/>
            <p:nvPr/>
          </p:nvGrpSpPr>
          <p:grpSpPr>
            <a:xfrm>
              <a:off x="7936065" y="5007450"/>
              <a:ext cx="1249200" cy="1249200"/>
              <a:chOff x="7936065" y="5007450"/>
              <a:chExt cx="1249200" cy="1249200"/>
            </a:xfrm>
          </p:grpSpPr>
          <p:sp>
            <p:nvSpPr>
              <p:cNvPr id="2" name="Oval 1">
                <a:extLst>
                  <a:ext uri="{FF2B5EF4-FFF2-40B4-BE49-F238E27FC236}">
                    <a16:creationId xmlns:a16="http://schemas.microsoft.com/office/drawing/2014/main" id="{D359F953-D039-0B2C-AD92-F7099B54776F}"/>
                  </a:ext>
                </a:extLst>
              </p:cNvPr>
              <p:cNvSpPr/>
              <p:nvPr/>
            </p:nvSpPr>
            <p:spPr>
              <a:xfrm>
                <a:off x="7936065" y="5007450"/>
                <a:ext cx="1249200" cy="1249200"/>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 name="Graphic 2" descr="Workflow with solid fill">
                <a:extLst>
                  <a:ext uri="{FF2B5EF4-FFF2-40B4-BE49-F238E27FC236}">
                    <a16:creationId xmlns:a16="http://schemas.microsoft.com/office/drawing/2014/main" id="{FC8646D6-ECD5-A831-8C49-B44EE25AF086}"/>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287449" y="5358834"/>
                <a:ext cx="546432" cy="546432"/>
              </a:xfrm>
              <a:prstGeom prst="rect">
                <a:avLst/>
              </a:prstGeom>
            </p:spPr>
          </p:pic>
          <p:sp>
            <p:nvSpPr>
              <p:cNvPr id="4" name="Oval 3">
                <a:extLst>
                  <a:ext uri="{FF2B5EF4-FFF2-40B4-BE49-F238E27FC236}">
                    <a16:creationId xmlns:a16="http://schemas.microsoft.com/office/drawing/2014/main" id="{4A78F523-7B46-77D7-BDD9-41C1921F4ED1}"/>
                  </a:ext>
                </a:extLst>
              </p:cNvPr>
              <p:cNvSpPr/>
              <p:nvPr/>
            </p:nvSpPr>
            <p:spPr>
              <a:xfrm>
                <a:off x="8098565" y="5169950"/>
                <a:ext cx="924200" cy="924200"/>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Copilot icon">
                <a:extLst>
                  <a:ext uri="{FF2B5EF4-FFF2-40B4-BE49-F238E27FC236}">
                    <a16:creationId xmlns:a16="http://schemas.microsoft.com/office/drawing/2014/main" id="{9C13E455-B2BB-5B03-7D13-CB6E0461E107}"/>
                  </a:ext>
                </a:extLst>
              </p:cNvPr>
              <p:cNvPicPr>
                <a:picLocks noChangeAspect="1"/>
              </p:cNvPicPr>
              <p:nvPr/>
            </p:nvPicPr>
            <p:blipFill>
              <a:blip r:embed="rId33"/>
              <a:stretch>
                <a:fillRect/>
              </a:stretch>
            </p:blipFill>
            <p:spPr>
              <a:xfrm>
                <a:off x="8441210" y="5977231"/>
                <a:ext cx="212791" cy="233837"/>
              </a:xfrm>
              <a:prstGeom prst="rect">
                <a:avLst/>
              </a:prstGeom>
            </p:spPr>
          </p:pic>
        </p:grpSp>
      </p:grpSp>
      <p:grpSp>
        <p:nvGrpSpPr>
          <p:cNvPr id="20" name="Group 19" descr="Professional Developers need using Azure DevOps, Github, Microsoft dotNet, Visual Studio">
            <a:extLst>
              <a:ext uri="{FF2B5EF4-FFF2-40B4-BE49-F238E27FC236}">
                <a16:creationId xmlns:a16="http://schemas.microsoft.com/office/drawing/2014/main" id="{1918F972-5B67-EEBD-A3E6-346936FB9F29}"/>
              </a:ext>
            </a:extLst>
          </p:cNvPr>
          <p:cNvGrpSpPr/>
          <p:nvPr/>
        </p:nvGrpSpPr>
        <p:grpSpPr>
          <a:xfrm>
            <a:off x="3564751" y="5049356"/>
            <a:ext cx="1299284" cy="1299284"/>
            <a:chOff x="3578649" y="5031222"/>
            <a:chExt cx="1250066" cy="1250066"/>
          </a:xfrm>
        </p:grpSpPr>
        <p:sp>
          <p:nvSpPr>
            <p:cNvPr id="32" name="Oval 31">
              <a:extLst>
                <a:ext uri="{FF2B5EF4-FFF2-40B4-BE49-F238E27FC236}">
                  <a16:creationId xmlns:a16="http://schemas.microsoft.com/office/drawing/2014/main" id="{5AF51B88-BC19-C94E-0B6C-353E2B077BEA}"/>
                </a:ext>
              </a:extLst>
            </p:cNvPr>
            <p:cNvSpPr/>
            <p:nvPr/>
          </p:nvSpPr>
          <p:spPr>
            <a:xfrm>
              <a:off x="3578649" y="5031222"/>
              <a:ext cx="1250066" cy="1250066"/>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3" name="Partial Circle 32">
              <a:extLst>
                <a:ext uri="{FF2B5EF4-FFF2-40B4-BE49-F238E27FC236}">
                  <a16:creationId xmlns:a16="http://schemas.microsoft.com/office/drawing/2014/main" id="{421EDFC8-9A6E-3AAB-06A2-0B9383EFF30F}"/>
                </a:ext>
              </a:extLst>
            </p:cNvPr>
            <p:cNvSpPr/>
            <p:nvPr/>
          </p:nvSpPr>
          <p:spPr>
            <a:xfrm>
              <a:off x="3579082" y="5031655"/>
              <a:ext cx="1249200" cy="1249200"/>
            </a:xfrm>
            <a:prstGeom prst="pie">
              <a:avLst>
                <a:gd name="adj1" fmla="val 18380412"/>
                <a:gd name="adj2" fmla="val 692210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AC66FF2-03BD-EC1B-D3D4-E6DFD20F1D2A}"/>
                </a:ext>
              </a:extLst>
            </p:cNvPr>
            <p:cNvSpPr/>
            <p:nvPr/>
          </p:nvSpPr>
          <p:spPr>
            <a:xfrm>
              <a:off x="3912919" y="5379324"/>
              <a:ext cx="573558" cy="573558"/>
            </a:xfrm>
            <a:prstGeom prst="ellipse">
              <a:avLst/>
            </a:prstGeom>
            <a:solidFill>
              <a:schemeClr val="bg1">
                <a:lumMod val="9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7030A0"/>
                  </a:solidFill>
                  <a:effectLst/>
                  <a:uLnTx/>
                  <a:uFillTx/>
                  <a:latin typeface="Calibri" panose="020F0502020204030204"/>
                  <a:ea typeface="+mn-ea"/>
                  <a:cs typeface="+mn-cs"/>
                </a:rPr>
                <a:t>Agile Culture</a:t>
              </a:r>
            </a:p>
          </p:txBody>
        </p:sp>
      </p:grpSp>
      <p:sp>
        <p:nvSpPr>
          <p:cNvPr id="21" name="Oval 20">
            <a:extLst>
              <a:ext uri="{FF2B5EF4-FFF2-40B4-BE49-F238E27FC236}">
                <a16:creationId xmlns:a16="http://schemas.microsoft.com/office/drawing/2014/main" id="{F54CC87B-0E85-EE26-2C90-548689759DA8}"/>
              </a:ext>
            </a:extLst>
          </p:cNvPr>
          <p:cNvSpPr/>
          <p:nvPr/>
        </p:nvSpPr>
        <p:spPr>
          <a:xfrm>
            <a:off x="3733563" y="5218168"/>
            <a:ext cx="961660" cy="961660"/>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pic>
        <p:nvPicPr>
          <p:cNvPr id="26" name="Picture 25" descr="Copilot icon">
            <a:extLst>
              <a:ext uri="{FF2B5EF4-FFF2-40B4-BE49-F238E27FC236}">
                <a16:creationId xmlns:a16="http://schemas.microsoft.com/office/drawing/2014/main" id="{97960B92-282A-22C6-5DF8-0DD14203D872}"/>
              </a:ext>
            </a:extLst>
          </p:cNvPr>
          <p:cNvPicPr>
            <a:picLocks noChangeAspect="1"/>
          </p:cNvPicPr>
          <p:nvPr/>
        </p:nvPicPr>
        <p:blipFill>
          <a:blip r:embed="rId33"/>
          <a:stretch>
            <a:fillRect/>
          </a:stretch>
        </p:blipFill>
        <p:spPr>
          <a:xfrm>
            <a:off x="4115231" y="6065858"/>
            <a:ext cx="221416" cy="243315"/>
          </a:xfrm>
          <a:prstGeom prst="rect">
            <a:avLst/>
          </a:prstGeom>
        </p:spPr>
      </p:pic>
      <p:grpSp>
        <p:nvGrpSpPr>
          <p:cNvPr id="27" name="Group 26">
            <a:extLst>
              <a:ext uri="{FF2B5EF4-FFF2-40B4-BE49-F238E27FC236}">
                <a16:creationId xmlns:a16="http://schemas.microsoft.com/office/drawing/2014/main" id="{7B044CC0-E339-420C-E261-CB84FB1DF98A}"/>
              </a:ext>
              <a:ext uri="{C183D7F6-B498-43B3-948B-1728B52AA6E4}">
                <adec:decorative xmlns:adec="http://schemas.microsoft.com/office/drawing/2017/decorative" val="1"/>
              </a:ext>
            </a:extLst>
          </p:cNvPr>
          <p:cNvGrpSpPr/>
          <p:nvPr/>
        </p:nvGrpSpPr>
        <p:grpSpPr>
          <a:xfrm>
            <a:off x="3573332" y="5168952"/>
            <a:ext cx="918663" cy="794153"/>
            <a:chOff x="4905871" y="2621632"/>
            <a:chExt cx="1491599" cy="1289438"/>
          </a:xfrm>
        </p:grpSpPr>
        <p:pic>
          <p:nvPicPr>
            <p:cNvPr id="28" name="Picture 2" descr="See the source image">
              <a:extLst>
                <a:ext uri="{FF2B5EF4-FFF2-40B4-BE49-F238E27FC236}">
                  <a16:creationId xmlns:a16="http://schemas.microsoft.com/office/drawing/2014/main" id="{30C9DA78-D8D8-52A3-FADC-3B9AFDC70057}"/>
                </a:ext>
              </a:extLst>
            </p:cNvPr>
            <p:cNvPicPr>
              <a:picLocks noChangeAspect="1" noChangeArrowheads="1"/>
            </p:cNvPicPr>
            <p:nvPr/>
          </p:nvPicPr>
          <p:blipFill rotWithShape="1">
            <a:blip r:embed="rId70">
              <a:extLst>
                <a:ext uri="{28A0092B-C50C-407E-A947-70E740481C1C}">
                  <a14:useLocalDpi xmlns:a14="http://schemas.microsoft.com/office/drawing/2010/main" val="0"/>
                </a:ext>
              </a:extLst>
            </a:blip>
            <a:srcRect t="31540" b="31267"/>
            <a:stretch/>
          </p:blipFill>
          <p:spPr bwMode="auto">
            <a:xfrm>
              <a:off x="5429940" y="2621632"/>
              <a:ext cx="967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ee the source image">
              <a:extLst>
                <a:ext uri="{FF2B5EF4-FFF2-40B4-BE49-F238E27FC236}">
                  <a16:creationId xmlns:a16="http://schemas.microsoft.com/office/drawing/2014/main" id="{3F2EF503-0D67-F8E7-D93F-0B48C5C5FCF8}"/>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064661" y="3207012"/>
              <a:ext cx="252532" cy="2525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ee the source image">
              <a:extLst>
                <a:ext uri="{FF2B5EF4-FFF2-40B4-BE49-F238E27FC236}">
                  <a16:creationId xmlns:a16="http://schemas.microsoft.com/office/drawing/2014/main" id="{5130467E-97B2-8220-4561-BDE6BA991F5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185408" y="2850985"/>
              <a:ext cx="252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con&#10;&#10;Description automatically generated">
              <a:extLst>
                <a:ext uri="{FF2B5EF4-FFF2-40B4-BE49-F238E27FC236}">
                  <a16:creationId xmlns:a16="http://schemas.microsoft.com/office/drawing/2014/main" id="{7C237C8A-D8FF-51AF-AE64-22E4841BB359}"/>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905871" y="3482248"/>
              <a:ext cx="548932" cy="428822"/>
            </a:xfrm>
            <a:prstGeom prst="rect">
              <a:avLst/>
            </a:prstGeom>
            <a:noFill/>
          </p:spPr>
        </p:pic>
      </p:grpSp>
      <p:sp>
        <p:nvSpPr>
          <p:cNvPr id="7" name="Rectangle: Rounded Corners 6">
            <a:extLst>
              <a:ext uri="{FF2B5EF4-FFF2-40B4-BE49-F238E27FC236}">
                <a16:creationId xmlns:a16="http://schemas.microsoft.com/office/drawing/2014/main" id="{CF6E3B79-6633-0357-2154-3BAB9501F088}"/>
              </a:ext>
              <a:ext uri="{C183D7F6-B498-43B3-948B-1728B52AA6E4}">
                <adec:decorative xmlns:adec="http://schemas.microsoft.com/office/drawing/2017/decorative" val="1"/>
              </a:ext>
            </a:extLst>
          </p:cNvPr>
          <p:cNvSpPr/>
          <p:nvPr/>
        </p:nvSpPr>
        <p:spPr>
          <a:xfrm>
            <a:off x="4876847" y="307589"/>
            <a:ext cx="1018713"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grpSp>
        <p:nvGrpSpPr>
          <p:cNvPr id="8" name="Group 7">
            <a:extLst>
              <a:ext uri="{FF2B5EF4-FFF2-40B4-BE49-F238E27FC236}">
                <a16:creationId xmlns:a16="http://schemas.microsoft.com/office/drawing/2014/main" id="{30919CA0-B783-E095-39E8-F5C5F4E6602E}"/>
              </a:ext>
            </a:extLst>
          </p:cNvPr>
          <p:cNvGrpSpPr/>
          <p:nvPr/>
        </p:nvGrpSpPr>
        <p:grpSpPr>
          <a:xfrm>
            <a:off x="3862315" y="154676"/>
            <a:ext cx="5741158" cy="1756011"/>
            <a:chOff x="2238580" y="2081454"/>
            <a:chExt cx="8912407" cy="2721591"/>
          </a:xfrm>
        </p:grpSpPr>
        <p:pic>
          <p:nvPicPr>
            <p:cNvPr id="9" name="Picture 8" descr="A close up of a logo&#10;&#10;Description automatically generated">
              <a:extLst>
                <a:ext uri="{FF2B5EF4-FFF2-40B4-BE49-F238E27FC236}">
                  <a16:creationId xmlns:a16="http://schemas.microsoft.com/office/drawing/2014/main" id="{BF6CD267-E47C-1D8A-F209-54D1E6B6E758}"/>
                </a:ext>
              </a:extLst>
            </p:cNvPr>
            <p:cNvPicPr>
              <a:picLocks noChangeAspect="1"/>
            </p:cNvPicPr>
            <p:nvPr/>
          </p:nvPicPr>
          <p:blipFill>
            <a:blip r:embed="rId16"/>
            <a:stretch>
              <a:fillRect/>
            </a:stretch>
          </p:blipFill>
          <p:spPr>
            <a:xfrm>
              <a:off x="2993169" y="4183210"/>
              <a:ext cx="574770" cy="574770"/>
            </a:xfrm>
            <a:prstGeom prst="rect">
              <a:avLst/>
            </a:prstGeom>
            <a:noFill/>
            <a:ln w="12700" cap="flat">
              <a:noFill/>
              <a:prstDash val="dash"/>
              <a:miter/>
            </a:ln>
          </p:spPr>
        </p:pic>
        <p:pic>
          <p:nvPicPr>
            <p:cNvPr id="10" name="Picture 9" descr="A picture containing businesscard, text&#10;&#10;Description automatically generated">
              <a:extLst>
                <a:ext uri="{FF2B5EF4-FFF2-40B4-BE49-F238E27FC236}">
                  <a16:creationId xmlns:a16="http://schemas.microsoft.com/office/drawing/2014/main" id="{CC099E51-7974-DF36-4721-942D9D3F5EDD}"/>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11" name="Picture 10" descr="A close up of a logo&#10;&#10;Description automatically generated">
              <a:extLst>
                <a:ext uri="{FF2B5EF4-FFF2-40B4-BE49-F238E27FC236}">
                  <a16:creationId xmlns:a16="http://schemas.microsoft.com/office/drawing/2014/main" id="{0B6521FB-99DE-49C8-961D-9B5B048A6E62}"/>
                </a:ext>
              </a:extLst>
            </p:cNvPr>
            <p:cNvPicPr>
              <a:picLocks noChangeAspect="1"/>
            </p:cNvPicPr>
            <p:nvPr/>
          </p:nvPicPr>
          <p:blipFill>
            <a:blip r:embed="rId74"/>
            <a:stretch>
              <a:fillRect/>
            </a:stretch>
          </p:blipFill>
          <p:spPr>
            <a:xfrm>
              <a:off x="2483890" y="3463667"/>
              <a:ext cx="676555" cy="676551"/>
            </a:xfrm>
            <a:prstGeom prst="rect">
              <a:avLst/>
            </a:prstGeom>
            <a:noFill/>
            <a:ln w="12700" cap="flat">
              <a:noFill/>
              <a:prstDash val="dash"/>
              <a:miter/>
            </a:ln>
          </p:spPr>
        </p:pic>
        <p:pic>
          <p:nvPicPr>
            <p:cNvPr id="12" name="Picture 11" descr="A picture containing object&#10;&#10;Description automatically generated">
              <a:extLst>
                <a:ext uri="{FF2B5EF4-FFF2-40B4-BE49-F238E27FC236}">
                  <a16:creationId xmlns:a16="http://schemas.microsoft.com/office/drawing/2014/main" id="{1D01B4FB-BAFA-332D-23B6-A145A58FF8F8}"/>
                </a:ext>
              </a:extLst>
            </p:cNvPr>
            <p:cNvPicPr>
              <a:picLocks noChangeAspect="1"/>
            </p:cNvPicPr>
            <p:nvPr/>
          </p:nvPicPr>
          <p:blipFill>
            <a:blip r:embed="rId75"/>
            <a:stretch>
              <a:fillRect/>
            </a:stretch>
          </p:blipFill>
          <p:spPr>
            <a:xfrm>
              <a:off x="2238580" y="3165413"/>
              <a:ext cx="574770" cy="574770"/>
            </a:xfrm>
            <a:prstGeom prst="rect">
              <a:avLst/>
            </a:prstGeom>
            <a:noFill/>
            <a:ln w="12700" cap="flat">
              <a:noFill/>
              <a:prstDash val="dash"/>
              <a:miter/>
            </a:ln>
          </p:spPr>
        </p:pic>
        <p:pic>
          <p:nvPicPr>
            <p:cNvPr id="13" name="Picture 12">
              <a:extLst>
                <a:ext uri="{FF2B5EF4-FFF2-40B4-BE49-F238E27FC236}">
                  <a16:creationId xmlns:a16="http://schemas.microsoft.com/office/drawing/2014/main" id="{FBF60B2B-7B53-B4A0-BCA4-E7ACC1BB30F7}"/>
                </a:ext>
              </a:extLst>
            </p:cNvPr>
            <p:cNvPicPr>
              <a:picLocks noChangeAspect="1"/>
            </p:cNvPicPr>
            <p:nvPr/>
          </p:nvPicPr>
          <p:blipFill>
            <a:blip r:embed="rId76"/>
            <a:stretch>
              <a:fillRect/>
            </a:stretch>
          </p:blipFill>
          <p:spPr>
            <a:xfrm>
              <a:off x="2698798" y="3298380"/>
              <a:ext cx="324632" cy="287175"/>
            </a:xfrm>
            <a:prstGeom prst="rect">
              <a:avLst/>
            </a:prstGeom>
          </p:spPr>
        </p:pic>
        <p:pic>
          <p:nvPicPr>
            <p:cNvPr id="14" name="Picture 13" descr="Microsoft Teams app icon">
              <a:extLst>
                <a:ext uri="{FF2B5EF4-FFF2-40B4-BE49-F238E27FC236}">
                  <a16:creationId xmlns:a16="http://schemas.microsoft.com/office/drawing/2014/main" id="{51FDCA84-F952-F856-9DB6-E2D342006487}"/>
                </a:ext>
              </a:extLst>
            </p:cNvPr>
            <p:cNvPicPr>
              <a:picLocks noChangeAspect="1"/>
            </p:cNvPicPr>
            <p:nvPr/>
          </p:nvPicPr>
          <p:blipFill>
            <a:blip r:embed="rId15"/>
            <a:stretch>
              <a:fillRect/>
            </a:stretch>
          </p:blipFill>
          <p:spPr>
            <a:xfrm>
              <a:off x="8513200" y="2473487"/>
              <a:ext cx="574770" cy="574770"/>
            </a:xfrm>
            <a:prstGeom prst="rect">
              <a:avLst/>
            </a:prstGeom>
            <a:noFill/>
            <a:ln w="12700" cap="flat">
              <a:noFill/>
              <a:prstDash val="dash"/>
              <a:miter/>
            </a:ln>
          </p:spPr>
        </p:pic>
        <p:pic>
          <p:nvPicPr>
            <p:cNvPr id="15" name="Picture 14" descr="Excel app icon">
              <a:extLst>
                <a:ext uri="{FF2B5EF4-FFF2-40B4-BE49-F238E27FC236}">
                  <a16:creationId xmlns:a16="http://schemas.microsoft.com/office/drawing/2014/main" id="{E368BC60-D7F6-274A-809B-D2F696C9EF6A}"/>
                </a:ext>
              </a:extLst>
            </p:cNvPr>
            <p:cNvPicPr>
              <a:picLocks noChangeAspect="1"/>
            </p:cNvPicPr>
            <p:nvPr/>
          </p:nvPicPr>
          <p:blipFill>
            <a:blip r:embed="rId77"/>
            <a:stretch>
              <a:fillRect/>
            </a:stretch>
          </p:blipFill>
          <p:spPr>
            <a:xfrm>
              <a:off x="8035760" y="2127055"/>
              <a:ext cx="574195" cy="574193"/>
            </a:xfrm>
            <a:prstGeom prst="rect">
              <a:avLst/>
            </a:prstGeom>
            <a:noFill/>
            <a:ln w="12700" cap="flat">
              <a:noFill/>
              <a:prstDash val="dash"/>
              <a:miter/>
            </a:ln>
          </p:spPr>
        </p:pic>
        <p:pic>
          <p:nvPicPr>
            <p:cNvPr id="16" name="Picture 15" descr="OneNote app icon">
              <a:extLst>
                <a:ext uri="{FF2B5EF4-FFF2-40B4-BE49-F238E27FC236}">
                  <a16:creationId xmlns:a16="http://schemas.microsoft.com/office/drawing/2014/main" id="{5FC911AE-FFB7-C6B8-B151-B0D588EB24B7}"/>
                </a:ext>
              </a:extLst>
            </p:cNvPr>
            <p:cNvPicPr>
              <a:picLocks noChangeAspect="1"/>
            </p:cNvPicPr>
            <p:nvPr/>
          </p:nvPicPr>
          <p:blipFill>
            <a:blip r:embed="rId21"/>
            <a:stretch>
              <a:fillRect/>
            </a:stretch>
          </p:blipFill>
          <p:spPr>
            <a:xfrm>
              <a:off x="8470249" y="2127055"/>
              <a:ext cx="574195" cy="574193"/>
            </a:xfrm>
            <a:prstGeom prst="rect">
              <a:avLst/>
            </a:prstGeom>
            <a:noFill/>
            <a:ln w="12700" cap="flat">
              <a:noFill/>
              <a:prstDash val="dash"/>
              <a:miter/>
            </a:ln>
          </p:spPr>
        </p:pic>
        <p:pic>
          <p:nvPicPr>
            <p:cNvPr id="17" name="Picture 16" descr="PowerPoint app icon">
              <a:extLst>
                <a:ext uri="{FF2B5EF4-FFF2-40B4-BE49-F238E27FC236}">
                  <a16:creationId xmlns:a16="http://schemas.microsoft.com/office/drawing/2014/main" id="{5483811B-ED63-38C2-F64E-B9EDE6A7778C}"/>
                </a:ext>
              </a:extLst>
            </p:cNvPr>
            <p:cNvPicPr>
              <a:picLocks noChangeAspect="1"/>
            </p:cNvPicPr>
            <p:nvPr/>
          </p:nvPicPr>
          <p:blipFill>
            <a:blip r:embed="rId24"/>
            <a:stretch>
              <a:fillRect/>
            </a:stretch>
          </p:blipFill>
          <p:spPr>
            <a:xfrm>
              <a:off x="9282358" y="2127055"/>
              <a:ext cx="574195" cy="574193"/>
            </a:xfrm>
            <a:prstGeom prst="rect">
              <a:avLst/>
            </a:prstGeom>
            <a:noFill/>
            <a:ln w="12700" cap="flat">
              <a:noFill/>
              <a:prstDash val="dash"/>
              <a:miter/>
            </a:ln>
          </p:spPr>
        </p:pic>
        <p:pic>
          <p:nvPicPr>
            <p:cNvPr id="18" name="Picture 17" descr="A close up of a logo&#10;&#10;Description automatically generated">
              <a:extLst>
                <a:ext uri="{FF2B5EF4-FFF2-40B4-BE49-F238E27FC236}">
                  <a16:creationId xmlns:a16="http://schemas.microsoft.com/office/drawing/2014/main" id="{6BABBD1F-F9B3-C363-B864-30CFF57E5689}"/>
                </a:ext>
              </a:extLst>
            </p:cNvPr>
            <p:cNvPicPr>
              <a:picLocks noChangeAspect="1"/>
            </p:cNvPicPr>
            <p:nvPr/>
          </p:nvPicPr>
          <p:blipFill>
            <a:blip r:embed="rId78"/>
            <a:stretch>
              <a:fillRect/>
            </a:stretch>
          </p:blipFill>
          <p:spPr>
            <a:xfrm>
              <a:off x="8880292" y="2127055"/>
              <a:ext cx="574195" cy="574193"/>
            </a:xfrm>
            <a:prstGeom prst="rect">
              <a:avLst/>
            </a:prstGeom>
            <a:noFill/>
            <a:ln w="12700" cap="flat">
              <a:noFill/>
              <a:prstDash val="dash"/>
              <a:miter/>
            </a:ln>
          </p:spPr>
        </p:pic>
        <p:pic>
          <p:nvPicPr>
            <p:cNvPr id="19" name="Picture 18" descr="A picture containing table&#10;&#10;Description automatically generated">
              <a:extLst>
                <a:ext uri="{FF2B5EF4-FFF2-40B4-BE49-F238E27FC236}">
                  <a16:creationId xmlns:a16="http://schemas.microsoft.com/office/drawing/2014/main" id="{AC73E6B2-4FE9-1E43-65DC-950D45714DE0}"/>
                </a:ext>
              </a:extLst>
            </p:cNvPr>
            <p:cNvPicPr>
              <a:picLocks noChangeAspect="1"/>
            </p:cNvPicPr>
            <p:nvPr/>
          </p:nvPicPr>
          <p:blipFill>
            <a:blip r:embed="rId79"/>
            <a:stretch>
              <a:fillRect/>
            </a:stretch>
          </p:blipFill>
          <p:spPr>
            <a:xfrm>
              <a:off x="10054712" y="2081454"/>
              <a:ext cx="617357" cy="617357"/>
            </a:xfrm>
            <a:prstGeom prst="rect">
              <a:avLst/>
            </a:prstGeom>
          </p:spPr>
        </p:pic>
        <p:pic>
          <p:nvPicPr>
            <p:cNvPr id="477" name="Picture 476" descr="A close up of a logo&#10;&#10;Description automatically generated">
              <a:extLst>
                <a:ext uri="{FF2B5EF4-FFF2-40B4-BE49-F238E27FC236}">
                  <a16:creationId xmlns:a16="http://schemas.microsoft.com/office/drawing/2014/main" id="{E9990E36-475F-0DB1-A226-3DB14B463C80}"/>
                </a:ext>
              </a:extLst>
            </p:cNvPr>
            <p:cNvPicPr>
              <a:picLocks noChangeAspect="1"/>
            </p:cNvPicPr>
            <p:nvPr/>
          </p:nvPicPr>
          <p:blipFill>
            <a:blip r:embed="rId80"/>
            <a:stretch>
              <a:fillRect/>
            </a:stretch>
          </p:blipFill>
          <p:spPr>
            <a:xfrm>
              <a:off x="9643411" y="2083891"/>
              <a:ext cx="617357" cy="617357"/>
            </a:xfrm>
            <a:prstGeom prst="rect">
              <a:avLst/>
            </a:prstGeom>
          </p:spPr>
        </p:pic>
        <p:pic>
          <p:nvPicPr>
            <p:cNvPr id="478" name="Picture 477" descr="A close up of a logo&#10;&#10;Description automatically generated">
              <a:extLst>
                <a:ext uri="{FF2B5EF4-FFF2-40B4-BE49-F238E27FC236}">
                  <a16:creationId xmlns:a16="http://schemas.microsoft.com/office/drawing/2014/main" id="{AB2AFCC9-22F4-FCA7-365A-BE4119D0A464}"/>
                </a:ext>
              </a:extLst>
            </p:cNvPr>
            <p:cNvPicPr>
              <a:picLocks noChangeAspect="1"/>
            </p:cNvPicPr>
            <p:nvPr/>
          </p:nvPicPr>
          <p:blipFill>
            <a:blip r:embed="rId81"/>
            <a:stretch>
              <a:fillRect/>
            </a:stretch>
          </p:blipFill>
          <p:spPr>
            <a:xfrm>
              <a:off x="10533630" y="2094899"/>
              <a:ext cx="617357" cy="617357"/>
            </a:xfrm>
            <a:prstGeom prst="rect">
              <a:avLst/>
            </a:prstGeom>
          </p:spPr>
        </p:pic>
        <p:pic>
          <p:nvPicPr>
            <p:cNvPr id="479" name="Picture 478">
              <a:extLst>
                <a:ext uri="{FF2B5EF4-FFF2-40B4-BE49-F238E27FC236}">
                  <a16:creationId xmlns:a16="http://schemas.microsoft.com/office/drawing/2014/main" id="{21446234-35D9-F210-9D11-0A6A60347FCF}"/>
                </a:ext>
              </a:extLst>
            </p:cNvPr>
            <p:cNvPicPr>
              <a:picLocks noChangeAspect="1"/>
            </p:cNvPicPr>
            <p:nvPr/>
          </p:nvPicPr>
          <p:blipFill>
            <a:blip r:embed="rId82"/>
            <a:stretch>
              <a:fillRect/>
            </a:stretch>
          </p:blipFill>
          <p:spPr>
            <a:xfrm>
              <a:off x="2822191" y="2937624"/>
              <a:ext cx="367364" cy="321442"/>
            </a:xfrm>
            <a:prstGeom prst="rect">
              <a:avLst/>
            </a:prstGeom>
          </p:spPr>
        </p:pic>
        <p:pic>
          <p:nvPicPr>
            <p:cNvPr id="480" name="Picture 479" descr="Logo&#10;&#10;Description automatically generated">
              <a:extLst>
                <a:ext uri="{FF2B5EF4-FFF2-40B4-BE49-F238E27FC236}">
                  <a16:creationId xmlns:a16="http://schemas.microsoft.com/office/drawing/2014/main" id="{1F4DB483-AB7E-E8A1-7677-A45C9175B21B}"/>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481" name="Picture 2" descr="Shape&#10;&#10;Description automatically generated">
              <a:extLst>
                <a:ext uri="{FF2B5EF4-FFF2-40B4-BE49-F238E27FC236}">
                  <a16:creationId xmlns:a16="http://schemas.microsoft.com/office/drawing/2014/main" id="{2A2F41E7-2FFB-36E4-3739-79832CA18E2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82" name="Picture 481" descr="Logo for Insights">
              <a:extLst>
                <a:ext uri="{FF2B5EF4-FFF2-40B4-BE49-F238E27FC236}">
                  <a16:creationId xmlns:a16="http://schemas.microsoft.com/office/drawing/2014/main" id="{2E1D4297-B217-8362-6224-6975A70B8D8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483" name="Picture 2">
              <a:extLst>
                <a:ext uri="{FF2B5EF4-FFF2-40B4-BE49-F238E27FC236}">
                  <a16:creationId xmlns:a16="http://schemas.microsoft.com/office/drawing/2014/main" id="{74218CE2-2FE2-8838-980D-1AF740BEAA8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484" name="Picture 483" descr="Viva Goals icon">
              <a:extLst>
                <a:ext uri="{FF2B5EF4-FFF2-40B4-BE49-F238E27FC236}">
                  <a16:creationId xmlns:a16="http://schemas.microsoft.com/office/drawing/2014/main" id="{AC9297EB-77AA-6122-2F6C-8F92A6566BC5}"/>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485" name="Picture 484" descr="Logo for Insights">
              <a:extLst>
                <a:ext uri="{FF2B5EF4-FFF2-40B4-BE49-F238E27FC236}">
                  <a16:creationId xmlns:a16="http://schemas.microsoft.com/office/drawing/2014/main" id="{7EC955E8-565E-21E9-4D4D-5FAD9897A40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486" name="Object 485">
              <a:extLst>
                <a:ext uri="{FF2B5EF4-FFF2-40B4-BE49-F238E27FC236}">
                  <a16:creationId xmlns:a16="http://schemas.microsoft.com/office/drawing/2014/main" id="{AA4C00AD-6123-08B2-56A0-39E89DF22FC6}"/>
                </a:ext>
              </a:extLst>
            </p:cNvPr>
            <p:cNvGraphicFramePr>
              <a:graphicFrameLocks noChangeAspect="1"/>
            </p:cNvGraphicFramePr>
            <p:nvPr>
              <p:extLst>
                <p:ext uri="{D42A27DB-BD31-4B8C-83A1-F6EECF244321}">
                  <p14:modId xmlns:p14="http://schemas.microsoft.com/office/powerpoint/2010/main" val="3924622069"/>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84" imgW="304355" imgH="304467" progId="AcroExch.Document.DC">
                    <p:embed/>
                  </p:oleObj>
                </mc:Choice>
                <mc:Fallback>
                  <p:oleObj name="Acrobat Document" r:id="rId84" imgW="304355" imgH="304467" progId="AcroExch.Document.DC">
                    <p:embed/>
                    <p:pic>
                      <p:nvPicPr>
                        <p:cNvPr id="486" name="Object 485">
                          <a:extLst>
                            <a:ext uri="{FF2B5EF4-FFF2-40B4-BE49-F238E27FC236}">
                              <a16:creationId xmlns:a16="http://schemas.microsoft.com/office/drawing/2014/main" id="{AA4C00AD-6123-08B2-56A0-39E89DF22FC6}"/>
                            </a:ext>
                          </a:extLst>
                        </p:cNvPr>
                        <p:cNvPicPr/>
                        <p:nvPr/>
                      </p:nvPicPr>
                      <p:blipFill>
                        <a:blip r:embed="rId85"/>
                        <a:stretch>
                          <a:fillRect/>
                        </a:stretch>
                      </p:blipFill>
                      <p:spPr>
                        <a:xfrm>
                          <a:off x="2748499" y="3949906"/>
                          <a:ext cx="375863" cy="375863"/>
                        </a:xfrm>
                        <a:prstGeom prst="rect">
                          <a:avLst/>
                        </a:prstGeom>
                      </p:spPr>
                    </p:pic>
                  </p:oleObj>
                </mc:Fallback>
              </mc:AlternateContent>
            </a:graphicData>
          </a:graphic>
        </p:graphicFrame>
        <p:pic>
          <p:nvPicPr>
            <p:cNvPr id="487" name="Picture 486" descr="Copilot icon">
              <a:extLst>
                <a:ext uri="{FF2B5EF4-FFF2-40B4-BE49-F238E27FC236}">
                  <a16:creationId xmlns:a16="http://schemas.microsoft.com/office/drawing/2014/main" id="{82032C63-8158-2D59-9B78-982DA1486B31}"/>
                </a:ext>
              </a:extLst>
            </p:cNvPr>
            <p:cNvPicPr>
              <a:picLocks noChangeAspect="1"/>
            </p:cNvPicPr>
            <p:nvPr/>
          </p:nvPicPr>
          <p:blipFill>
            <a:blip r:embed="rId33"/>
            <a:stretch>
              <a:fillRect/>
            </a:stretch>
          </p:blipFill>
          <p:spPr>
            <a:xfrm>
              <a:off x="8791284" y="2920960"/>
              <a:ext cx="283518" cy="311560"/>
            </a:xfrm>
            <a:prstGeom prst="rect">
              <a:avLst/>
            </a:prstGeom>
          </p:spPr>
        </p:pic>
        <p:pic>
          <p:nvPicPr>
            <p:cNvPr id="488" name="Picture 2">
              <a:extLst>
                <a:ext uri="{FF2B5EF4-FFF2-40B4-BE49-F238E27FC236}">
                  <a16:creationId xmlns:a16="http://schemas.microsoft.com/office/drawing/2014/main" id="{A119FB0D-E8FB-F7D3-94DC-68AC0AE6F4E9}"/>
                </a:ext>
              </a:extLst>
            </p:cNvPr>
            <p:cNvPicPr>
              <a:picLocks noChangeAspect="1" noChangeArrowheads="1"/>
            </p:cNvPicPr>
            <p:nvPr/>
          </p:nvPicPr>
          <p:blipFill rotWithShape="1">
            <a:blip r:embed="rId86">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ectangle: Rounded Corners 34">
            <a:extLst>
              <a:ext uri="{FF2B5EF4-FFF2-40B4-BE49-F238E27FC236}">
                <a16:creationId xmlns:a16="http://schemas.microsoft.com/office/drawing/2014/main" id="{D672B79E-E179-8194-A426-5AE5821477FD}"/>
              </a:ext>
              <a:ext uri="{C183D7F6-B498-43B3-948B-1728B52AA6E4}">
                <adec:decorative xmlns:adec="http://schemas.microsoft.com/office/drawing/2017/decorative" val="1"/>
              </a:ext>
            </a:extLst>
          </p:cNvPr>
          <p:cNvSpPr/>
          <p:nvPr/>
        </p:nvSpPr>
        <p:spPr>
          <a:xfrm>
            <a:off x="10301313" y="188131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Corporate comms &amp; news</a:t>
            </a:r>
          </a:p>
        </p:txBody>
      </p:sp>
      <p:sp>
        <p:nvSpPr>
          <p:cNvPr id="36" name="Rectangle: Rounded Corners 35">
            <a:extLst>
              <a:ext uri="{FF2B5EF4-FFF2-40B4-BE49-F238E27FC236}">
                <a16:creationId xmlns:a16="http://schemas.microsoft.com/office/drawing/2014/main" id="{3EB0B5EB-6388-7D7A-C336-8015A2EE2E54}"/>
              </a:ext>
              <a:ext uri="{C183D7F6-B498-43B3-948B-1728B52AA6E4}">
                <adec:decorative xmlns:adec="http://schemas.microsoft.com/office/drawing/2017/decorative" val="1"/>
              </a:ext>
            </a:extLst>
          </p:cNvPr>
          <p:cNvSpPr/>
          <p:nvPr/>
        </p:nvSpPr>
        <p:spPr>
          <a:xfrm>
            <a:off x="10395054"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sp>
        <p:nvSpPr>
          <p:cNvPr id="37" name="Rectangle: Rounded Corners 36">
            <a:extLst>
              <a:ext uri="{FF2B5EF4-FFF2-40B4-BE49-F238E27FC236}">
                <a16:creationId xmlns:a16="http://schemas.microsoft.com/office/drawing/2014/main" id="{34D6686C-645A-AECC-2613-E5805B54125B}"/>
              </a:ext>
              <a:ext uri="{C183D7F6-B498-43B3-948B-1728B52AA6E4}">
                <adec:decorative xmlns:adec="http://schemas.microsoft.com/office/drawing/2017/decorative" val="1"/>
              </a:ext>
            </a:extLst>
          </p:cNvPr>
          <p:cNvSpPr/>
          <p:nvPr/>
        </p:nvSpPr>
        <p:spPr>
          <a:xfrm>
            <a:off x="10451791" y="206856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38" name="Rectangle: Rounded Corners 37">
            <a:extLst>
              <a:ext uri="{FF2B5EF4-FFF2-40B4-BE49-F238E27FC236}">
                <a16:creationId xmlns:a16="http://schemas.microsoft.com/office/drawing/2014/main" id="{5924BDAA-A2BB-A74A-6D35-31C931FC5EBA}"/>
              </a:ext>
              <a:ext uri="{C183D7F6-B498-43B3-948B-1728B52AA6E4}">
                <adec:decorative xmlns:adec="http://schemas.microsoft.com/office/drawing/2017/decorative" val="1"/>
              </a:ext>
            </a:extLst>
          </p:cNvPr>
          <p:cNvSpPr/>
          <p:nvPr/>
        </p:nvSpPr>
        <p:spPr>
          <a:xfrm>
            <a:off x="10584371" y="227380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Knowledge &amp; updates</a:t>
            </a:r>
          </a:p>
        </p:txBody>
      </p:sp>
      <p:sp>
        <p:nvSpPr>
          <p:cNvPr id="39" name="Rectangle: Rounded Corners 38">
            <a:extLst>
              <a:ext uri="{FF2B5EF4-FFF2-40B4-BE49-F238E27FC236}">
                <a16:creationId xmlns:a16="http://schemas.microsoft.com/office/drawing/2014/main" id="{FDE744A7-41EF-097C-4C16-91BDD53246AF}"/>
              </a:ext>
              <a:ext uri="{C183D7F6-B498-43B3-948B-1728B52AA6E4}">
                <adec:decorative xmlns:adec="http://schemas.microsoft.com/office/drawing/2017/decorative" val="1"/>
              </a:ext>
            </a:extLst>
          </p:cNvPr>
          <p:cNvSpPr/>
          <p:nvPr/>
        </p:nvSpPr>
        <p:spPr>
          <a:xfrm>
            <a:off x="10655558"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prstClr val="black">
                    <a:lumMod val="65000"/>
                    <a:lumOff val="35000"/>
                  </a:prstClr>
                </a:solidFill>
                <a:latin typeface="Calibri" panose="020F0502020204030204"/>
              </a:rPr>
              <a:t>Culture of feedback</a:t>
            </a:r>
            <a:endPar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F52B766D-27AE-9119-4724-316728622000}"/>
              </a:ext>
              <a:ext uri="{C183D7F6-B498-43B3-948B-1728B52AA6E4}">
                <adec:decorative xmlns:adec="http://schemas.microsoft.com/office/drawing/2017/decorative" val="1"/>
              </a:ext>
            </a:extLst>
          </p:cNvPr>
          <p:cNvSpPr/>
          <p:nvPr/>
        </p:nvSpPr>
        <p:spPr>
          <a:xfrm>
            <a:off x="10611878" y="268802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41" name="Rectangle: Rounded Corners 40">
            <a:extLst>
              <a:ext uri="{FF2B5EF4-FFF2-40B4-BE49-F238E27FC236}">
                <a16:creationId xmlns:a16="http://schemas.microsoft.com/office/drawing/2014/main" id="{E86BB34A-7DB5-90D6-FD6A-E58D2571DBDC}"/>
              </a:ext>
              <a:ext uri="{C183D7F6-B498-43B3-948B-1728B52AA6E4}">
                <adec:decorative xmlns:adec="http://schemas.microsoft.com/office/drawing/2017/decorative" val="1"/>
              </a:ext>
            </a:extLst>
          </p:cNvPr>
          <p:cNvSpPr/>
          <p:nvPr/>
        </p:nvSpPr>
        <p:spPr>
          <a:xfrm>
            <a:off x="10528612" y="28822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grpSp>
        <p:nvGrpSpPr>
          <p:cNvPr id="42" name="Group 41">
            <a:extLst>
              <a:ext uri="{FF2B5EF4-FFF2-40B4-BE49-F238E27FC236}">
                <a16:creationId xmlns:a16="http://schemas.microsoft.com/office/drawing/2014/main" id="{C56DD99D-1E8E-4AC5-BBAF-9E1BF5737D9B}"/>
              </a:ext>
            </a:extLst>
          </p:cNvPr>
          <p:cNvGrpSpPr/>
          <p:nvPr/>
        </p:nvGrpSpPr>
        <p:grpSpPr>
          <a:xfrm>
            <a:off x="11224567" y="1756269"/>
            <a:ext cx="953999" cy="1462014"/>
            <a:chOff x="8060775" y="2014240"/>
            <a:chExt cx="1664918" cy="2513527"/>
          </a:xfrm>
        </p:grpSpPr>
        <p:pic>
          <p:nvPicPr>
            <p:cNvPr id="43" name="Picture 42" descr="A close up of a logo&#10;&#10;Description automatically generated">
              <a:extLst>
                <a:ext uri="{FF2B5EF4-FFF2-40B4-BE49-F238E27FC236}">
                  <a16:creationId xmlns:a16="http://schemas.microsoft.com/office/drawing/2014/main" id="{87DC6F6B-0D2F-280E-27F2-EDAB4F598340}"/>
                </a:ext>
              </a:extLst>
            </p:cNvPr>
            <p:cNvPicPr>
              <a:picLocks noChangeAspect="1"/>
            </p:cNvPicPr>
            <p:nvPr/>
          </p:nvPicPr>
          <p:blipFill>
            <a:blip r:embed="rId80"/>
            <a:stretch>
              <a:fillRect/>
            </a:stretch>
          </p:blipFill>
          <p:spPr>
            <a:xfrm>
              <a:off x="9159504" y="2014240"/>
              <a:ext cx="566189" cy="566189"/>
            </a:xfrm>
            <a:prstGeom prst="rect">
              <a:avLst/>
            </a:prstGeom>
          </p:spPr>
        </p:pic>
        <p:pic>
          <p:nvPicPr>
            <p:cNvPr id="44" name="Picture 43" descr="A close up of a logo&#10;&#10;Description automatically generated">
              <a:extLst>
                <a:ext uri="{FF2B5EF4-FFF2-40B4-BE49-F238E27FC236}">
                  <a16:creationId xmlns:a16="http://schemas.microsoft.com/office/drawing/2014/main" id="{C30B1591-8B8C-4F54-19EA-1CCBE7A42026}"/>
                </a:ext>
              </a:extLst>
            </p:cNvPr>
            <p:cNvPicPr>
              <a:picLocks noChangeAspect="1"/>
            </p:cNvPicPr>
            <p:nvPr/>
          </p:nvPicPr>
          <p:blipFill>
            <a:blip r:embed="rId22"/>
            <a:stretch>
              <a:fillRect/>
            </a:stretch>
          </p:blipFill>
          <p:spPr>
            <a:xfrm>
              <a:off x="8060775" y="2032750"/>
              <a:ext cx="602155" cy="602155"/>
            </a:xfrm>
            <a:prstGeom prst="rect">
              <a:avLst/>
            </a:prstGeom>
          </p:spPr>
        </p:pic>
        <p:pic>
          <p:nvPicPr>
            <p:cNvPr id="45" name="Picture 44" descr="Microsoft Teams app icon">
              <a:extLst>
                <a:ext uri="{FF2B5EF4-FFF2-40B4-BE49-F238E27FC236}">
                  <a16:creationId xmlns:a16="http://schemas.microsoft.com/office/drawing/2014/main" id="{4AF52330-67A5-1217-CF89-2DCCB3D79C49}"/>
                </a:ext>
              </a:extLst>
            </p:cNvPr>
            <p:cNvPicPr>
              <a:picLocks noChangeAspect="1"/>
            </p:cNvPicPr>
            <p:nvPr/>
          </p:nvPicPr>
          <p:blipFill>
            <a:blip r:embed="rId15"/>
            <a:stretch>
              <a:fillRect/>
            </a:stretch>
          </p:blipFill>
          <p:spPr>
            <a:xfrm>
              <a:off x="8752232" y="2367267"/>
              <a:ext cx="571616" cy="541685"/>
            </a:xfrm>
            <a:prstGeom prst="rect">
              <a:avLst/>
            </a:prstGeom>
          </p:spPr>
        </p:pic>
        <p:pic>
          <p:nvPicPr>
            <p:cNvPr id="462" name="Picture 461" descr="A close up of a logo&#10;&#10;Description automatically generated">
              <a:extLst>
                <a:ext uri="{FF2B5EF4-FFF2-40B4-BE49-F238E27FC236}">
                  <a16:creationId xmlns:a16="http://schemas.microsoft.com/office/drawing/2014/main" id="{05BE9BC6-EC09-B8C9-3449-CAC56114B675}"/>
                </a:ext>
              </a:extLst>
            </p:cNvPr>
            <p:cNvPicPr>
              <a:picLocks noChangeAspect="1"/>
            </p:cNvPicPr>
            <p:nvPr/>
          </p:nvPicPr>
          <p:blipFill>
            <a:blip r:embed="rId22"/>
            <a:stretch>
              <a:fillRect/>
            </a:stretch>
          </p:blipFill>
          <p:spPr>
            <a:xfrm>
              <a:off x="8689754" y="3420691"/>
              <a:ext cx="602155" cy="602155"/>
            </a:xfrm>
            <a:prstGeom prst="rect">
              <a:avLst/>
            </a:prstGeom>
          </p:spPr>
        </p:pic>
        <p:pic>
          <p:nvPicPr>
            <p:cNvPr id="463" name="Picture 462" descr="Icon&#10;&#10;Description automatically generated with low confidence">
              <a:extLst>
                <a:ext uri="{FF2B5EF4-FFF2-40B4-BE49-F238E27FC236}">
                  <a16:creationId xmlns:a16="http://schemas.microsoft.com/office/drawing/2014/main" id="{5322F6EB-1024-D3E1-55BC-401D63499C0F}"/>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464" name="Picture 463" descr="Logo for Insights">
              <a:extLst>
                <a:ext uri="{FF2B5EF4-FFF2-40B4-BE49-F238E27FC236}">
                  <a16:creationId xmlns:a16="http://schemas.microsoft.com/office/drawing/2014/main" id="{B1AD188E-6FAE-8C26-759D-7006C1DAA6D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390148" y="4257767"/>
              <a:ext cx="270000" cy="270000"/>
            </a:xfrm>
            <a:prstGeom prst="rect">
              <a:avLst/>
            </a:prstGeom>
          </p:spPr>
        </p:pic>
        <p:pic>
          <p:nvPicPr>
            <p:cNvPr id="465" name="Picture 464" descr="Viva Topics Logo">
              <a:extLst>
                <a:ext uri="{FF2B5EF4-FFF2-40B4-BE49-F238E27FC236}">
                  <a16:creationId xmlns:a16="http://schemas.microsoft.com/office/drawing/2014/main" id="{2DD8FB27-B14F-8B85-9C31-9A8924704E18}"/>
                </a:ext>
              </a:extLst>
            </p:cNvPr>
            <p:cNvPicPr>
              <a:picLocks noChangeAspect="1"/>
            </p:cNvPicPr>
            <p:nvPr/>
          </p:nvPicPr>
          <p:blipFill>
            <a:blip r:embed="rId88">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466" name="Picture 465">
              <a:extLst>
                <a:ext uri="{FF2B5EF4-FFF2-40B4-BE49-F238E27FC236}">
                  <a16:creationId xmlns:a16="http://schemas.microsoft.com/office/drawing/2014/main" id="{21D33E22-636B-272A-F9D8-CB689C720E44}"/>
                </a:ext>
              </a:extLst>
            </p:cNvPr>
            <p:cNvPicPr>
              <a:picLocks noChangeAspect="1"/>
            </p:cNvPicPr>
            <p:nvPr/>
          </p:nvPicPr>
          <p:blipFill>
            <a:blip r:embed="rId89" cstate="print">
              <a:extLst>
                <a:ext uri="{28A0092B-C50C-407E-A947-70E740481C1C}">
                  <a14:useLocalDpi xmlns:a14="http://schemas.microsoft.com/office/drawing/2010/main" val="0"/>
                </a:ext>
              </a:extLst>
            </a:blip>
            <a:srcRect/>
            <a:stretch/>
          </p:blipFill>
          <p:spPr>
            <a:xfrm>
              <a:off x="8760711" y="4246186"/>
              <a:ext cx="270000" cy="270000"/>
            </a:xfrm>
            <a:prstGeom prst="rect">
              <a:avLst/>
            </a:prstGeom>
          </p:spPr>
        </p:pic>
        <p:pic>
          <p:nvPicPr>
            <p:cNvPr id="467" name="Picture 466" descr="A picture containing toy, vector graphics&#10;&#10;Description automatically generated">
              <a:extLst>
                <a:ext uri="{FF2B5EF4-FFF2-40B4-BE49-F238E27FC236}">
                  <a16:creationId xmlns:a16="http://schemas.microsoft.com/office/drawing/2014/main" id="{4FDE16B4-F808-9CC7-AB26-41A121F33BA6}"/>
                </a:ext>
              </a:extLst>
            </p:cNvPr>
            <p:cNvPicPr>
              <a:picLocks noChangeAspect="1"/>
            </p:cNvPicPr>
            <p:nvPr/>
          </p:nvPicPr>
          <p:blipFill rotWithShape="1">
            <a:blip r:embed="rId90"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468" name="Picture 467" descr="Viva Engage icon">
              <a:extLst>
                <a:ext uri="{FF2B5EF4-FFF2-40B4-BE49-F238E27FC236}">
                  <a16:creationId xmlns:a16="http://schemas.microsoft.com/office/drawing/2014/main" id="{3589392F-9CF6-50FE-2AB9-C984FF61DA5E}"/>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469" name="Picture 468" descr="Icon&#10;&#10;Description automatically generated">
              <a:extLst>
                <a:ext uri="{FF2B5EF4-FFF2-40B4-BE49-F238E27FC236}">
                  <a16:creationId xmlns:a16="http://schemas.microsoft.com/office/drawing/2014/main" id="{4905BDB8-A88A-E81C-AB6C-5B2E35B99283}"/>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470" name="Picture 469" descr="Viva Connections Logo">
              <a:extLst>
                <a:ext uri="{FF2B5EF4-FFF2-40B4-BE49-F238E27FC236}">
                  <a16:creationId xmlns:a16="http://schemas.microsoft.com/office/drawing/2014/main" id="{63FE4798-47F2-95EF-BCCF-994E876221A5}"/>
                </a:ext>
              </a:extLst>
            </p:cNvPr>
            <p:cNvPicPr>
              <a:picLocks noChangeAspect="1"/>
            </p:cNvPicPr>
            <p:nvPr/>
          </p:nvPicPr>
          <p:blipFill>
            <a:blip r:embed="rId92">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471" name="Picture 470" descr="A purple and pink logo&#10;&#10;Description automatically generated">
              <a:extLst>
                <a:ext uri="{FF2B5EF4-FFF2-40B4-BE49-F238E27FC236}">
                  <a16:creationId xmlns:a16="http://schemas.microsoft.com/office/drawing/2014/main" id="{654F8389-0E1B-37AF-70D3-662674EE2406}"/>
                </a:ext>
              </a:extLst>
            </p:cNvPr>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spTree>
    <p:extLst>
      <p:ext uri="{BB962C8B-B14F-4D97-AF65-F5344CB8AC3E}">
        <p14:creationId xmlns:p14="http://schemas.microsoft.com/office/powerpoint/2010/main" val="2381982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500"/>
                                        <p:tgtEl>
                                          <p:spTgt spid="1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fade">
                                      <p:cBhvr>
                                        <p:cTn id="24" dur="500"/>
                                        <p:tgtEl>
                                          <p:spTgt spid="1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fade">
                                      <p:cBhvr>
                                        <p:cTn id="27" dur="500"/>
                                        <p:tgtEl>
                                          <p:spTgt spid="149"/>
                                        </p:tgtEl>
                                      </p:cBhvr>
                                    </p:animEffect>
                                  </p:childTnLst>
                                </p:cTn>
                              </p:par>
                              <p:par>
                                <p:cTn id="28" presetID="10" presetClass="entr" presetSubtype="0" fill="hold" nodeType="withEffect">
                                  <p:stCondLst>
                                    <p:cond delay="0"/>
                                  </p:stCondLst>
                                  <p:childTnLst>
                                    <p:set>
                                      <p:cBhvr>
                                        <p:cTn id="29" dur="1" fill="hold">
                                          <p:stCondLst>
                                            <p:cond delay="0"/>
                                          </p:stCondLst>
                                        </p:cTn>
                                        <p:tgtEl>
                                          <p:spTgt spid="243"/>
                                        </p:tgtEl>
                                        <p:attrNameLst>
                                          <p:attrName>style.visibility</p:attrName>
                                        </p:attrNameLst>
                                      </p:cBhvr>
                                      <p:to>
                                        <p:strVal val="visible"/>
                                      </p:to>
                                    </p:set>
                                    <p:animEffect transition="in" filter="fade">
                                      <p:cBhvr>
                                        <p:cTn id="30"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P spid="138" grpId="0" animBg="1"/>
      <p:bldP spid="139" grpId="0" animBg="1"/>
      <p:bldP spid="140" grpId="0" animBg="1"/>
      <p:bldP spid="1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Person focus</a:t>
            </a:r>
          </a:p>
        </p:txBody>
      </p:sp>
      <p:sp>
        <p:nvSpPr>
          <p:cNvPr id="7" name="TextBox 6">
            <a:extLst>
              <a:ext uri="{FF2B5EF4-FFF2-40B4-BE49-F238E27FC236}">
                <a16:creationId xmlns:a16="http://schemas.microsoft.com/office/drawing/2014/main" id="{A88400DF-35C4-4F53-82DD-8741070679D2}"/>
              </a:ext>
            </a:extLst>
          </p:cNvPr>
          <p:cNvSpPr txBox="1"/>
          <p:nvPr/>
        </p:nvSpPr>
        <p:spPr>
          <a:xfrm>
            <a:off x="4275532" y="4951468"/>
            <a:ext cx="39114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042223" y="2345880"/>
            <a:ext cx="2380956" cy="239172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6" name="Partial Circle 245">
            <a:extLst>
              <a:ext uri="{FF2B5EF4-FFF2-40B4-BE49-F238E27FC236}">
                <a16:creationId xmlns:a16="http://schemas.microsoft.com/office/drawing/2014/main" id="{57C3C495-FC11-4328-A5D9-22F8512C28B4}"/>
              </a:ext>
              <a:ext uri="{C183D7F6-B498-43B3-948B-1728B52AA6E4}">
                <adec:decorative xmlns:adec="http://schemas.microsoft.com/office/drawing/2017/decorative" val="1"/>
              </a:ext>
            </a:extLst>
          </p:cNvPr>
          <p:cNvSpPr/>
          <p:nvPr/>
        </p:nvSpPr>
        <p:spPr>
          <a:xfrm>
            <a:off x="5053005" y="2343606"/>
            <a:ext cx="2383218" cy="2393998"/>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050742" y="2343608"/>
            <a:ext cx="2383218" cy="2393998"/>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5050742" y="2343608"/>
            <a:ext cx="2383218" cy="2393998"/>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051727" y="2343608"/>
            <a:ext cx="2383218" cy="2393998"/>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TextBox 197">
            <a:extLst>
              <a:ext uri="{FF2B5EF4-FFF2-40B4-BE49-F238E27FC236}">
                <a16:creationId xmlns:a16="http://schemas.microsoft.com/office/drawing/2014/main" id="{188FFBBE-E971-4D11-A3FA-0DC5F5D72C82}"/>
              </a:ext>
            </a:extLst>
          </p:cNvPr>
          <p:cNvSpPr txBox="1"/>
          <p:nvPr/>
        </p:nvSpPr>
        <p:spPr>
          <a:xfrm>
            <a:off x="4236720" y="1724158"/>
            <a:ext cx="1802221"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206" name="Rectangle: Rounded Corners 205">
            <a:extLst>
              <a:ext uri="{FF2B5EF4-FFF2-40B4-BE49-F238E27FC236}">
                <a16:creationId xmlns:a16="http://schemas.microsoft.com/office/drawing/2014/main" id="{808F102F-AB55-4ED9-A66C-5A4E33E39467}"/>
              </a:ext>
              <a:ext uri="{C183D7F6-B498-43B3-948B-1728B52AA6E4}">
                <adec:decorative xmlns:adec="http://schemas.microsoft.com/office/drawing/2017/decorative" val="1"/>
              </a:ext>
            </a:extLst>
          </p:cNvPr>
          <p:cNvSpPr/>
          <p:nvPr/>
        </p:nvSpPr>
        <p:spPr>
          <a:xfrm>
            <a:off x="4188497" y="2095938"/>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205" name="Rectangle: Rounded Corners 204">
            <a:extLst>
              <a:ext uri="{FF2B5EF4-FFF2-40B4-BE49-F238E27FC236}">
                <a16:creationId xmlns:a16="http://schemas.microsoft.com/office/drawing/2014/main" id="{DAD6CA3A-7CFB-4F92-84D0-1319CD10CFA4}"/>
              </a:ext>
              <a:ext uri="{C183D7F6-B498-43B3-948B-1728B52AA6E4}">
                <adec:decorative xmlns:adec="http://schemas.microsoft.com/office/drawing/2017/decorative" val="1"/>
              </a:ext>
            </a:extLst>
          </p:cNvPr>
          <p:cNvSpPr/>
          <p:nvPr/>
        </p:nvSpPr>
        <p:spPr>
          <a:xfrm>
            <a:off x="3654208" y="2413399"/>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201" name="Rectangle: Rounded Corners 200">
            <a:extLst>
              <a:ext uri="{FF2B5EF4-FFF2-40B4-BE49-F238E27FC236}">
                <a16:creationId xmlns:a16="http://schemas.microsoft.com/office/drawing/2014/main" id="{80D5D500-2B35-4818-92FC-59C37385F10D}"/>
              </a:ext>
              <a:ext uri="{C183D7F6-B498-43B3-948B-1728B52AA6E4}">
                <adec:decorative xmlns:adec="http://schemas.microsoft.com/office/drawing/2017/decorative" val="1"/>
              </a:ext>
            </a:extLst>
          </p:cNvPr>
          <p:cNvSpPr/>
          <p:nvPr/>
        </p:nvSpPr>
        <p:spPr>
          <a:xfrm>
            <a:off x="3499209" y="2764422"/>
            <a:ext cx="1583651"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204" name="Rectangle: Rounded Corners 203">
            <a:extLst>
              <a:ext uri="{FF2B5EF4-FFF2-40B4-BE49-F238E27FC236}">
                <a16:creationId xmlns:a16="http://schemas.microsoft.com/office/drawing/2014/main" id="{C7BC2FB5-0138-4B06-B041-A26AD317DE85}"/>
              </a:ext>
              <a:ext uri="{C183D7F6-B498-43B3-948B-1728B52AA6E4}">
                <adec:decorative xmlns:adec="http://schemas.microsoft.com/office/drawing/2017/decorative" val="1"/>
              </a:ext>
            </a:extLst>
          </p:cNvPr>
          <p:cNvSpPr/>
          <p:nvPr/>
        </p:nvSpPr>
        <p:spPr>
          <a:xfrm>
            <a:off x="3385067" y="3115443"/>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202" name="Rectangle: Rounded Corners 201">
            <a:extLst>
              <a:ext uri="{FF2B5EF4-FFF2-40B4-BE49-F238E27FC236}">
                <a16:creationId xmlns:a16="http://schemas.microsoft.com/office/drawing/2014/main" id="{7D71CEBC-9831-49C4-99C0-D8D35BD57D6D}"/>
              </a:ext>
              <a:ext uri="{C183D7F6-B498-43B3-948B-1728B52AA6E4}">
                <adec:decorative xmlns:adec="http://schemas.microsoft.com/office/drawing/2017/decorative" val="1"/>
              </a:ext>
            </a:extLst>
          </p:cNvPr>
          <p:cNvSpPr/>
          <p:nvPr/>
        </p:nvSpPr>
        <p:spPr>
          <a:xfrm>
            <a:off x="3359011" y="3471252"/>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203" name="Rectangle: Rounded Corners 202">
            <a:extLst>
              <a:ext uri="{FF2B5EF4-FFF2-40B4-BE49-F238E27FC236}">
                <a16:creationId xmlns:a16="http://schemas.microsoft.com/office/drawing/2014/main" id="{6B37611E-C630-4D71-B198-C3C563D35B94}"/>
              </a:ext>
              <a:ext uri="{C183D7F6-B498-43B3-948B-1728B52AA6E4}">
                <adec:decorative xmlns:adec="http://schemas.microsoft.com/office/drawing/2017/decorative" val="1"/>
              </a:ext>
            </a:extLst>
          </p:cNvPr>
          <p:cNvSpPr/>
          <p:nvPr/>
        </p:nvSpPr>
        <p:spPr>
          <a:xfrm>
            <a:off x="3411172" y="3820182"/>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3758567" y="4263455"/>
            <a:ext cx="1693364"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21" name="Rectangle: Rounded Corners 220">
            <a:extLst>
              <a:ext uri="{FF2B5EF4-FFF2-40B4-BE49-F238E27FC236}">
                <a16:creationId xmlns:a16="http://schemas.microsoft.com/office/drawing/2014/main" id="{9F406FA4-CFE4-4AA1-8EFD-34CFF7593CF5}"/>
              </a:ext>
              <a:ext uri="{C183D7F6-B498-43B3-948B-1728B52AA6E4}">
                <adec:decorative xmlns:adec="http://schemas.microsoft.com/office/drawing/2017/decorative" val="1"/>
              </a:ext>
            </a:extLst>
          </p:cNvPr>
          <p:cNvSpPr/>
          <p:nvPr/>
        </p:nvSpPr>
        <p:spPr>
          <a:xfrm>
            <a:off x="4064011" y="4624883"/>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a:solidFill>
                  <a:prstClr val="black">
                    <a:lumMod val="65000"/>
                    <a:lumOff val="35000"/>
                  </a:prstClr>
                </a:solidFill>
                <a:latin typeface="Calibri" panose="020F0502020204030204"/>
              </a:rPr>
              <a:t>My Enablement</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00" name="TextBox 199">
            <a:extLst>
              <a:ext uri="{FF2B5EF4-FFF2-40B4-BE49-F238E27FC236}">
                <a16:creationId xmlns:a16="http://schemas.microsoft.com/office/drawing/2014/main" id="{DD37FFF6-2521-4A51-BBFD-5F9F16CDD4A1}"/>
              </a:ext>
            </a:extLst>
          </p:cNvPr>
          <p:cNvSpPr txBox="1"/>
          <p:nvPr/>
        </p:nvSpPr>
        <p:spPr>
          <a:xfrm>
            <a:off x="7287765" y="2611193"/>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25" name="Rectangle: Rounded Corners 224">
            <a:extLst>
              <a:ext uri="{FF2B5EF4-FFF2-40B4-BE49-F238E27FC236}">
                <a16:creationId xmlns:a16="http://schemas.microsoft.com/office/drawing/2014/main" id="{754461AF-5C02-43D4-9A9B-6242D4A5A5C7}"/>
              </a:ext>
              <a:ext uri="{C183D7F6-B498-43B3-948B-1728B52AA6E4}">
                <adec:decorative xmlns:adec="http://schemas.microsoft.com/office/drawing/2017/decorative" val="1"/>
              </a:ext>
            </a:extLst>
          </p:cNvPr>
          <p:cNvSpPr/>
          <p:nvPr/>
        </p:nvSpPr>
        <p:spPr>
          <a:xfrm>
            <a:off x="7502073" y="2980023"/>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4" name="Rectangle: Rounded Corners 213">
            <a:extLst>
              <a:ext uri="{FF2B5EF4-FFF2-40B4-BE49-F238E27FC236}">
                <a16:creationId xmlns:a16="http://schemas.microsoft.com/office/drawing/2014/main" id="{C208474D-377C-4943-A31D-14A6FFADFA33}"/>
              </a:ext>
              <a:ext uri="{C183D7F6-B498-43B3-948B-1728B52AA6E4}">
                <adec:decorative xmlns:adec="http://schemas.microsoft.com/office/drawing/2017/decorative" val="1"/>
              </a:ext>
            </a:extLst>
          </p:cNvPr>
          <p:cNvSpPr/>
          <p:nvPr/>
        </p:nvSpPr>
        <p:spPr>
          <a:xfrm>
            <a:off x="7561482" y="3403049"/>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213" name="Rectangle: Rounded Corners 212">
            <a:extLst>
              <a:ext uri="{FF2B5EF4-FFF2-40B4-BE49-F238E27FC236}">
                <a16:creationId xmlns:a16="http://schemas.microsoft.com/office/drawing/2014/main" id="{255A7D64-1EF0-4F19-B16B-40EADAF6A850}"/>
              </a:ext>
              <a:ext uri="{C183D7F6-B498-43B3-948B-1728B52AA6E4}">
                <adec:decorative xmlns:adec="http://schemas.microsoft.com/office/drawing/2017/decorative" val="1"/>
              </a:ext>
            </a:extLst>
          </p:cNvPr>
          <p:cNvSpPr/>
          <p:nvPr/>
        </p:nvSpPr>
        <p:spPr>
          <a:xfrm>
            <a:off x="7339670" y="4130824"/>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548983" y="2869802"/>
            <a:ext cx="1377151" cy="1383379"/>
          </a:xfrm>
          <a:prstGeom prst="ellipse">
            <a:avLst/>
          </a:prstGeom>
          <a:ln>
            <a:solidFill>
              <a:schemeClr val="bg1"/>
            </a:solidFill>
          </a:ln>
          <a:effectLst>
            <a:outerShdw blurRad="203200" dist="63500" dir="2700000" algn="ctr" rotWithShape="0">
              <a:prstClr val="black">
                <a:alpha val="25000"/>
              </a:prstClr>
            </a:outerShdw>
          </a:effectLst>
        </p:spPr>
      </p:pic>
      <p:sp>
        <p:nvSpPr>
          <p:cNvPr id="34" name="Rectangle: Rounded Corners 33">
            <a:extLst>
              <a:ext uri="{FF2B5EF4-FFF2-40B4-BE49-F238E27FC236}">
                <a16:creationId xmlns:a16="http://schemas.microsoft.com/office/drawing/2014/main" id="{7AB71B1B-0EB1-476D-AA53-283B56CDC9BD}"/>
              </a:ext>
              <a:ext uri="{C183D7F6-B498-43B3-948B-1728B52AA6E4}">
                <adec:decorative xmlns:adec="http://schemas.microsoft.com/office/drawing/2017/decorative" val="1"/>
              </a:ext>
            </a:extLst>
          </p:cNvPr>
          <p:cNvSpPr/>
          <p:nvPr/>
        </p:nvSpPr>
        <p:spPr>
          <a:xfrm>
            <a:off x="2341405" y="463169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&amp; </a:t>
            </a: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Security</a:t>
            </a:r>
          </a:p>
        </p:txBody>
      </p:sp>
      <p:sp>
        <p:nvSpPr>
          <p:cNvPr id="35" name="Rectangle: Rounded Corners 34">
            <a:extLst>
              <a:ext uri="{FF2B5EF4-FFF2-40B4-BE49-F238E27FC236}">
                <a16:creationId xmlns:a16="http://schemas.microsoft.com/office/drawing/2014/main" id="{78FA88C6-1578-4227-B726-9D634B9E131C}"/>
              </a:ext>
              <a:ext uri="{C183D7F6-B498-43B3-948B-1728B52AA6E4}">
                <adec:decorative xmlns:adec="http://schemas.microsoft.com/office/drawing/2017/decorative" val="1"/>
              </a:ext>
            </a:extLst>
          </p:cNvPr>
          <p:cNvSpPr/>
          <p:nvPr/>
        </p:nvSpPr>
        <p:spPr>
          <a:xfrm>
            <a:off x="2345514" y="495146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6" name="Rectangle: Rounded Corners 35">
            <a:extLst>
              <a:ext uri="{FF2B5EF4-FFF2-40B4-BE49-F238E27FC236}">
                <a16:creationId xmlns:a16="http://schemas.microsoft.com/office/drawing/2014/main" id="{5BD96399-78DE-4C71-B846-1F90C86308AF}"/>
              </a:ext>
              <a:ext uri="{C183D7F6-B498-43B3-948B-1728B52AA6E4}">
                <adec:decorative xmlns:adec="http://schemas.microsoft.com/office/drawing/2017/decorative" val="1"/>
              </a:ext>
            </a:extLst>
          </p:cNvPr>
          <p:cNvSpPr/>
          <p:nvPr/>
        </p:nvSpPr>
        <p:spPr>
          <a:xfrm>
            <a:off x="2335166" y="5271238"/>
            <a:ext cx="1603710" cy="21181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grpSp>
        <p:nvGrpSpPr>
          <p:cNvPr id="6" name="Group 5" descr="My Internal Brand, Internal Profile, Public Brand represent Business Role Identity">
            <a:extLst>
              <a:ext uri="{FF2B5EF4-FFF2-40B4-BE49-F238E27FC236}">
                <a16:creationId xmlns:a16="http://schemas.microsoft.com/office/drawing/2014/main" id="{D53EF3FA-4FCC-4D23-888B-152C1CFA9A89}"/>
              </a:ext>
            </a:extLst>
          </p:cNvPr>
          <p:cNvGrpSpPr/>
          <p:nvPr/>
        </p:nvGrpSpPr>
        <p:grpSpPr>
          <a:xfrm>
            <a:off x="9216761" y="2918971"/>
            <a:ext cx="2248014" cy="1501680"/>
            <a:chOff x="9216761" y="2918971"/>
            <a:chExt cx="2248014" cy="1501680"/>
          </a:xfrm>
        </p:grpSpPr>
        <p:sp>
          <p:nvSpPr>
            <p:cNvPr id="33" name="TextBox 32">
              <a:extLst>
                <a:ext uri="{FF2B5EF4-FFF2-40B4-BE49-F238E27FC236}">
                  <a16:creationId xmlns:a16="http://schemas.microsoft.com/office/drawing/2014/main" id="{E92F5211-3ABB-437A-A4B0-3543B81A071F}"/>
                </a:ext>
              </a:extLst>
            </p:cNvPr>
            <p:cNvSpPr txBox="1"/>
            <p:nvPr/>
          </p:nvSpPr>
          <p:spPr>
            <a:xfrm>
              <a:off x="9535779" y="3507630"/>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Business Role Identity</a:t>
              </a:r>
            </a:p>
          </p:txBody>
        </p:sp>
        <p:sp>
          <p:nvSpPr>
            <p:cNvPr id="3" name="Right Brace 2">
              <a:extLst>
                <a:ext uri="{FF2B5EF4-FFF2-40B4-BE49-F238E27FC236}">
                  <a16:creationId xmlns:a16="http://schemas.microsoft.com/office/drawing/2014/main" id="{00C428CC-CE82-406D-BC50-7D392F33F6F6}"/>
                </a:ext>
              </a:extLst>
            </p:cNvPr>
            <p:cNvSpPr/>
            <p:nvPr/>
          </p:nvSpPr>
          <p:spPr>
            <a:xfrm>
              <a:off x="9216761" y="2918971"/>
              <a:ext cx="361631" cy="1501680"/>
            </a:xfrm>
            <a:prstGeom prst="rightBrace">
              <a:avLst>
                <a:gd name="adj1" fmla="val 6762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8" name="Group 7" descr="These Business Role Identity contribute to represent as IT Professional, Adoption &amp; Change management, Talent , Consulting, Retail, Marketing, Finance, etc.">
            <a:extLst>
              <a:ext uri="{FF2B5EF4-FFF2-40B4-BE49-F238E27FC236}">
                <a16:creationId xmlns:a16="http://schemas.microsoft.com/office/drawing/2014/main" id="{7AEF108C-FD73-457C-B858-6565655DADBA}"/>
              </a:ext>
            </a:extLst>
          </p:cNvPr>
          <p:cNvGrpSpPr/>
          <p:nvPr/>
        </p:nvGrpSpPr>
        <p:grpSpPr>
          <a:xfrm>
            <a:off x="9871834" y="882729"/>
            <a:ext cx="3049027" cy="5619296"/>
            <a:chOff x="9871834" y="882729"/>
            <a:chExt cx="3049027" cy="5619296"/>
          </a:xfrm>
          <a:solidFill>
            <a:schemeClr val="bg1"/>
          </a:solidFill>
        </p:grpSpPr>
        <p:sp>
          <p:nvSpPr>
            <p:cNvPr id="80" name="Rectangle: Rounded Corners 79">
              <a:extLst>
                <a:ext uri="{FF2B5EF4-FFF2-40B4-BE49-F238E27FC236}">
                  <a16:creationId xmlns:a16="http://schemas.microsoft.com/office/drawing/2014/main" id="{B781286D-1903-443F-8BDB-9963666185A5}"/>
                </a:ext>
              </a:extLst>
            </p:cNvPr>
            <p:cNvSpPr/>
            <p:nvPr/>
          </p:nvSpPr>
          <p:spPr>
            <a:xfrm>
              <a:off x="10130065" y="269163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Adoption &amp; Change </a:t>
              </a:r>
              <a:r>
                <a:rPr kumimoji="0" lang="en-AU" sz="1000" b="0" i="0" u="none" strike="noStrike" kern="1200" cap="none" spc="0" normalizeH="0" baseline="0" noProof="0" err="1">
                  <a:ln>
                    <a:noFill/>
                  </a:ln>
                  <a:solidFill>
                    <a:schemeClr val="tx1">
                      <a:alpha val="43000"/>
                    </a:schemeClr>
                  </a:solidFill>
                  <a:effectLst/>
                  <a:uLnTx/>
                  <a:uFillTx/>
                  <a:latin typeface="Calibri" panose="020F0502020204030204"/>
                  <a:ea typeface="+mn-ea"/>
                  <a:cs typeface="+mn-cs"/>
                </a:rPr>
                <a:t>Mgmt</a:t>
              </a:r>
              <a:endPar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E3716D02-BA44-4D63-ADEF-307A2D4E00AA}"/>
                </a:ext>
              </a:extLst>
            </p:cNvPr>
            <p:cNvSpPr/>
            <p:nvPr/>
          </p:nvSpPr>
          <p:spPr>
            <a:xfrm>
              <a:off x="9950155" y="300273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Sales</a:t>
              </a:r>
            </a:p>
          </p:txBody>
        </p:sp>
        <p:sp>
          <p:nvSpPr>
            <p:cNvPr id="82" name="Rectangle: Rounded Corners 81">
              <a:extLst>
                <a:ext uri="{FF2B5EF4-FFF2-40B4-BE49-F238E27FC236}">
                  <a16:creationId xmlns:a16="http://schemas.microsoft.com/office/drawing/2014/main" id="{D841DFFE-3A47-4CFE-B2E1-B59234A95373}"/>
                </a:ext>
              </a:extLst>
            </p:cNvPr>
            <p:cNvSpPr/>
            <p:nvPr/>
          </p:nvSpPr>
          <p:spPr>
            <a:xfrm>
              <a:off x="10869558" y="1484864"/>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Marketing</a:t>
              </a:r>
            </a:p>
          </p:txBody>
        </p:sp>
        <p:sp>
          <p:nvSpPr>
            <p:cNvPr id="83" name="Rectangle: Rounded Corners 82">
              <a:extLst>
                <a:ext uri="{FF2B5EF4-FFF2-40B4-BE49-F238E27FC236}">
                  <a16:creationId xmlns:a16="http://schemas.microsoft.com/office/drawing/2014/main" id="{6FF744B9-0DB5-42FA-906E-0AC530848200}"/>
                </a:ext>
              </a:extLst>
            </p:cNvPr>
            <p:cNvSpPr/>
            <p:nvPr/>
          </p:nvSpPr>
          <p:spPr>
            <a:xfrm>
              <a:off x="11145114" y="628816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1000">
                  <a:solidFill>
                    <a:prstClr val="black">
                      <a:lumMod val="65000"/>
                      <a:lumOff val="35000"/>
                      <a:alpha val="43000"/>
                    </a:prstClr>
                  </a:solidFill>
                </a:rPr>
                <a:t>Fraud Protection              _</a:t>
              </a:r>
            </a:p>
          </p:txBody>
        </p:sp>
        <p:sp>
          <p:nvSpPr>
            <p:cNvPr id="84" name="Rectangle: Rounded Corners 83">
              <a:extLst>
                <a:ext uri="{FF2B5EF4-FFF2-40B4-BE49-F238E27FC236}">
                  <a16:creationId xmlns:a16="http://schemas.microsoft.com/office/drawing/2014/main" id="{588EEFC7-8445-46E2-8A4F-093C473D37E1}"/>
                </a:ext>
              </a:extLst>
            </p:cNvPr>
            <p:cNvSpPr/>
            <p:nvPr/>
          </p:nvSpPr>
          <p:spPr>
            <a:xfrm>
              <a:off x="10714684" y="17724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Retail</a:t>
              </a:r>
            </a:p>
          </p:txBody>
        </p:sp>
        <p:sp>
          <p:nvSpPr>
            <p:cNvPr id="85" name="Rectangle: Rounded Corners 84">
              <a:extLst>
                <a:ext uri="{FF2B5EF4-FFF2-40B4-BE49-F238E27FC236}">
                  <a16:creationId xmlns:a16="http://schemas.microsoft.com/office/drawing/2014/main" id="{93C085FE-81E0-4CBF-9919-EEEF82DCBD64}"/>
                </a:ext>
              </a:extLst>
            </p:cNvPr>
            <p:cNvSpPr/>
            <p:nvPr/>
          </p:nvSpPr>
          <p:spPr>
            <a:xfrm>
              <a:off x="10527013" y="207884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Data Analytics</a:t>
              </a:r>
            </a:p>
          </p:txBody>
        </p:sp>
        <p:sp>
          <p:nvSpPr>
            <p:cNvPr id="86" name="Rectangle: Rounded Corners 85">
              <a:extLst>
                <a:ext uri="{FF2B5EF4-FFF2-40B4-BE49-F238E27FC236}">
                  <a16:creationId xmlns:a16="http://schemas.microsoft.com/office/drawing/2014/main" id="{9A0693B0-FDE1-4142-9CFD-F5193C3DC43C}"/>
                </a:ext>
              </a:extLst>
            </p:cNvPr>
            <p:cNvSpPr/>
            <p:nvPr/>
          </p:nvSpPr>
          <p:spPr>
            <a:xfrm>
              <a:off x="10379077" y="2385239"/>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Manufacturing</a:t>
              </a:r>
            </a:p>
          </p:txBody>
        </p:sp>
        <p:sp>
          <p:nvSpPr>
            <p:cNvPr id="87" name="Rectangle: Rounded Corners 86">
              <a:extLst>
                <a:ext uri="{FF2B5EF4-FFF2-40B4-BE49-F238E27FC236}">
                  <a16:creationId xmlns:a16="http://schemas.microsoft.com/office/drawing/2014/main" id="{301FB52E-3213-4D86-B69A-2BAF2859B1CD}"/>
                </a:ext>
              </a:extLst>
            </p:cNvPr>
            <p:cNvSpPr/>
            <p:nvPr/>
          </p:nvSpPr>
          <p:spPr>
            <a:xfrm>
              <a:off x="11074124" y="118043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Finance</a:t>
              </a:r>
            </a:p>
          </p:txBody>
        </p:sp>
        <p:sp>
          <p:nvSpPr>
            <p:cNvPr id="88" name="Rectangle: Rounded Corners 87">
              <a:extLst>
                <a:ext uri="{FF2B5EF4-FFF2-40B4-BE49-F238E27FC236}">
                  <a16:creationId xmlns:a16="http://schemas.microsoft.com/office/drawing/2014/main" id="{446698C9-BC0E-4F58-BE8E-942A6214C309}"/>
                </a:ext>
              </a:extLst>
            </p:cNvPr>
            <p:cNvSpPr/>
            <p:nvPr/>
          </p:nvSpPr>
          <p:spPr>
            <a:xfrm>
              <a:off x="10001434" y="412909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Customer Service</a:t>
              </a:r>
            </a:p>
          </p:txBody>
        </p:sp>
        <p:sp>
          <p:nvSpPr>
            <p:cNvPr id="89" name="Rectangle: Rounded Corners 88">
              <a:extLst>
                <a:ext uri="{FF2B5EF4-FFF2-40B4-BE49-F238E27FC236}">
                  <a16:creationId xmlns:a16="http://schemas.microsoft.com/office/drawing/2014/main" id="{F46F75BC-424C-4FDB-8CFD-ECEC885300A8}"/>
                </a:ext>
              </a:extLst>
            </p:cNvPr>
            <p:cNvSpPr/>
            <p:nvPr/>
          </p:nvSpPr>
          <p:spPr>
            <a:xfrm>
              <a:off x="10185870" y="4448848"/>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Health</a:t>
              </a:r>
            </a:p>
          </p:txBody>
        </p:sp>
        <p:sp>
          <p:nvSpPr>
            <p:cNvPr id="90" name="Rectangle: Rounded Corners 89">
              <a:extLst>
                <a:ext uri="{FF2B5EF4-FFF2-40B4-BE49-F238E27FC236}">
                  <a16:creationId xmlns:a16="http://schemas.microsoft.com/office/drawing/2014/main" id="{2BF65CD8-6C60-4487-9B6F-1CA42F88D351}"/>
                </a:ext>
              </a:extLst>
            </p:cNvPr>
            <p:cNvSpPr/>
            <p:nvPr/>
          </p:nvSpPr>
          <p:spPr>
            <a:xfrm>
              <a:off x="10379077" y="473760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Government</a:t>
              </a:r>
            </a:p>
          </p:txBody>
        </p:sp>
        <p:sp>
          <p:nvSpPr>
            <p:cNvPr id="91" name="Rectangle: Rounded Corners 90">
              <a:extLst>
                <a:ext uri="{FF2B5EF4-FFF2-40B4-BE49-F238E27FC236}">
                  <a16:creationId xmlns:a16="http://schemas.microsoft.com/office/drawing/2014/main" id="{95EEB94E-4AB4-45DF-B7A4-D4C667F02C73}"/>
                </a:ext>
              </a:extLst>
            </p:cNvPr>
            <p:cNvSpPr/>
            <p:nvPr/>
          </p:nvSpPr>
          <p:spPr>
            <a:xfrm>
              <a:off x="10527013" y="50520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Education</a:t>
              </a:r>
            </a:p>
          </p:txBody>
        </p:sp>
        <p:sp>
          <p:nvSpPr>
            <p:cNvPr id="92" name="Rectangle: Rounded Corners 91">
              <a:extLst>
                <a:ext uri="{FF2B5EF4-FFF2-40B4-BE49-F238E27FC236}">
                  <a16:creationId xmlns:a16="http://schemas.microsoft.com/office/drawing/2014/main" id="{DA2B9CEA-B6BD-4D94-ABBB-8EE4B752FACE}"/>
                </a:ext>
              </a:extLst>
            </p:cNvPr>
            <p:cNvSpPr/>
            <p:nvPr/>
          </p:nvSpPr>
          <p:spPr>
            <a:xfrm>
              <a:off x="10681458" y="536650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Field Services</a:t>
              </a:r>
            </a:p>
          </p:txBody>
        </p:sp>
        <p:sp>
          <p:nvSpPr>
            <p:cNvPr id="93" name="Rectangle: Rounded Corners 92">
              <a:extLst>
                <a:ext uri="{FF2B5EF4-FFF2-40B4-BE49-F238E27FC236}">
                  <a16:creationId xmlns:a16="http://schemas.microsoft.com/office/drawing/2014/main" id="{A6CAFB0F-1DD9-4880-A605-EDD2F0223399}"/>
                </a:ext>
              </a:extLst>
            </p:cNvPr>
            <p:cNvSpPr/>
            <p:nvPr/>
          </p:nvSpPr>
          <p:spPr>
            <a:xfrm>
              <a:off x="10811058" y="566400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Consulting</a:t>
              </a:r>
            </a:p>
          </p:txBody>
        </p:sp>
        <p:sp>
          <p:nvSpPr>
            <p:cNvPr id="94" name="Rectangle: Rounded Corners 93">
              <a:extLst>
                <a:ext uri="{FF2B5EF4-FFF2-40B4-BE49-F238E27FC236}">
                  <a16:creationId xmlns:a16="http://schemas.microsoft.com/office/drawing/2014/main" id="{45918467-246A-455A-B7F7-E1ED856BF33C}"/>
                </a:ext>
              </a:extLst>
            </p:cNvPr>
            <p:cNvSpPr/>
            <p:nvPr/>
          </p:nvSpPr>
          <p:spPr>
            <a:xfrm>
              <a:off x="11301613" y="882729"/>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Arts</a:t>
              </a:r>
              <a:r>
                <a:rPr kumimoji="0" lang="en-AU" sz="1000" b="0" i="0" u="none" strike="noStrike" kern="1200" cap="none" spc="0" normalizeH="0" noProof="0">
                  <a:ln>
                    <a:noFill/>
                  </a:ln>
                  <a:solidFill>
                    <a:schemeClr val="tx1">
                      <a:alpha val="43000"/>
                    </a:schemeClr>
                  </a:solidFill>
                  <a:effectLst/>
                  <a:uLnTx/>
                  <a:uFillTx/>
                  <a:latin typeface="Calibri" panose="020F0502020204030204"/>
                  <a:ea typeface="+mn-ea"/>
                  <a:cs typeface="+mn-cs"/>
                </a:rPr>
                <a:t>         _</a:t>
              </a:r>
              <a:endPar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endParaRPr>
            </a:p>
          </p:txBody>
        </p:sp>
        <p:sp>
          <p:nvSpPr>
            <p:cNvPr id="95" name="Rectangle: Rounded Corners 94">
              <a:extLst>
                <a:ext uri="{FF2B5EF4-FFF2-40B4-BE49-F238E27FC236}">
                  <a16:creationId xmlns:a16="http://schemas.microsoft.com/office/drawing/2014/main" id="{3FA8BE27-2E7B-4E8C-9364-36DAE9E09892}"/>
                </a:ext>
              </a:extLst>
            </p:cNvPr>
            <p:cNvSpPr/>
            <p:nvPr/>
          </p:nvSpPr>
          <p:spPr>
            <a:xfrm>
              <a:off x="10988433" y="597039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Talent</a:t>
              </a:r>
            </a:p>
          </p:txBody>
        </p:sp>
        <p:sp>
          <p:nvSpPr>
            <p:cNvPr id="113" name="Rectangle: Rounded Corners 112">
              <a:extLst>
                <a:ext uri="{FF2B5EF4-FFF2-40B4-BE49-F238E27FC236}">
                  <a16:creationId xmlns:a16="http://schemas.microsoft.com/office/drawing/2014/main" id="{30344D7D-D26D-4F3E-9328-1D06665F6264}"/>
                </a:ext>
              </a:extLst>
            </p:cNvPr>
            <p:cNvSpPr/>
            <p:nvPr/>
          </p:nvSpPr>
          <p:spPr>
            <a:xfrm>
              <a:off x="9871834" y="3814257"/>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IT Professional</a:t>
              </a:r>
            </a:p>
          </p:txBody>
        </p:sp>
        <p:sp>
          <p:nvSpPr>
            <p:cNvPr id="114" name="Rectangle: Rounded Corners 113">
              <a:extLst>
                <a:ext uri="{FF2B5EF4-FFF2-40B4-BE49-F238E27FC236}">
                  <a16:creationId xmlns:a16="http://schemas.microsoft.com/office/drawing/2014/main" id="{8D4BA35C-D41C-40AC-A750-94595AB734A6}"/>
                </a:ext>
              </a:extLst>
            </p:cNvPr>
            <p:cNvSpPr/>
            <p:nvPr/>
          </p:nvSpPr>
          <p:spPr>
            <a:xfrm>
              <a:off x="9871834" y="331315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Security Professional</a:t>
              </a:r>
            </a:p>
          </p:txBody>
        </p:sp>
      </p:grpSp>
      <p:grpSp>
        <p:nvGrpSpPr>
          <p:cNvPr id="61" name="Group 60" descr="My Internal Brand, Internal Profile, Public Brand represent Business Role Identity">
            <a:extLst>
              <a:ext uri="{FF2B5EF4-FFF2-40B4-BE49-F238E27FC236}">
                <a16:creationId xmlns:a16="http://schemas.microsoft.com/office/drawing/2014/main" id="{B9667A1C-65B4-461C-977E-11228A9EDEC8}"/>
              </a:ext>
            </a:extLst>
          </p:cNvPr>
          <p:cNvGrpSpPr/>
          <p:nvPr/>
        </p:nvGrpSpPr>
        <p:grpSpPr>
          <a:xfrm>
            <a:off x="809753" y="2851740"/>
            <a:ext cx="2253246" cy="1501680"/>
            <a:chOff x="9535779" y="2920073"/>
            <a:chExt cx="2253246" cy="1501680"/>
          </a:xfrm>
        </p:grpSpPr>
        <p:sp>
          <p:nvSpPr>
            <p:cNvPr id="62" name="TextBox 61">
              <a:extLst>
                <a:ext uri="{FF2B5EF4-FFF2-40B4-BE49-F238E27FC236}">
                  <a16:creationId xmlns:a16="http://schemas.microsoft.com/office/drawing/2014/main" id="{22BB67EB-38FA-4B04-964D-DC7D001F7642}"/>
                </a:ext>
              </a:extLst>
            </p:cNvPr>
            <p:cNvSpPr txBox="1"/>
            <p:nvPr/>
          </p:nvSpPr>
          <p:spPr>
            <a:xfrm>
              <a:off x="9535779" y="3507630"/>
              <a:ext cx="1928996"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70C0"/>
                  </a:solidFill>
                  <a:effectLst/>
                  <a:uLnTx/>
                  <a:uFillTx/>
                  <a:latin typeface="Calibri" panose="020F0502020204030204"/>
                  <a:ea typeface="+mn-ea"/>
                  <a:cs typeface="+mn-cs"/>
                </a:rPr>
                <a:t>Personal Role Identity</a:t>
              </a:r>
            </a:p>
          </p:txBody>
        </p:sp>
        <p:sp>
          <p:nvSpPr>
            <p:cNvPr id="63" name="Right Brace 62">
              <a:extLst>
                <a:ext uri="{FF2B5EF4-FFF2-40B4-BE49-F238E27FC236}">
                  <a16:creationId xmlns:a16="http://schemas.microsoft.com/office/drawing/2014/main" id="{8272B8FE-5CC6-4AB1-A773-791E5D43136A}"/>
                </a:ext>
              </a:extLst>
            </p:cNvPr>
            <p:cNvSpPr/>
            <p:nvPr/>
          </p:nvSpPr>
          <p:spPr>
            <a:xfrm flipH="1">
              <a:off x="11427394" y="2920073"/>
              <a:ext cx="361631" cy="1501680"/>
            </a:xfrm>
            <a:prstGeom prst="rightBrace">
              <a:avLst>
                <a:gd name="adj1" fmla="val 6762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nvGrpSpPr>
          <p:cNvPr id="64" name="Group 63" descr="These Business Role Identity contribute to represent as IT Professional, Adoption &amp; Change management, Talent , Consulting, Retail, Marketing, Finance, etc.">
            <a:extLst>
              <a:ext uri="{FF2B5EF4-FFF2-40B4-BE49-F238E27FC236}">
                <a16:creationId xmlns:a16="http://schemas.microsoft.com/office/drawing/2014/main" id="{7D98FD5E-06C9-4C3F-B5D5-AE7356B2A096}"/>
              </a:ext>
            </a:extLst>
          </p:cNvPr>
          <p:cNvGrpSpPr/>
          <p:nvPr/>
        </p:nvGrpSpPr>
        <p:grpSpPr>
          <a:xfrm flipH="1">
            <a:off x="-589070" y="1100270"/>
            <a:ext cx="2821538" cy="5003823"/>
            <a:chOff x="9871834" y="1180436"/>
            <a:chExt cx="2821538" cy="5003823"/>
          </a:xfrm>
          <a:solidFill>
            <a:schemeClr val="bg1"/>
          </a:solidFill>
        </p:grpSpPr>
        <p:sp>
          <p:nvSpPr>
            <p:cNvPr id="65" name="Rectangle: Rounded Corners 64">
              <a:extLst>
                <a:ext uri="{FF2B5EF4-FFF2-40B4-BE49-F238E27FC236}">
                  <a16:creationId xmlns:a16="http://schemas.microsoft.com/office/drawing/2014/main" id="{5EB344F7-8E6C-439B-9C0F-BEA305B6ED87}"/>
                </a:ext>
              </a:extLst>
            </p:cNvPr>
            <p:cNvSpPr/>
            <p:nvPr/>
          </p:nvSpPr>
          <p:spPr>
            <a:xfrm>
              <a:off x="10130065" y="269163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Aunt/Uncle</a:t>
              </a:r>
            </a:p>
          </p:txBody>
        </p:sp>
        <p:sp>
          <p:nvSpPr>
            <p:cNvPr id="66" name="Rectangle: Rounded Corners 65">
              <a:extLst>
                <a:ext uri="{FF2B5EF4-FFF2-40B4-BE49-F238E27FC236}">
                  <a16:creationId xmlns:a16="http://schemas.microsoft.com/office/drawing/2014/main" id="{717F9643-525D-4649-B920-10EE36633171}"/>
                </a:ext>
              </a:extLst>
            </p:cNvPr>
            <p:cNvSpPr/>
            <p:nvPr/>
          </p:nvSpPr>
          <p:spPr>
            <a:xfrm>
              <a:off x="9950155" y="300273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Sibling</a:t>
              </a:r>
            </a:p>
          </p:txBody>
        </p:sp>
        <p:sp>
          <p:nvSpPr>
            <p:cNvPr id="67" name="Rectangle: Rounded Corners 66">
              <a:extLst>
                <a:ext uri="{FF2B5EF4-FFF2-40B4-BE49-F238E27FC236}">
                  <a16:creationId xmlns:a16="http://schemas.microsoft.com/office/drawing/2014/main" id="{C4417D5E-9A8C-4463-9607-F38CDFBABC60}"/>
                </a:ext>
              </a:extLst>
            </p:cNvPr>
            <p:cNvSpPr/>
            <p:nvPr/>
          </p:nvSpPr>
          <p:spPr>
            <a:xfrm>
              <a:off x="10869558" y="1484864"/>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Social worker</a:t>
              </a:r>
            </a:p>
          </p:txBody>
        </p:sp>
        <p:sp>
          <p:nvSpPr>
            <p:cNvPr id="69" name="Rectangle: Rounded Corners 68">
              <a:extLst>
                <a:ext uri="{FF2B5EF4-FFF2-40B4-BE49-F238E27FC236}">
                  <a16:creationId xmlns:a16="http://schemas.microsoft.com/office/drawing/2014/main" id="{5EBB3BD4-CA7F-4E64-8278-563DEEF950FF}"/>
                </a:ext>
              </a:extLst>
            </p:cNvPr>
            <p:cNvSpPr/>
            <p:nvPr/>
          </p:nvSpPr>
          <p:spPr>
            <a:xfrm>
              <a:off x="10714684" y="17724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Carer</a:t>
              </a:r>
            </a:p>
          </p:txBody>
        </p:sp>
        <p:sp>
          <p:nvSpPr>
            <p:cNvPr id="70" name="Rectangle: Rounded Corners 69">
              <a:extLst>
                <a:ext uri="{FF2B5EF4-FFF2-40B4-BE49-F238E27FC236}">
                  <a16:creationId xmlns:a16="http://schemas.microsoft.com/office/drawing/2014/main" id="{647D5226-721D-4F53-8ACE-D1358193DC71}"/>
                </a:ext>
              </a:extLst>
            </p:cNvPr>
            <p:cNvSpPr/>
            <p:nvPr/>
          </p:nvSpPr>
          <p:spPr>
            <a:xfrm>
              <a:off x="10527013" y="207884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Community member</a:t>
              </a:r>
            </a:p>
          </p:txBody>
        </p:sp>
        <p:sp>
          <p:nvSpPr>
            <p:cNvPr id="71" name="Rectangle: Rounded Corners 70">
              <a:extLst>
                <a:ext uri="{FF2B5EF4-FFF2-40B4-BE49-F238E27FC236}">
                  <a16:creationId xmlns:a16="http://schemas.microsoft.com/office/drawing/2014/main" id="{D2F139D5-D020-4135-844D-F493E70499E4}"/>
                </a:ext>
              </a:extLst>
            </p:cNvPr>
            <p:cNvSpPr/>
            <p:nvPr/>
          </p:nvSpPr>
          <p:spPr>
            <a:xfrm>
              <a:off x="10379077" y="2385239"/>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Friend</a:t>
              </a:r>
            </a:p>
          </p:txBody>
        </p:sp>
        <p:sp>
          <p:nvSpPr>
            <p:cNvPr id="72" name="Rectangle: Rounded Corners 71">
              <a:extLst>
                <a:ext uri="{FF2B5EF4-FFF2-40B4-BE49-F238E27FC236}">
                  <a16:creationId xmlns:a16="http://schemas.microsoft.com/office/drawing/2014/main" id="{86FD637C-6EB7-4FE1-9744-F84AD29C7FB5}"/>
                </a:ext>
              </a:extLst>
            </p:cNvPr>
            <p:cNvSpPr/>
            <p:nvPr/>
          </p:nvSpPr>
          <p:spPr>
            <a:xfrm>
              <a:off x="11074124" y="118043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Cousin</a:t>
              </a:r>
            </a:p>
          </p:txBody>
        </p:sp>
        <p:sp>
          <p:nvSpPr>
            <p:cNvPr id="73" name="Rectangle: Rounded Corners 72">
              <a:extLst>
                <a:ext uri="{FF2B5EF4-FFF2-40B4-BE49-F238E27FC236}">
                  <a16:creationId xmlns:a16="http://schemas.microsoft.com/office/drawing/2014/main" id="{B58E13F2-BC67-4953-AD0E-5930AA5AF4E0}"/>
                </a:ext>
              </a:extLst>
            </p:cNvPr>
            <p:cNvSpPr/>
            <p:nvPr/>
          </p:nvSpPr>
          <p:spPr>
            <a:xfrm>
              <a:off x="10001434" y="4129092"/>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Dancer</a:t>
              </a:r>
            </a:p>
          </p:txBody>
        </p:sp>
        <p:sp>
          <p:nvSpPr>
            <p:cNvPr id="74" name="Rectangle: Rounded Corners 73">
              <a:extLst>
                <a:ext uri="{FF2B5EF4-FFF2-40B4-BE49-F238E27FC236}">
                  <a16:creationId xmlns:a16="http://schemas.microsoft.com/office/drawing/2014/main" id="{CBB36A79-B613-47EA-972C-5E458B029F27}"/>
                </a:ext>
              </a:extLst>
            </p:cNvPr>
            <p:cNvSpPr/>
            <p:nvPr/>
          </p:nvSpPr>
          <p:spPr>
            <a:xfrm>
              <a:off x="10185870" y="4448848"/>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Singer</a:t>
              </a:r>
            </a:p>
          </p:txBody>
        </p:sp>
        <p:sp>
          <p:nvSpPr>
            <p:cNvPr id="75" name="Rectangle: Rounded Corners 74">
              <a:extLst>
                <a:ext uri="{FF2B5EF4-FFF2-40B4-BE49-F238E27FC236}">
                  <a16:creationId xmlns:a16="http://schemas.microsoft.com/office/drawing/2014/main" id="{48BB292A-7F55-43FC-B894-5147BDEF23AF}"/>
                </a:ext>
              </a:extLst>
            </p:cNvPr>
            <p:cNvSpPr/>
            <p:nvPr/>
          </p:nvSpPr>
          <p:spPr>
            <a:xfrm>
              <a:off x="10379077" y="4737605"/>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Artist/Musician</a:t>
              </a:r>
            </a:p>
          </p:txBody>
        </p:sp>
        <p:sp>
          <p:nvSpPr>
            <p:cNvPr id="76" name="Rectangle: Rounded Corners 75">
              <a:extLst>
                <a:ext uri="{FF2B5EF4-FFF2-40B4-BE49-F238E27FC236}">
                  <a16:creationId xmlns:a16="http://schemas.microsoft.com/office/drawing/2014/main" id="{AC2340AB-3944-4A00-AC31-FFE21BF3ABD8}"/>
                </a:ext>
              </a:extLst>
            </p:cNvPr>
            <p:cNvSpPr/>
            <p:nvPr/>
          </p:nvSpPr>
          <p:spPr>
            <a:xfrm>
              <a:off x="10527013" y="505205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Gamer</a:t>
              </a:r>
            </a:p>
          </p:txBody>
        </p:sp>
        <p:sp>
          <p:nvSpPr>
            <p:cNvPr id="77" name="Rectangle: Rounded Corners 76">
              <a:extLst>
                <a:ext uri="{FF2B5EF4-FFF2-40B4-BE49-F238E27FC236}">
                  <a16:creationId xmlns:a16="http://schemas.microsoft.com/office/drawing/2014/main" id="{BDB5C268-0A08-49A3-A31F-AA42C31D6FF3}"/>
                </a:ext>
              </a:extLst>
            </p:cNvPr>
            <p:cNvSpPr/>
            <p:nvPr/>
          </p:nvSpPr>
          <p:spPr>
            <a:xfrm>
              <a:off x="10681458" y="536650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Cook</a:t>
              </a:r>
            </a:p>
          </p:txBody>
        </p:sp>
        <p:sp>
          <p:nvSpPr>
            <p:cNvPr id="78" name="Rectangle: Rounded Corners 77">
              <a:extLst>
                <a:ext uri="{FF2B5EF4-FFF2-40B4-BE49-F238E27FC236}">
                  <a16:creationId xmlns:a16="http://schemas.microsoft.com/office/drawing/2014/main" id="{3B1A5BD1-9340-403C-8DD6-D5442B029768}"/>
                </a:ext>
              </a:extLst>
            </p:cNvPr>
            <p:cNvSpPr/>
            <p:nvPr/>
          </p:nvSpPr>
          <p:spPr>
            <a:xfrm>
              <a:off x="10811058" y="5664003"/>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Writer</a:t>
              </a:r>
            </a:p>
          </p:txBody>
        </p:sp>
        <p:sp>
          <p:nvSpPr>
            <p:cNvPr id="96" name="Rectangle: Rounded Corners 95">
              <a:extLst>
                <a:ext uri="{FF2B5EF4-FFF2-40B4-BE49-F238E27FC236}">
                  <a16:creationId xmlns:a16="http://schemas.microsoft.com/office/drawing/2014/main" id="{2D66A469-E7EE-4B2E-89BA-C94FB847614D}"/>
                </a:ext>
              </a:extLst>
            </p:cNvPr>
            <p:cNvSpPr/>
            <p:nvPr/>
          </p:nvSpPr>
          <p:spPr>
            <a:xfrm>
              <a:off x="10988433" y="5970396"/>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  Technologist</a:t>
              </a:r>
            </a:p>
          </p:txBody>
        </p:sp>
        <p:sp>
          <p:nvSpPr>
            <p:cNvPr id="97" name="Rectangle: Rounded Corners 96">
              <a:extLst>
                <a:ext uri="{FF2B5EF4-FFF2-40B4-BE49-F238E27FC236}">
                  <a16:creationId xmlns:a16="http://schemas.microsoft.com/office/drawing/2014/main" id="{1771234F-ACAF-4F97-A51C-7A9D37D22128}"/>
                </a:ext>
              </a:extLst>
            </p:cNvPr>
            <p:cNvSpPr/>
            <p:nvPr/>
          </p:nvSpPr>
          <p:spPr>
            <a:xfrm>
              <a:off x="9871834" y="3814257"/>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Sports person</a:t>
              </a:r>
            </a:p>
          </p:txBody>
        </p:sp>
        <p:sp>
          <p:nvSpPr>
            <p:cNvPr id="98" name="Rectangle: Rounded Corners 97">
              <a:extLst>
                <a:ext uri="{FF2B5EF4-FFF2-40B4-BE49-F238E27FC236}">
                  <a16:creationId xmlns:a16="http://schemas.microsoft.com/office/drawing/2014/main" id="{604A7EB4-61A9-45B2-A8F7-EE6160D82C6B}"/>
                </a:ext>
              </a:extLst>
            </p:cNvPr>
            <p:cNvSpPr/>
            <p:nvPr/>
          </p:nvSpPr>
          <p:spPr>
            <a:xfrm>
              <a:off x="9871834" y="3313151"/>
              <a:ext cx="1619248" cy="213863"/>
            </a:xfrm>
            <a:prstGeom prst="roundRect">
              <a:avLst>
                <a:gd name="adj" fmla="val 50000"/>
              </a:avLst>
            </a:prstGeom>
            <a:grp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tx1">
                      <a:alpha val="43000"/>
                    </a:schemeClr>
                  </a:solidFill>
                  <a:effectLst/>
                  <a:uLnTx/>
                  <a:uFillTx/>
                  <a:latin typeface="Calibri" panose="020F0502020204030204"/>
                  <a:ea typeface="+mn-ea"/>
                  <a:cs typeface="+mn-cs"/>
                </a:rPr>
                <a:t>Parent</a:t>
              </a:r>
            </a:p>
          </p:txBody>
        </p:sp>
      </p:grpSp>
      <p:pic>
        <p:nvPicPr>
          <p:cNvPr id="17" name="Graphic 16" descr="Single gear with solid fill">
            <a:extLst>
              <a:ext uri="{FF2B5EF4-FFF2-40B4-BE49-F238E27FC236}">
                <a16:creationId xmlns:a16="http://schemas.microsoft.com/office/drawing/2014/main" id="{096C9524-4CA0-C0C4-EA7D-3AB152517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9685" y="4547703"/>
            <a:ext cx="389418" cy="389418"/>
          </a:xfrm>
          <a:prstGeom prst="rect">
            <a:avLst/>
          </a:prstGeom>
        </p:spPr>
      </p:pic>
      <p:pic>
        <p:nvPicPr>
          <p:cNvPr id="18" name="Graphic 17" descr="Single gear with solid fill">
            <a:extLst>
              <a:ext uri="{FF2B5EF4-FFF2-40B4-BE49-F238E27FC236}">
                <a16:creationId xmlns:a16="http://schemas.microsoft.com/office/drawing/2014/main" id="{E54F250F-A163-4EB4-484E-A449C03AF4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03339" y="4867016"/>
            <a:ext cx="389418" cy="389418"/>
          </a:xfrm>
          <a:prstGeom prst="rect">
            <a:avLst/>
          </a:prstGeom>
        </p:spPr>
      </p:pic>
      <p:pic>
        <p:nvPicPr>
          <p:cNvPr id="19" name="Graphic 18" descr="Single gear with solid fill">
            <a:extLst>
              <a:ext uri="{FF2B5EF4-FFF2-40B4-BE49-F238E27FC236}">
                <a16:creationId xmlns:a16="http://schemas.microsoft.com/office/drawing/2014/main" id="{BFBAF252-59AA-4AF4-532F-79D2526938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8873" y="5187184"/>
            <a:ext cx="389418" cy="389418"/>
          </a:xfrm>
          <a:prstGeom prst="rect">
            <a:avLst/>
          </a:prstGeom>
        </p:spPr>
      </p:pic>
      <p:pic>
        <p:nvPicPr>
          <p:cNvPr id="20" name="Picture 19">
            <a:extLst>
              <a:ext uri="{FF2B5EF4-FFF2-40B4-BE49-F238E27FC236}">
                <a16:creationId xmlns:a16="http://schemas.microsoft.com/office/drawing/2014/main" id="{A2BE0C27-9CF7-0BB9-2DEC-1A332A4C2BD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00835" y="2821045"/>
            <a:ext cx="357658" cy="357658"/>
          </a:xfrm>
          <a:prstGeom prst="rect">
            <a:avLst/>
          </a:prstGeom>
        </p:spPr>
      </p:pic>
      <p:grpSp>
        <p:nvGrpSpPr>
          <p:cNvPr id="5" name="Group 4">
            <a:extLst>
              <a:ext uri="{FF2B5EF4-FFF2-40B4-BE49-F238E27FC236}">
                <a16:creationId xmlns:a16="http://schemas.microsoft.com/office/drawing/2014/main" id="{85D87990-2C8C-A0AD-C5FF-DF494AAF4132}"/>
              </a:ext>
            </a:extLst>
          </p:cNvPr>
          <p:cNvGrpSpPr/>
          <p:nvPr/>
        </p:nvGrpSpPr>
        <p:grpSpPr>
          <a:xfrm>
            <a:off x="6754344" y="2980023"/>
            <a:ext cx="607042" cy="1286750"/>
            <a:chOff x="6754344" y="2980023"/>
            <a:chExt cx="607042" cy="1286750"/>
          </a:xfrm>
        </p:grpSpPr>
        <p:pic>
          <p:nvPicPr>
            <p:cNvPr id="229" name="Picture 228">
              <a:extLst>
                <a:ext uri="{FF2B5EF4-FFF2-40B4-BE49-F238E27FC236}">
                  <a16:creationId xmlns:a16="http://schemas.microsoft.com/office/drawing/2014/main" id="{842DD19D-2526-4F94-89A9-55376A5AA0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21703" y="3363393"/>
              <a:ext cx="339683" cy="300491"/>
            </a:xfrm>
            <a:prstGeom prst="rect">
              <a:avLst/>
            </a:prstGeom>
          </p:spPr>
        </p:pic>
        <p:pic>
          <p:nvPicPr>
            <p:cNvPr id="235" name="Picture 2" descr="See the source image">
              <a:extLst>
                <a:ext uri="{FF2B5EF4-FFF2-40B4-BE49-F238E27FC236}">
                  <a16:creationId xmlns:a16="http://schemas.microsoft.com/office/drawing/2014/main" id="{EC16D61F-6EB0-429F-8CB6-39298AD1E1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Viva Engage icon">
              <a:extLst>
                <a:ext uri="{FF2B5EF4-FFF2-40B4-BE49-F238E27FC236}">
                  <a16:creationId xmlns:a16="http://schemas.microsoft.com/office/drawing/2014/main" id="{17E2C8AD-35DE-F58D-285A-F78E1E907F17}"/>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pic>
        <p:nvPicPr>
          <p:cNvPr id="12" name="Picture 11" descr="A blue and white diamond&#10;&#10;Description automatically generated">
            <a:extLst>
              <a:ext uri="{FF2B5EF4-FFF2-40B4-BE49-F238E27FC236}">
                <a16:creationId xmlns:a16="http://schemas.microsoft.com/office/drawing/2014/main" id="{FE8B9EB3-E67C-D824-B573-A14718AD29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5062" y="4200483"/>
            <a:ext cx="477098" cy="477098"/>
          </a:xfrm>
          <a:prstGeom prst="rect">
            <a:avLst/>
          </a:prstGeom>
        </p:spPr>
      </p:pic>
    </p:spTree>
    <p:extLst>
      <p:ext uri="{BB962C8B-B14F-4D97-AF65-F5344CB8AC3E}">
        <p14:creationId xmlns:p14="http://schemas.microsoft.com/office/powerpoint/2010/main" val="2381742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Effect transition="in" filter="fade">
                                      <p:cBhvr>
                                        <p:cTn id="11" dur="250"/>
                                        <p:tgtEl>
                                          <p:spTgt spid="225"/>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250"/>
                                        <p:tgtEl>
                                          <p:spTgt spid="21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250"/>
                                        <p:tgtEl>
                                          <p:spTgt spid="213"/>
                                        </p:tgtEl>
                                      </p:cBhvr>
                                    </p:animEffect>
                                  </p:childTnLst>
                                </p:cTn>
                              </p:par>
                            </p:childTnLst>
                          </p:cTn>
                        </p:par>
                        <p:par>
                          <p:cTn id="20" fill="hold">
                            <p:stCondLst>
                              <p:cond delay="125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175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8"/>
                                        </p:tgtEl>
                                        <p:attrNameLst>
                                          <p:attrName>style.visibility</p:attrName>
                                        </p:attrNameLst>
                                      </p:cBhvr>
                                      <p:to>
                                        <p:strVal val="visible"/>
                                      </p:to>
                                    </p:set>
                                    <p:animEffect transition="in" filter="fade">
                                      <p:cBhvr>
                                        <p:cTn id="37" dur="500"/>
                                        <p:tgtEl>
                                          <p:spTgt spid="19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fade">
                                      <p:cBhvr>
                                        <p:cTn id="41" dur="250"/>
                                        <p:tgtEl>
                                          <p:spTgt spid="206"/>
                                        </p:tgtEl>
                                      </p:cBhvr>
                                    </p:animEffect>
                                  </p:childTnLst>
                                </p:cTn>
                              </p:par>
                            </p:childTnLst>
                          </p:cTn>
                        </p:par>
                        <p:par>
                          <p:cTn id="42" fill="hold">
                            <p:stCondLst>
                              <p:cond delay="750"/>
                            </p:stCondLst>
                            <p:childTnLst>
                              <p:par>
                                <p:cTn id="43" presetID="10" presetClass="entr" presetSubtype="0" fill="hold" grpId="0" nodeType="after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250"/>
                                        <p:tgtEl>
                                          <p:spTgt spid="205"/>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201"/>
                                        </p:tgtEl>
                                        <p:attrNameLst>
                                          <p:attrName>style.visibility</p:attrName>
                                        </p:attrNameLst>
                                      </p:cBhvr>
                                      <p:to>
                                        <p:strVal val="visible"/>
                                      </p:to>
                                    </p:set>
                                    <p:animEffect transition="in" filter="fade">
                                      <p:cBhvr>
                                        <p:cTn id="49" dur="250"/>
                                        <p:tgtEl>
                                          <p:spTgt spid="201"/>
                                        </p:tgtEl>
                                      </p:cBhvr>
                                    </p:animEffect>
                                  </p:childTnLst>
                                </p:cTn>
                              </p:par>
                            </p:childTnLst>
                          </p:cTn>
                        </p:par>
                        <p:par>
                          <p:cTn id="50" fill="hold">
                            <p:stCondLst>
                              <p:cond delay="1250"/>
                            </p:stCondLst>
                            <p:childTnLst>
                              <p:par>
                                <p:cTn id="51" presetID="10" presetClass="entr" presetSubtype="0" fill="hold" grpId="0" nodeType="afterEffect">
                                  <p:stCondLst>
                                    <p:cond delay="0"/>
                                  </p:stCondLst>
                                  <p:childTnLst>
                                    <p:set>
                                      <p:cBhvr>
                                        <p:cTn id="52" dur="1" fill="hold">
                                          <p:stCondLst>
                                            <p:cond delay="0"/>
                                          </p:stCondLst>
                                        </p:cTn>
                                        <p:tgtEl>
                                          <p:spTgt spid="204"/>
                                        </p:tgtEl>
                                        <p:attrNameLst>
                                          <p:attrName>style.visibility</p:attrName>
                                        </p:attrNameLst>
                                      </p:cBhvr>
                                      <p:to>
                                        <p:strVal val="visible"/>
                                      </p:to>
                                    </p:set>
                                    <p:animEffect transition="in" filter="fade">
                                      <p:cBhvr>
                                        <p:cTn id="53" dur="250"/>
                                        <p:tgtEl>
                                          <p:spTgt spid="204"/>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02"/>
                                        </p:tgtEl>
                                        <p:attrNameLst>
                                          <p:attrName>style.visibility</p:attrName>
                                        </p:attrNameLst>
                                      </p:cBhvr>
                                      <p:to>
                                        <p:strVal val="visible"/>
                                      </p:to>
                                    </p:set>
                                    <p:animEffect transition="in" filter="fade">
                                      <p:cBhvr>
                                        <p:cTn id="57" dur="250"/>
                                        <p:tgtEl>
                                          <p:spTgt spid="202"/>
                                        </p:tgtEl>
                                      </p:cBhvr>
                                    </p:animEffect>
                                  </p:childTnLst>
                                </p:cTn>
                              </p:par>
                            </p:childTnLst>
                          </p:cTn>
                        </p:par>
                        <p:par>
                          <p:cTn id="58" fill="hold">
                            <p:stCondLst>
                              <p:cond delay="1750"/>
                            </p:stCondLst>
                            <p:childTnLst>
                              <p:par>
                                <p:cTn id="59" presetID="10" presetClass="entr" presetSubtype="0" fill="hold" grpId="0" nodeType="afterEffect">
                                  <p:stCondLst>
                                    <p:cond delay="0"/>
                                  </p:stCondLst>
                                  <p:childTnLst>
                                    <p:set>
                                      <p:cBhvr>
                                        <p:cTn id="60" dur="1" fill="hold">
                                          <p:stCondLst>
                                            <p:cond delay="0"/>
                                          </p:stCondLst>
                                        </p:cTn>
                                        <p:tgtEl>
                                          <p:spTgt spid="203"/>
                                        </p:tgtEl>
                                        <p:attrNameLst>
                                          <p:attrName>style.visibility</p:attrName>
                                        </p:attrNameLst>
                                      </p:cBhvr>
                                      <p:to>
                                        <p:strVal val="visible"/>
                                      </p:to>
                                    </p:set>
                                    <p:animEffect transition="in" filter="fade">
                                      <p:cBhvr>
                                        <p:cTn id="61" dur="250"/>
                                        <p:tgtEl>
                                          <p:spTgt spid="203"/>
                                        </p:tgtEl>
                                      </p:cBhvr>
                                    </p:animEffect>
                                  </p:childTnLst>
                                </p:cTn>
                              </p:par>
                            </p:childTnLst>
                          </p:cTn>
                        </p:par>
                        <p:par>
                          <p:cTn id="62" fill="hold">
                            <p:stCondLst>
                              <p:cond delay="2000"/>
                            </p:stCondLst>
                            <p:childTnLst>
                              <p:par>
                                <p:cTn id="63" presetID="22" presetClass="entr" presetSubtype="8" fill="hold"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left)">
                                      <p:cBhvr>
                                        <p:cTn id="65" dur="500"/>
                                        <p:tgtEl>
                                          <p:spTgt spid="61"/>
                                        </p:tgtEl>
                                      </p:cBhvr>
                                    </p:animEffect>
                                  </p:childTnLst>
                                </p:cTn>
                              </p:par>
                            </p:childTnLst>
                          </p:cTn>
                        </p:par>
                        <p:par>
                          <p:cTn id="66" fill="hold">
                            <p:stCondLst>
                              <p:cond delay="2500"/>
                            </p:stCondLst>
                            <p:childTnLst>
                              <p:par>
                                <p:cTn id="67" presetID="22" presetClass="entr" presetSubtype="1" fill="hold"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wipe(up)">
                                      <p:cBhvr>
                                        <p:cTn id="69" dur="500"/>
                                        <p:tgtEl>
                                          <p:spTgt spid="6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9"/>
                                        </p:tgtEl>
                                        <p:attrNameLst>
                                          <p:attrName>style.visibility</p:attrName>
                                        </p:attrNameLst>
                                      </p:cBhvr>
                                      <p:to>
                                        <p:strVal val="visible"/>
                                      </p:to>
                                    </p:set>
                                    <p:animEffect transition="in" filter="fade">
                                      <p:cBhvr>
                                        <p:cTn id="78" dur="500"/>
                                        <p:tgtEl>
                                          <p:spTgt spid="199"/>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21"/>
                                        </p:tgtEl>
                                        <p:attrNameLst>
                                          <p:attrName>style.visibility</p:attrName>
                                        </p:attrNameLst>
                                      </p:cBhvr>
                                      <p:to>
                                        <p:strVal val="visible"/>
                                      </p:to>
                                    </p:set>
                                    <p:animEffect transition="in" filter="fade">
                                      <p:cBhvr>
                                        <p:cTn id="82" dur="500"/>
                                        <p:tgtEl>
                                          <p:spTgt spid="221"/>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250"/>
                                        <p:tgtEl>
                                          <p:spTgt spid="34"/>
                                        </p:tgtEl>
                                      </p:cBhvr>
                                    </p:animEffect>
                                  </p:childTnLst>
                                </p:cTn>
                              </p:par>
                            </p:childTnLst>
                          </p:cTn>
                        </p:par>
                        <p:par>
                          <p:cTn id="87" fill="hold">
                            <p:stCondLst>
                              <p:cond delay="1250"/>
                            </p:stCondLst>
                            <p:childTnLst>
                              <p:par>
                                <p:cTn id="88" presetID="10" presetClass="entr" presetSubtype="0" fill="hold" grpId="0"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250"/>
                                        <p:tgtEl>
                                          <p:spTgt spid="35"/>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250"/>
                                        <p:tgtEl>
                                          <p:spTgt spid="36"/>
                                        </p:tgtEl>
                                      </p:cBhvr>
                                    </p:animEffect>
                                  </p:childTnLst>
                                </p:cTn>
                              </p:par>
                            </p:childTnLst>
                          </p:cTn>
                        </p:par>
                        <p:par>
                          <p:cTn id="95" fill="hold">
                            <p:stCondLst>
                              <p:cond delay="1750"/>
                            </p:stCondLst>
                            <p:childTnLst>
                              <p:par>
                                <p:cTn id="96" presetID="10" presetClass="entr" presetSubtype="0" fill="hold"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206" grpId="0" animBg="1"/>
      <p:bldP spid="205" grpId="0" animBg="1"/>
      <p:bldP spid="201" grpId="0" animBg="1"/>
      <p:bldP spid="204" grpId="0" animBg="1"/>
      <p:bldP spid="202" grpId="0" animBg="1"/>
      <p:bldP spid="203" grpId="0" animBg="1"/>
      <p:bldP spid="199" grpId="0"/>
      <p:bldP spid="221" grpId="0" animBg="1"/>
      <p:bldP spid="200" grpId="0"/>
      <p:bldP spid="225" grpId="0" animBg="1"/>
      <p:bldP spid="214" grpId="0" animBg="1"/>
      <p:bldP spid="213" grpId="0" animBg="1"/>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D0BE71EF-C572-9096-32F4-030EA9D75BB0}"/>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lang="en-AU">
                <a:latin typeface="Segoe UI Semibold"/>
              </a:rPr>
              <a:t>Technical Identity</a:t>
            </a:r>
            <a:endPar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endParaRPr>
          </a:p>
        </p:txBody>
      </p:sp>
      <p:sp>
        <p:nvSpPr>
          <p:cNvPr id="99" name="TextBox 98">
            <a:extLst>
              <a:ext uri="{FF2B5EF4-FFF2-40B4-BE49-F238E27FC236}">
                <a16:creationId xmlns:a16="http://schemas.microsoft.com/office/drawing/2014/main" id="{FAC77C6F-E059-EF94-9088-8171B64187D0}"/>
              </a:ext>
            </a:extLst>
          </p:cNvPr>
          <p:cNvSpPr txBox="1"/>
          <p:nvPr/>
        </p:nvSpPr>
        <p:spPr>
          <a:xfrm>
            <a:off x="5031857" y="2245425"/>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100" name="Oval 99" descr="The employee has their own identity">
            <a:extLst>
              <a:ext uri="{FF2B5EF4-FFF2-40B4-BE49-F238E27FC236}">
                <a16:creationId xmlns:a16="http://schemas.microsoft.com/office/drawing/2014/main" id="{09CEAFB1-BC45-5AE4-D44D-E0A9B48DD061}"/>
              </a:ext>
              <a:ext uri="{C183D7F6-B498-43B3-948B-1728B52AA6E4}">
                <adec:decorative xmlns:adec="http://schemas.microsoft.com/office/drawing/2017/decorative" val="0"/>
              </a:ext>
            </a:extLst>
          </p:cNvPr>
          <p:cNvSpPr/>
          <p:nvPr/>
        </p:nvSpPr>
        <p:spPr>
          <a:xfrm>
            <a:off x="5427856" y="846288"/>
            <a:ext cx="1229774" cy="1235337"/>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01" name="Partial Circle 100">
            <a:extLst>
              <a:ext uri="{FF2B5EF4-FFF2-40B4-BE49-F238E27FC236}">
                <a16:creationId xmlns:a16="http://schemas.microsoft.com/office/drawing/2014/main" id="{08D3161A-FA7C-35F1-137E-890017024442}"/>
              </a:ext>
              <a:ext uri="{C183D7F6-B498-43B3-948B-1728B52AA6E4}">
                <adec:decorative xmlns:adec="http://schemas.microsoft.com/office/drawing/2017/decorative" val="1"/>
              </a:ext>
            </a:extLst>
          </p:cNvPr>
          <p:cNvSpPr/>
          <p:nvPr/>
        </p:nvSpPr>
        <p:spPr>
          <a:xfrm>
            <a:off x="5433424" y="845113"/>
            <a:ext cx="1230943" cy="1236511"/>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Partial Circle 101">
            <a:extLst>
              <a:ext uri="{FF2B5EF4-FFF2-40B4-BE49-F238E27FC236}">
                <a16:creationId xmlns:a16="http://schemas.microsoft.com/office/drawing/2014/main" id="{03866653-8E43-D29B-719F-A49DA7E043A8}"/>
              </a:ext>
              <a:ext uri="{C183D7F6-B498-43B3-948B-1728B52AA6E4}">
                <adec:decorative xmlns:adec="http://schemas.microsoft.com/office/drawing/2017/decorative" val="1"/>
              </a:ext>
            </a:extLst>
          </p:cNvPr>
          <p:cNvSpPr/>
          <p:nvPr/>
        </p:nvSpPr>
        <p:spPr>
          <a:xfrm>
            <a:off x="5432256" y="845114"/>
            <a:ext cx="1230943" cy="1236511"/>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Partial Circle 102">
            <a:extLst>
              <a:ext uri="{FF2B5EF4-FFF2-40B4-BE49-F238E27FC236}">
                <a16:creationId xmlns:a16="http://schemas.microsoft.com/office/drawing/2014/main" id="{D364BF1B-6A62-4ECA-9258-D6DBFAE1A061}"/>
              </a:ext>
              <a:ext uri="{C183D7F6-B498-43B3-948B-1728B52AA6E4}">
                <adec:decorative xmlns:adec="http://schemas.microsoft.com/office/drawing/2017/decorative" val="1"/>
              </a:ext>
            </a:extLst>
          </p:cNvPr>
          <p:cNvSpPr/>
          <p:nvPr/>
        </p:nvSpPr>
        <p:spPr>
          <a:xfrm>
            <a:off x="5432256" y="845114"/>
            <a:ext cx="1230943" cy="1236511"/>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Partial Circle 103">
            <a:extLst>
              <a:ext uri="{FF2B5EF4-FFF2-40B4-BE49-F238E27FC236}">
                <a16:creationId xmlns:a16="http://schemas.microsoft.com/office/drawing/2014/main" id="{52364A47-449A-D2CC-8EB2-2E24E06E616B}"/>
              </a:ext>
              <a:ext uri="{C183D7F6-B498-43B3-948B-1728B52AA6E4}">
                <adec:decorative xmlns:adec="http://schemas.microsoft.com/office/drawing/2017/decorative" val="1"/>
              </a:ext>
            </a:extLst>
          </p:cNvPr>
          <p:cNvSpPr/>
          <p:nvPr/>
        </p:nvSpPr>
        <p:spPr>
          <a:xfrm>
            <a:off x="5432765" y="845114"/>
            <a:ext cx="1230943" cy="1236511"/>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CFA268DF-3EB7-5915-2106-9CD6E266B17C}"/>
              </a:ext>
            </a:extLst>
          </p:cNvPr>
          <p:cNvSpPr txBox="1"/>
          <p:nvPr/>
        </p:nvSpPr>
        <p:spPr>
          <a:xfrm>
            <a:off x="5011810" y="525165"/>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06" name="Rectangle: Rounded Corners 105">
            <a:extLst>
              <a:ext uri="{FF2B5EF4-FFF2-40B4-BE49-F238E27FC236}">
                <a16:creationId xmlns:a16="http://schemas.microsoft.com/office/drawing/2014/main" id="{9D8522F2-B7AA-3F6C-6EFC-B682A3C5D7B7}"/>
              </a:ext>
              <a:ext uri="{C183D7F6-B498-43B3-948B-1728B52AA6E4}">
                <adec:decorative xmlns:adec="http://schemas.microsoft.com/office/drawing/2017/decorative" val="1"/>
              </a:ext>
            </a:extLst>
          </p:cNvPr>
          <p:cNvSpPr/>
          <p:nvPr/>
        </p:nvSpPr>
        <p:spPr>
          <a:xfrm>
            <a:off x="4986903" y="717191"/>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107" name="Rectangle: Rounded Corners 106">
            <a:extLst>
              <a:ext uri="{FF2B5EF4-FFF2-40B4-BE49-F238E27FC236}">
                <a16:creationId xmlns:a16="http://schemas.microsoft.com/office/drawing/2014/main" id="{AE61F407-790E-8F54-2825-4247EE5D054C}"/>
              </a:ext>
              <a:ext uri="{C183D7F6-B498-43B3-948B-1728B52AA6E4}">
                <adec:decorative xmlns:adec="http://schemas.microsoft.com/office/drawing/2017/decorative" val="1"/>
              </a:ext>
            </a:extLst>
          </p:cNvPr>
          <p:cNvSpPr/>
          <p:nvPr/>
        </p:nvSpPr>
        <p:spPr>
          <a:xfrm>
            <a:off x="4710940" y="881161"/>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108" name="Rectangle: Rounded Corners 107">
            <a:extLst>
              <a:ext uri="{FF2B5EF4-FFF2-40B4-BE49-F238E27FC236}">
                <a16:creationId xmlns:a16="http://schemas.microsoft.com/office/drawing/2014/main" id="{CF311FD6-155B-107D-7576-8580AAF16F29}"/>
              </a:ext>
              <a:ext uri="{C183D7F6-B498-43B3-948B-1728B52AA6E4}">
                <adec:decorative xmlns:adec="http://schemas.microsoft.com/office/drawing/2017/decorative" val="1"/>
              </a:ext>
            </a:extLst>
          </p:cNvPr>
          <p:cNvSpPr/>
          <p:nvPr/>
        </p:nvSpPr>
        <p:spPr>
          <a:xfrm>
            <a:off x="4630883" y="1062466"/>
            <a:ext cx="817963"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109" name="Rectangle: Rounded Corners 108">
            <a:extLst>
              <a:ext uri="{FF2B5EF4-FFF2-40B4-BE49-F238E27FC236}">
                <a16:creationId xmlns:a16="http://schemas.microsoft.com/office/drawing/2014/main" id="{28F2EBC4-BEE1-B623-F663-76D517D62390}"/>
              </a:ext>
              <a:ext uri="{C183D7F6-B498-43B3-948B-1728B52AA6E4}">
                <adec:decorative xmlns:adec="http://schemas.microsoft.com/office/drawing/2017/decorative" val="1"/>
              </a:ext>
            </a:extLst>
          </p:cNvPr>
          <p:cNvSpPr/>
          <p:nvPr/>
        </p:nvSpPr>
        <p:spPr>
          <a:xfrm>
            <a:off x="4571928" y="124377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110" name="Rectangle: Rounded Corners 109">
            <a:extLst>
              <a:ext uri="{FF2B5EF4-FFF2-40B4-BE49-F238E27FC236}">
                <a16:creationId xmlns:a16="http://schemas.microsoft.com/office/drawing/2014/main" id="{659DBF30-5795-79AF-1681-EC69252254FD}"/>
              </a:ext>
              <a:ext uri="{C183D7F6-B498-43B3-948B-1728B52AA6E4}">
                <adec:decorative xmlns:adec="http://schemas.microsoft.com/office/drawing/2017/decorative" val="1"/>
              </a:ext>
            </a:extLst>
          </p:cNvPr>
          <p:cNvSpPr/>
          <p:nvPr/>
        </p:nvSpPr>
        <p:spPr>
          <a:xfrm>
            <a:off x="4558469" y="1427547"/>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111" name="Rectangle: Rounded Corners 110">
            <a:extLst>
              <a:ext uri="{FF2B5EF4-FFF2-40B4-BE49-F238E27FC236}">
                <a16:creationId xmlns:a16="http://schemas.microsoft.com/office/drawing/2014/main" id="{AA2C01F3-A3E1-DB2C-AC45-140A69B2760E}"/>
              </a:ext>
              <a:ext uri="{C183D7F6-B498-43B3-948B-1728B52AA6E4}">
                <adec:decorative xmlns:adec="http://schemas.microsoft.com/office/drawing/2017/decorative" val="1"/>
              </a:ext>
            </a:extLst>
          </p:cNvPr>
          <p:cNvSpPr/>
          <p:nvPr/>
        </p:nvSpPr>
        <p:spPr>
          <a:xfrm>
            <a:off x="4585411" y="160777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12" name="TextBox 111">
            <a:extLst>
              <a:ext uri="{FF2B5EF4-FFF2-40B4-BE49-F238E27FC236}">
                <a16:creationId xmlns:a16="http://schemas.microsoft.com/office/drawing/2014/main" id="{6E92D287-8B66-2B66-D6F5-67D9616AF585}"/>
              </a:ext>
            </a:extLst>
          </p:cNvPr>
          <p:cNvSpPr txBox="1"/>
          <p:nvPr/>
        </p:nvSpPr>
        <p:spPr>
          <a:xfrm>
            <a:off x="4764841" y="1836723"/>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113" name="Rectangle: Rounded Corners 112">
            <a:extLst>
              <a:ext uri="{FF2B5EF4-FFF2-40B4-BE49-F238E27FC236}">
                <a16:creationId xmlns:a16="http://schemas.microsoft.com/office/drawing/2014/main" id="{FFFE36B9-0D54-8196-7980-047A9690A38B}"/>
              </a:ext>
              <a:ext uri="{C183D7F6-B498-43B3-948B-1728B52AA6E4}">
                <adec:decorative xmlns:adec="http://schemas.microsoft.com/office/drawing/2017/decorative" val="1"/>
              </a:ext>
            </a:extLst>
          </p:cNvPr>
          <p:cNvSpPr/>
          <p:nvPr/>
        </p:nvSpPr>
        <p:spPr>
          <a:xfrm>
            <a:off x="4922605" y="2023403"/>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115" name="TextBox 114">
            <a:extLst>
              <a:ext uri="{FF2B5EF4-FFF2-40B4-BE49-F238E27FC236}">
                <a16:creationId xmlns:a16="http://schemas.microsoft.com/office/drawing/2014/main" id="{6AA10399-468B-4D2E-88D1-F68499BFC49A}"/>
              </a:ext>
            </a:extLst>
          </p:cNvPr>
          <p:cNvSpPr txBox="1"/>
          <p:nvPr/>
        </p:nvSpPr>
        <p:spPr>
          <a:xfrm>
            <a:off x="6587688" y="975885"/>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116" name="Rectangle: Rounded Corners 115">
            <a:extLst>
              <a:ext uri="{FF2B5EF4-FFF2-40B4-BE49-F238E27FC236}">
                <a16:creationId xmlns:a16="http://schemas.microsoft.com/office/drawing/2014/main" id="{424FDBAA-4854-9FB8-25DB-D5E6BC37F226}"/>
              </a:ext>
              <a:ext uri="{C183D7F6-B498-43B3-948B-1728B52AA6E4}">
                <adec:decorative xmlns:adec="http://schemas.microsoft.com/office/drawing/2017/decorative" val="1"/>
              </a:ext>
            </a:extLst>
          </p:cNvPr>
          <p:cNvSpPr/>
          <p:nvPr/>
        </p:nvSpPr>
        <p:spPr>
          <a:xfrm>
            <a:off x="6698379" y="1173825"/>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117" name="Rectangle: Rounded Corners 116">
            <a:extLst>
              <a:ext uri="{FF2B5EF4-FFF2-40B4-BE49-F238E27FC236}">
                <a16:creationId xmlns:a16="http://schemas.microsoft.com/office/drawing/2014/main" id="{81855AC8-46A3-98AA-D255-40784BB3FE1F}"/>
              </a:ext>
              <a:ext uri="{C183D7F6-B498-43B3-948B-1728B52AA6E4}">
                <adec:decorative xmlns:adec="http://schemas.microsoft.com/office/drawing/2017/decorative" val="1"/>
              </a:ext>
            </a:extLst>
          </p:cNvPr>
          <p:cNvSpPr/>
          <p:nvPr/>
        </p:nvSpPr>
        <p:spPr>
          <a:xfrm>
            <a:off x="6729064" y="139232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118" name="Rectangle: Rounded Corners 117">
            <a:extLst>
              <a:ext uri="{FF2B5EF4-FFF2-40B4-BE49-F238E27FC236}">
                <a16:creationId xmlns:a16="http://schemas.microsoft.com/office/drawing/2014/main" id="{624EE590-C00E-A79B-F761-245C193D175E}"/>
              </a:ext>
              <a:ext uri="{C183D7F6-B498-43B3-948B-1728B52AA6E4}">
                <adec:decorative xmlns:adec="http://schemas.microsoft.com/office/drawing/2017/decorative" val="1"/>
              </a:ext>
            </a:extLst>
          </p:cNvPr>
          <p:cNvSpPr/>
          <p:nvPr/>
        </p:nvSpPr>
        <p:spPr>
          <a:xfrm>
            <a:off x="6614497" y="17682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123" name="Picture 122" descr="A person smiling for the camera&#10;&#10;Description automatically generated with medium confidence">
            <a:extLst>
              <a:ext uri="{FF2B5EF4-FFF2-40B4-BE49-F238E27FC236}">
                <a16:creationId xmlns:a16="http://schemas.microsoft.com/office/drawing/2014/main" id="{4B71E9D0-EC58-4B40-FC24-C0BDFA5BC446}"/>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5689600" y="1116895"/>
            <a:ext cx="711304" cy="714521"/>
          </a:xfrm>
          <a:prstGeom prst="ellipse">
            <a:avLst/>
          </a:prstGeom>
          <a:ln>
            <a:solidFill>
              <a:schemeClr val="bg1"/>
            </a:solidFill>
          </a:ln>
          <a:effectLst>
            <a:outerShdw blurRad="203200" dist="63500" dir="2700000" algn="ctr" rotWithShape="0">
              <a:prstClr val="black">
                <a:alpha val="25000"/>
              </a:prstClr>
            </a:outerShdw>
          </a:effectLst>
        </p:spPr>
      </p:pic>
      <p:pic>
        <p:nvPicPr>
          <p:cNvPr id="127" name="Picture 126">
            <a:extLst>
              <a:ext uri="{FF2B5EF4-FFF2-40B4-BE49-F238E27FC236}">
                <a16:creationId xmlns:a16="http://schemas.microsoft.com/office/drawing/2014/main" id="{8ABFD1FB-3426-C5B8-C04B-AF5B52A856D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71251" y="1039036"/>
            <a:ext cx="207935" cy="207935"/>
          </a:xfrm>
          <a:prstGeom prst="rect">
            <a:avLst/>
          </a:prstGeom>
        </p:spPr>
      </p:pic>
      <p:pic>
        <p:nvPicPr>
          <p:cNvPr id="130" name="Graphic 129" descr="Single gear with solid fill">
            <a:extLst>
              <a:ext uri="{FF2B5EF4-FFF2-40B4-BE49-F238E27FC236}">
                <a16:creationId xmlns:a16="http://schemas.microsoft.com/office/drawing/2014/main" id="{07173E59-C133-DC66-62F1-4A68D729FD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1251" y="3527194"/>
            <a:ext cx="1376894" cy="1376894"/>
          </a:xfrm>
          <a:prstGeom prst="rect">
            <a:avLst/>
          </a:prstGeom>
        </p:spPr>
      </p:pic>
      <p:sp>
        <p:nvSpPr>
          <p:cNvPr id="133" name="Rectangle: Rounded Corners 132">
            <a:extLst>
              <a:ext uri="{FF2B5EF4-FFF2-40B4-BE49-F238E27FC236}">
                <a16:creationId xmlns:a16="http://schemas.microsoft.com/office/drawing/2014/main" id="{90D821C4-EEBE-CE00-9ED1-9D5F69B97224}"/>
              </a:ext>
              <a:ext uri="{C183D7F6-B498-43B3-948B-1728B52AA6E4}">
                <adec:decorative xmlns:adec="http://schemas.microsoft.com/office/drawing/2017/decorative" val="1"/>
              </a:ext>
            </a:extLst>
          </p:cNvPr>
          <p:cNvSpPr/>
          <p:nvPr/>
        </p:nvSpPr>
        <p:spPr>
          <a:xfrm>
            <a:off x="5457843" y="4930386"/>
            <a:ext cx="1603710" cy="211811"/>
          </a:xfrm>
          <a:prstGeom prst="roundRect">
            <a:avLst>
              <a:gd name="adj" fmla="val 50000"/>
            </a:avLst>
          </a:prstGeom>
          <a:solidFill>
            <a:srgbClr val="D5C1ED"/>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grpSp>
        <p:nvGrpSpPr>
          <p:cNvPr id="7" name="Group 6">
            <a:extLst>
              <a:ext uri="{FF2B5EF4-FFF2-40B4-BE49-F238E27FC236}">
                <a16:creationId xmlns:a16="http://schemas.microsoft.com/office/drawing/2014/main" id="{E331305C-17C8-3ED3-B9A8-9F4EAFC78B3E}"/>
              </a:ext>
            </a:extLst>
          </p:cNvPr>
          <p:cNvGrpSpPr/>
          <p:nvPr/>
        </p:nvGrpSpPr>
        <p:grpSpPr>
          <a:xfrm>
            <a:off x="6310990" y="1165924"/>
            <a:ext cx="318713" cy="675577"/>
            <a:chOff x="6754344" y="2980023"/>
            <a:chExt cx="607042" cy="1286750"/>
          </a:xfrm>
        </p:grpSpPr>
        <p:pic>
          <p:nvPicPr>
            <p:cNvPr id="8" name="Picture 7">
              <a:extLst>
                <a:ext uri="{FF2B5EF4-FFF2-40B4-BE49-F238E27FC236}">
                  <a16:creationId xmlns:a16="http://schemas.microsoft.com/office/drawing/2014/main" id="{8997D63C-79C4-C5DB-3D95-3758441B99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21703" y="3363393"/>
              <a:ext cx="339683" cy="300491"/>
            </a:xfrm>
            <a:prstGeom prst="rect">
              <a:avLst/>
            </a:prstGeom>
          </p:spPr>
        </p:pic>
        <p:pic>
          <p:nvPicPr>
            <p:cNvPr id="9" name="Picture 2" descr="See the source image">
              <a:extLst>
                <a:ext uri="{FF2B5EF4-FFF2-40B4-BE49-F238E27FC236}">
                  <a16:creationId xmlns:a16="http://schemas.microsoft.com/office/drawing/2014/main" id="{459A688A-4123-D8F2-532F-0F4947BD94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Viva Engage icon">
              <a:extLst>
                <a:ext uri="{FF2B5EF4-FFF2-40B4-BE49-F238E27FC236}">
                  <a16:creationId xmlns:a16="http://schemas.microsoft.com/office/drawing/2014/main" id="{2176F3D0-5C3F-912D-B503-64A93F6632B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sp>
        <p:nvSpPr>
          <p:cNvPr id="2" name="Rectangle: Rounded Corners 1">
            <a:extLst>
              <a:ext uri="{FF2B5EF4-FFF2-40B4-BE49-F238E27FC236}">
                <a16:creationId xmlns:a16="http://schemas.microsoft.com/office/drawing/2014/main" id="{D59E4AAF-9501-64AF-3A66-744FF2540052}"/>
              </a:ext>
              <a:ext uri="{C183D7F6-B498-43B3-948B-1728B52AA6E4}">
                <adec:decorative xmlns:adec="http://schemas.microsoft.com/office/drawing/2017/decorative" val="1"/>
              </a:ext>
            </a:extLst>
          </p:cNvPr>
          <p:cNvSpPr/>
          <p:nvPr/>
        </p:nvSpPr>
        <p:spPr>
          <a:xfrm>
            <a:off x="6793885" y="461267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Roles and Responsibilities</a:t>
            </a:r>
          </a:p>
        </p:txBody>
      </p:sp>
      <p:sp>
        <p:nvSpPr>
          <p:cNvPr id="13" name="Rectangle: Rounded Corners 12">
            <a:extLst>
              <a:ext uri="{FF2B5EF4-FFF2-40B4-BE49-F238E27FC236}">
                <a16:creationId xmlns:a16="http://schemas.microsoft.com/office/drawing/2014/main" id="{A6A74A72-F6A5-79D5-5675-59F75F93D60F}"/>
              </a:ext>
              <a:ext uri="{C183D7F6-B498-43B3-948B-1728B52AA6E4}">
                <adec:decorative xmlns:adec="http://schemas.microsoft.com/office/drawing/2017/decorative" val="1"/>
              </a:ext>
            </a:extLst>
          </p:cNvPr>
          <p:cNvSpPr/>
          <p:nvPr/>
        </p:nvSpPr>
        <p:spPr>
          <a:xfrm>
            <a:off x="6874811" y="4316879"/>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Processes &amp; Procedures</a:t>
            </a:r>
          </a:p>
        </p:txBody>
      </p:sp>
      <p:sp>
        <p:nvSpPr>
          <p:cNvPr id="14" name="Rectangle: Rounded Corners 13">
            <a:extLst>
              <a:ext uri="{FF2B5EF4-FFF2-40B4-BE49-F238E27FC236}">
                <a16:creationId xmlns:a16="http://schemas.microsoft.com/office/drawing/2014/main" id="{E2A8342F-C616-7468-3952-441BCA8980E6}"/>
              </a:ext>
              <a:ext uri="{C183D7F6-B498-43B3-948B-1728B52AA6E4}">
                <adec:decorative xmlns:adec="http://schemas.microsoft.com/office/drawing/2017/decorative" val="1"/>
              </a:ext>
            </a:extLst>
          </p:cNvPr>
          <p:cNvSpPr/>
          <p:nvPr/>
        </p:nvSpPr>
        <p:spPr>
          <a:xfrm>
            <a:off x="6849938" y="402985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Regulations &amp; Policies</a:t>
            </a:r>
          </a:p>
        </p:txBody>
      </p:sp>
      <p:sp>
        <p:nvSpPr>
          <p:cNvPr id="15" name="Rectangle: Rounded Corners 14">
            <a:extLst>
              <a:ext uri="{FF2B5EF4-FFF2-40B4-BE49-F238E27FC236}">
                <a16:creationId xmlns:a16="http://schemas.microsoft.com/office/drawing/2014/main" id="{FF66C228-BD36-C44D-ECBF-8E75E7150B84}"/>
              </a:ext>
              <a:ext uri="{C183D7F6-B498-43B3-948B-1728B52AA6E4}">
                <adec:decorative xmlns:adec="http://schemas.microsoft.com/office/drawing/2017/decorative" val="1"/>
              </a:ext>
            </a:extLst>
          </p:cNvPr>
          <p:cNvSpPr/>
          <p:nvPr/>
        </p:nvSpPr>
        <p:spPr>
          <a:xfrm>
            <a:off x="6758701" y="374396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 Design</a:t>
            </a:r>
          </a:p>
        </p:txBody>
      </p:sp>
      <p:sp>
        <p:nvSpPr>
          <p:cNvPr id="16" name="Rectangle: Rounded Corners 15">
            <a:extLst>
              <a:ext uri="{FF2B5EF4-FFF2-40B4-BE49-F238E27FC236}">
                <a16:creationId xmlns:a16="http://schemas.microsoft.com/office/drawing/2014/main" id="{DAACA64B-43F2-6F64-3D41-028D2501D312}"/>
              </a:ext>
              <a:ext uri="{C183D7F6-B498-43B3-948B-1728B52AA6E4}">
                <adec:decorative xmlns:adec="http://schemas.microsoft.com/office/drawing/2017/decorative" val="1"/>
              </a:ext>
            </a:extLst>
          </p:cNvPr>
          <p:cNvSpPr/>
          <p:nvPr/>
        </p:nvSpPr>
        <p:spPr>
          <a:xfrm>
            <a:off x="6528855" y="3476603"/>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Architecture</a:t>
            </a:r>
          </a:p>
        </p:txBody>
      </p:sp>
      <p:sp>
        <p:nvSpPr>
          <p:cNvPr id="17" name="Rectangle: Rounded Corners 16">
            <a:extLst>
              <a:ext uri="{FF2B5EF4-FFF2-40B4-BE49-F238E27FC236}">
                <a16:creationId xmlns:a16="http://schemas.microsoft.com/office/drawing/2014/main" id="{CDD6D236-3243-3729-C56F-3BF2B22E66BE}"/>
              </a:ext>
              <a:ext uri="{C183D7F6-B498-43B3-948B-1728B52AA6E4}">
                <adec:decorative xmlns:adec="http://schemas.microsoft.com/office/drawing/2017/decorative" val="1"/>
              </a:ext>
            </a:extLst>
          </p:cNvPr>
          <p:cNvSpPr/>
          <p:nvPr/>
        </p:nvSpPr>
        <p:spPr>
          <a:xfrm>
            <a:off x="4163995" y="4634595"/>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Records Management</a:t>
            </a:r>
          </a:p>
        </p:txBody>
      </p:sp>
      <p:sp>
        <p:nvSpPr>
          <p:cNvPr id="18" name="Rectangle: Rounded Corners 17">
            <a:extLst>
              <a:ext uri="{FF2B5EF4-FFF2-40B4-BE49-F238E27FC236}">
                <a16:creationId xmlns:a16="http://schemas.microsoft.com/office/drawing/2014/main" id="{0823C08F-D10F-7671-19E7-11FB1FAA536B}"/>
              </a:ext>
              <a:ext uri="{C183D7F6-B498-43B3-948B-1728B52AA6E4}">
                <adec:decorative xmlns:adec="http://schemas.microsoft.com/office/drawing/2017/decorative" val="1"/>
              </a:ext>
            </a:extLst>
          </p:cNvPr>
          <p:cNvSpPr/>
          <p:nvPr/>
        </p:nvSpPr>
        <p:spPr>
          <a:xfrm>
            <a:off x="4061808" y="4316879"/>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Information Flow</a:t>
            </a:r>
          </a:p>
        </p:txBody>
      </p:sp>
      <p:sp>
        <p:nvSpPr>
          <p:cNvPr id="19" name="Rectangle: Rounded Corners 18">
            <a:extLst>
              <a:ext uri="{FF2B5EF4-FFF2-40B4-BE49-F238E27FC236}">
                <a16:creationId xmlns:a16="http://schemas.microsoft.com/office/drawing/2014/main" id="{A18676A4-6FF0-6738-654C-E91C785EA228}"/>
              </a:ext>
              <a:ext uri="{C183D7F6-B498-43B3-948B-1728B52AA6E4}">
                <adec:decorative xmlns:adec="http://schemas.microsoft.com/office/drawing/2017/decorative" val="1"/>
              </a:ext>
            </a:extLst>
          </p:cNvPr>
          <p:cNvSpPr/>
          <p:nvPr/>
        </p:nvSpPr>
        <p:spPr>
          <a:xfrm>
            <a:off x="4036935" y="402985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Communications Flow</a:t>
            </a:r>
          </a:p>
        </p:txBody>
      </p:sp>
      <p:sp>
        <p:nvSpPr>
          <p:cNvPr id="20" name="Rectangle: Rounded Corners 19">
            <a:extLst>
              <a:ext uri="{FF2B5EF4-FFF2-40B4-BE49-F238E27FC236}">
                <a16:creationId xmlns:a16="http://schemas.microsoft.com/office/drawing/2014/main" id="{987CAC5B-6CB6-7E51-5FB1-AB5627442F58}"/>
              </a:ext>
              <a:ext uri="{C183D7F6-B498-43B3-948B-1728B52AA6E4}">
                <adec:decorative xmlns:adec="http://schemas.microsoft.com/office/drawing/2017/decorative" val="1"/>
              </a:ext>
            </a:extLst>
          </p:cNvPr>
          <p:cNvSpPr/>
          <p:nvPr/>
        </p:nvSpPr>
        <p:spPr>
          <a:xfrm>
            <a:off x="4107586" y="3743965"/>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Lifecycle Management</a:t>
            </a:r>
          </a:p>
        </p:txBody>
      </p:sp>
      <p:sp>
        <p:nvSpPr>
          <p:cNvPr id="21" name="Rectangle: Rounded Corners 20">
            <a:extLst>
              <a:ext uri="{FF2B5EF4-FFF2-40B4-BE49-F238E27FC236}">
                <a16:creationId xmlns:a16="http://schemas.microsoft.com/office/drawing/2014/main" id="{4D752AA5-BD81-C717-FF97-500989DC251D}"/>
              </a:ext>
              <a:ext uri="{C183D7F6-B498-43B3-948B-1728B52AA6E4}">
                <adec:decorative xmlns:adec="http://schemas.microsoft.com/office/drawing/2017/decorative" val="1"/>
              </a:ext>
            </a:extLst>
          </p:cNvPr>
          <p:cNvSpPr/>
          <p:nvPr/>
        </p:nvSpPr>
        <p:spPr>
          <a:xfrm>
            <a:off x="4277550" y="3476603"/>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Responsible use of IT</a:t>
            </a:r>
          </a:p>
        </p:txBody>
      </p:sp>
      <p:sp>
        <p:nvSpPr>
          <p:cNvPr id="22" name="Rectangle 21">
            <a:extLst>
              <a:ext uri="{FF2B5EF4-FFF2-40B4-BE49-F238E27FC236}">
                <a16:creationId xmlns:a16="http://schemas.microsoft.com/office/drawing/2014/main" id="{1C067E0D-899A-287A-AD7D-2E8971093143}"/>
              </a:ext>
            </a:extLst>
          </p:cNvPr>
          <p:cNvSpPr/>
          <p:nvPr/>
        </p:nvSpPr>
        <p:spPr>
          <a:xfrm>
            <a:off x="749236" y="2773484"/>
            <a:ext cx="10860091" cy="29166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solidFill>
                  <a:srgbClr val="7030A0"/>
                </a:solidFill>
              </a:rPr>
              <a:t>My Enablement</a:t>
            </a:r>
          </a:p>
        </p:txBody>
      </p:sp>
      <p:pic>
        <p:nvPicPr>
          <p:cNvPr id="23" name="Graphic 22" descr="Single gear with solid fill">
            <a:extLst>
              <a:ext uri="{FF2B5EF4-FFF2-40B4-BE49-F238E27FC236}">
                <a16:creationId xmlns:a16="http://schemas.microsoft.com/office/drawing/2014/main" id="{881B9B88-3166-70FC-EB19-694BACFBFE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1815" y="5073975"/>
            <a:ext cx="1376894" cy="1376894"/>
          </a:xfrm>
          <a:prstGeom prst="rect">
            <a:avLst/>
          </a:prstGeom>
        </p:spPr>
      </p:pic>
      <p:sp>
        <p:nvSpPr>
          <p:cNvPr id="24" name="Rectangle: Rounded Corners 23">
            <a:extLst>
              <a:ext uri="{FF2B5EF4-FFF2-40B4-BE49-F238E27FC236}">
                <a16:creationId xmlns:a16="http://schemas.microsoft.com/office/drawing/2014/main" id="{B6D226ED-2837-3099-BF43-48A290280852}"/>
              </a:ext>
              <a:ext uri="{C183D7F6-B498-43B3-948B-1728B52AA6E4}">
                <adec:decorative xmlns:adec="http://schemas.microsoft.com/office/drawing/2017/decorative" val="1"/>
              </a:ext>
            </a:extLst>
          </p:cNvPr>
          <p:cNvSpPr/>
          <p:nvPr/>
        </p:nvSpPr>
        <p:spPr>
          <a:xfrm>
            <a:off x="1678407" y="6477167"/>
            <a:ext cx="1603710" cy="211811"/>
          </a:xfrm>
          <a:prstGeom prst="roundRect">
            <a:avLst>
              <a:gd name="adj" fmla="val 50000"/>
            </a:avLst>
          </a:prstGeom>
          <a:solidFill>
            <a:srgbClr val="D5C1ED"/>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&amp; </a:t>
            </a: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Security</a:t>
            </a:r>
          </a:p>
        </p:txBody>
      </p:sp>
      <p:sp>
        <p:nvSpPr>
          <p:cNvPr id="25" name="Rectangle: Rounded Corners 24">
            <a:extLst>
              <a:ext uri="{FF2B5EF4-FFF2-40B4-BE49-F238E27FC236}">
                <a16:creationId xmlns:a16="http://schemas.microsoft.com/office/drawing/2014/main" id="{340505CA-915E-8201-E5A2-19041412F838}"/>
              </a:ext>
              <a:ext uri="{C183D7F6-B498-43B3-948B-1728B52AA6E4}">
                <adec:decorative xmlns:adec="http://schemas.microsoft.com/office/drawing/2017/decorative" val="1"/>
              </a:ext>
            </a:extLst>
          </p:cNvPr>
          <p:cNvSpPr/>
          <p:nvPr/>
        </p:nvSpPr>
        <p:spPr>
          <a:xfrm>
            <a:off x="3014449" y="615945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Physical Access</a:t>
            </a:r>
          </a:p>
        </p:txBody>
      </p:sp>
      <p:sp>
        <p:nvSpPr>
          <p:cNvPr id="26" name="Rectangle: Rounded Corners 25">
            <a:extLst>
              <a:ext uri="{FF2B5EF4-FFF2-40B4-BE49-F238E27FC236}">
                <a16:creationId xmlns:a16="http://schemas.microsoft.com/office/drawing/2014/main" id="{2927AA77-0F17-47DD-0F1B-FC26D7149C93}"/>
              </a:ext>
              <a:ext uri="{C183D7F6-B498-43B3-948B-1728B52AA6E4}">
                <adec:decorative xmlns:adec="http://schemas.microsoft.com/office/drawing/2017/decorative" val="1"/>
              </a:ext>
            </a:extLst>
          </p:cNvPr>
          <p:cNvSpPr/>
          <p:nvPr/>
        </p:nvSpPr>
        <p:spPr>
          <a:xfrm>
            <a:off x="3095375"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Patch Management</a:t>
            </a:r>
          </a:p>
        </p:txBody>
      </p:sp>
      <p:sp>
        <p:nvSpPr>
          <p:cNvPr id="27" name="Rectangle: Rounded Corners 26">
            <a:extLst>
              <a:ext uri="{FF2B5EF4-FFF2-40B4-BE49-F238E27FC236}">
                <a16:creationId xmlns:a16="http://schemas.microsoft.com/office/drawing/2014/main" id="{CBF264A2-829C-D15B-8902-4CD1F098D4AA}"/>
              </a:ext>
              <a:ext uri="{C183D7F6-B498-43B3-948B-1728B52AA6E4}">
                <adec:decorative xmlns:adec="http://schemas.microsoft.com/office/drawing/2017/decorative" val="1"/>
              </a:ext>
            </a:extLst>
          </p:cNvPr>
          <p:cNvSpPr/>
          <p:nvPr/>
        </p:nvSpPr>
        <p:spPr>
          <a:xfrm>
            <a:off x="3070502"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Modern Management</a:t>
            </a:r>
          </a:p>
        </p:txBody>
      </p:sp>
      <p:sp>
        <p:nvSpPr>
          <p:cNvPr id="28" name="Rectangle: Rounded Corners 27">
            <a:extLst>
              <a:ext uri="{FF2B5EF4-FFF2-40B4-BE49-F238E27FC236}">
                <a16:creationId xmlns:a16="http://schemas.microsoft.com/office/drawing/2014/main" id="{DBDA2A3B-3B76-5A88-B157-A23EDC6389E6}"/>
              </a:ext>
              <a:ext uri="{C183D7F6-B498-43B3-948B-1728B52AA6E4}">
                <adec:decorative xmlns:adec="http://schemas.microsoft.com/office/drawing/2017/decorative" val="1"/>
              </a:ext>
            </a:extLst>
          </p:cNvPr>
          <p:cNvSpPr/>
          <p:nvPr/>
        </p:nvSpPr>
        <p:spPr>
          <a:xfrm>
            <a:off x="2979265" y="5290747"/>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Privileged</a:t>
            </a:r>
            <a:r>
              <a:rPr lang="en-AU" sz="1000">
                <a:solidFill>
                  <a:prstClr val="black">
                    <a:lumMod val="65000"/>
                    <a:lumOff val="35000"/>
                  </a:prstClr>
                </a:solidFill>
                <a:latin typeface="Calibri" panose="020F0502020204030204"/>
              </a:rPr>
              <a:t> Identity</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B50E7189-987A-E85B-D827-5E07E4F8820B}"/>
              </a:ext>
              <a:ext uri="{C183D7F6-B498-43B3-948B-1728B52AA6E4}">
                <adec:decorative xmlns:adec="http://schemas.microsoft.com/office/drawing/2017/decorative" val="1"/>
              </a:ext>
            </a:extLst>
          </p:cNvPr>
          <p:cNvSpPr/>
          <p:nvPr/>
        </p:nvSpPr>
        <p:spPr>
          <a:xfrm>
            <a:off x="2749419"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Multi Factor Authentication</a:t>
            </a:r>
          </a:p>
        </p:txBody>
      </p:sp>
      <p:sp>
        <p:nvSpPr>
          <p:cNvPr id="30" name="Rectangle: Rounded Corners 29">
            <a:extLst>
              <a:ext uri="{FF2B5EF4-FFF2-40B4-BE49-F238E27FC236}">
                <a16:creationId xmlns:a16="http://schemas.microsoft.com/office/drawing/2014/main" id="{851877DF-BBC2-FA21-039B-18F1561FEA81}"/>
              </a:ext>
              <a:ext uri="{C183D7F6-B498-43B3-948B-1728B52AA6E4}">
                <adec:decorative xmlns:adec="http://schemas.microsoft.com/office/drawing/2017/decorative" val="1"/>
              </a:ext>
            </a:extLst>
          </p:cNvPr>
          <p:cNvSpPr/>
          <p:nvPr/>
        </p:nvSpPr>
        <p:spPr>
          <a:xfrm>
            <a:off x="384559" y="618137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Identity</a:t>
            </a:r>
          </a:p>
        </p:txBody>
      </p:sp>
      <p:sp>
        <p:nvSpPr>
          <p:cNvPr id="31" name="Rectangle: Rounded Corners 30">
            <a:extLst>
              <a:ext uri="{FF2B5EF4-FFF2-40B4-BE49-F238E27FC236}">
                <a16:creationId xmlns:a16="http://schemas.microsoft.com/office/drawing/2014/main" id="{5BFE4A24-8758-F387-25BA-75BBFAE60923}"/>
              </a:ext>
              <a:ext uri="{C183D7F6-B498-43B3-948B-1728B52AA6E4}">
                <adec:decorative xmlns:adec="http://schemas.microsoft.com/office/drawing/2017/decorative" val="1"/>
              </a:ext>
            </a:extLst>
          </p:cNvPr>
          <p:cNvSpPr/>
          <p:nvPr/>
        </p:nvSpPr>
        <p:spPr>
          <a:xfrm>
            <a:off x="282372"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Endpoints</a:t>
            </a:r>
          </a:p>
        </p:txBody>
      </p:sp>
      <p:sp>
        <p:nvSpPr>
          <p:cNvPr id="32" name="Rectangle: Rounded Corners 31">
            <a:extLst>
              <a:ext uri="{FF2B5EF4-FFF2-40B4-BE49-F238E27FC236}">
                <a16:creationId xmlns:a16="http://schemas.microsoft.com/office/drawing/2014/main" id="{F0A8FD96-EE58-1EF6-E8FA-12924012D3BE}"/>
              </a:ext>
              <a:ext uri="{C183D7F6-B498-43B3-948B-1728B52AA6E4}">
                <adec:decorative xmlns:adec="http://schemas.microsoft.com/office/drawing/2017/decorative" val="1"/>
              </a:ext>
            </a:extLst>
          </p:cNvPr>
          <p:cNvSpPr/>
          <p:nvPr/>
        </p:nvSpPr>
        <p:spPr>
          <a:xfrm>
            <a:off x="257499"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Data &amp; Information</a:t>
            </a:r>
          </a:p>
        </p:txBody>
      </p:sp>
      <p:sp>
        <p:nvSpPr>
          <p:cNvPr id="33" name="Rectangle: Rounded Corners 32">
            <a:extLst>
              <a:ext uri="{FF2B5EF4-FFF2-40B4-BE49-F238E27FC236}">
                <a16:creationId xmlns:a16="http://schemas.microsoft.com/office/drawing/2014/main" id="{FB7FEA1D-873F-773A-5184-842176266F41}"/>
              </a:ext>
              <a:ext uri="{C183D7F6-B498-43B3-948B-1728B52AA6E4}">
                <adec:decorative xmlns:adec="http://schemas.microsoft.com/office/drawing/2017/decorative" val="1"/>
              </a:ext>
            </a:extLst>
          </p:cNvPr>
          <p:cNvSpPr/>
          <p:nvPr/>
        </p:nvSpPr>
        <p:spPr>
          <a:xfrm>
            <a:off x="328150" y="529074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Secure Applications</a:t>
            </a:r>
          </a:p>
        </p:txBody>
      </p:sp>
      <p:sp>
        <p:nvSpPr>
          <p:cNvPr id="34" name="Rectangle: Rounded Corners 33">
            <a:extLst>
              <a:ext uri="{FF2B5EF4-FFF2-40B4-BE49-F238E27FC236}">
                <a16:creationId xmlns:a16="http://schemas.microsoft.com/office/drawing/2014/main" id="{2E494B6E-1FCA-78A1-187A-FEB55DCFF9C4}"/>
              </a:ext>
              <a:ext uri="{C183D7F6-B498-43B3-948B-1728B52AA6E4}">
                <adec:decorative xmlns:adec="http://schemas.microsoft.com/office/drawing/2017/decorative" val="1"/>
              </a:ext>
            </a:extLst>
          </p:cNvPr>
          <p:cNvSpPr/>
          <p:nvPr/>
        </p:nvSpPr>
        <p:spPr>
          <a:xfrm>
            <a:off x="498114"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Role Based Access</a:t>
            </a:r>
          </a:p>
        </p:txBody>
      </p:sp>
      <p:pic>
        <p:nvPicPr>
          <p:cNvPr id="35" name="Graphic 34" descr="Single gear with solid fill">
            <a:extLst>
              <a:ext uri="{FF2B5EF4-FFF2-40B4-BE49-F238E27FC236}">
                <a16:creationId xmlns:a16="http://schemas.microsoft.com/office/drawing/2014/main" id="{047AEA5E-97E2-7D38-C0E8-A4FA3522E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6699" y="5073975"/>
            <a:ext cx="1376894" cy="1376894"/>
          </a:xfrm>
          <a:prstGeom prst="rect">
            <a:avLst/>
          </a:prstGeom>
        </p:spPr>
      </p:pic>
      <p:sp>
        <p:nvSpPr>
          <p:cNvPr id="36" name="Rectangle: Rounded Corners 35">
            <a:extLst>
              <a:ext uri="{FF2B5EF4-FFF2-40B4-BE49-F238E27FC236}">
                <a16:creationId xmlns:a16="http://schemas.microsoft.com/office/drawing/2014/main" id="{17FC4629-E3E8-910C-B3E4-5BAD15750719}"/>
              </a:ext>
              <a:ext uri="{C183D7F6-B498-43B3-948B-1728B52AA6E4}">
                <adec:decorative xmlns:adec="http://schemas.microsoft.com/office/drawing/2017/decorative" val="1"/>
              </a:ext>
            </a:extLst>
          </p:cNvPr>
          <p:cNvSpPr/>
          <p:nvPr/>
        </p:nvSpPr>
        <p:spPr>
          <a:xfrm>
            <a:off x="9023291" y="6477167"/>
            <a:ext cx="1603710" cy="211811"/>
          </a:xfrm>
          <a:prstGeom prst="roundRect">
            <a:avLst>
              <a:gd name="adj" fmla="val 50000"/>
            </a:avLst>
          </a:prstGeom>
          <a:solidFill>
            <a:srgbClr val="D5C1ED"/>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7" name="Rectangle: Rounded Corners 36">
            <a:extLst>
              <a:ext uri="{FF2B5EF4-FFF2-40B4-BE49-F238E27FC236}">
                <a16:creationId xmlns:a16="http://schemas.microsoft.com/office/drawing/2014/main" id="{0B7BD850-2D91-CACF-CEDA-C4A49F65421E}"/>
              </a:ext>
              <a:ext uri="{C183D7F6-B498-43B3-948B-1728B52AA6E4}">
                <adec:decorative xmlns:adec="http://schemas.microsoft.com/office/drawing/2017/decorative" val="1"/>
              </a:ext>
            </a:extLst>
          </p:cNvPr>
          <p:cNvSpPr/>
          <p:nvPr/>
        </p:nvSpPr>
        <p:spPr>
          <a:xfrm>
            <a:off x="10359333" y="615945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Audit</a:t>
            </a:r>
          </a:p>
        </p:txBody>
      </p:sp>
      <p:sp>
        <p:nvSpPr>
          <p:cNvPr id="38" name="Rectangle: Rounded Corners 37">
            <a:extLst>
              <a:ext uri="{FF2B5EF4-FFF2-40B4-BE49-F238E27FC236}">
                <a16:creationId xmlns:a16="http://schemas.microsoft.com/office/drawing/2014/main" id="{2670B9F5-04B6-F85B-89D7-1F8E6CC8364F}"/>
              </a:ext>
              <a:ext uri="{C183D7F6-B498-43B3-948B-1728B52AA6E4}">
                <adec:decorative xmlns:adec="http://schemas.microsoft.com/office/drawing/2017/decorative" val="1"/>
              </a:ext>
            </a:extLst>
          </p:cNvPr>
          <p:cNvSpPr/>
          <p:nvPr/>
        </p:nvSpPr>
        <p:spPr>
          <a:xfrm>
            <a:off x="10440259"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 Assessment</a:t>
            </a:r>
          </a:p>
        </p:txBody>
      </p:sp>
      <p:sp>
        <p:nvSpPr>
          <p:cNvPr id="39" name="Rectangle: Rounded Corners 38">
            <a:extLst>
              <a:ext uri="{FF2B5EF4-FFF2-40B4-BE49-F238E27FC236}">
                <a16:creationId xmlns:a16="http://schemas.microsoft.com/office/drawing/2014/main" id="{8249D525-110E-ACD3-A6A6-D955018C8B0A}"/>
              </a:ext>
              <a:ext uri="{C183D7F6-B498-43B3-948B-1728B52AA6E4}">
                <adec:decorative xmlns:adec="http://schemas.microsoft.com/office/drawing/2017/decorative" val="1"/>
              </a:ext>
            </a:extLst>
          </p:cNvPr>
          <p:cNvSpPr/>
          <p:nvPr/>
        </p:nvSpPr>
        <p:spPr>
          <a:xfrm>
            <a:off x="10415386"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Managing Privacy Risk</a:t>
            </a:r>
          </a:p>
        </p:txBody>
      </p:sp>
      <p:sp>
        <p:nvSpPr>
          <p:cNvPr id="40" name="Rectangle: Rounded Corners 39">
            <a:extLst>
              <a:ext uri="{FF2B5EF4-FFF2-40B4-BE49-F238E27FC236}">
                <a16:creationId xmlns:a16="http://schemas.microsoft.com/office/drawing/2014/main" id="{4899518B-83DB-3F78-92DD-5A39EAF5325F}"/>
              </a:ext>
              <a:ext uri="{C183D7F6-B498-43B3-948B-1728B52AA6E4}">
                <adec:decorative xmlns:adec="http://schemas.microsoft.com/office/drawing/2017/decorative" val="1"/>
              </a:ext>
            </a:extLst>
          </p:cNvPr>
          <p:cNvSpPr/>
          <p:nvPr/>
        </p:nvSpPr>
        <p:spPr>
          <a:xfrm>
            <a:off x="10324149" y="5290747"/>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Information Protection</a:t>
            </a:r>
          </a:p>
        </p:txBody>
      </p:sp>
      <p:sp>
        <p:nvSpPr>
          <p:cNvPr id="41" name="Rectangle: Rounded Corners 40">
            <a:extLst>
              <a:ext uri="{FF2B5EF4-FFF2-40B4-BE49-F238E27FC236}">
                <a16:creationId xmlns:a16="http://schemas.microsoft.com/office/drawing/2014/main" id="{4E89151A-2873-A185-A217-4BA1AAE3D0E9}"/>
              </a:ext>
              <a:ext uri="{C183D7F6-B498-43B3-948B-1728B52AA6E4}">
                <adec:decorative xmlns:adec="http://schemas.microsoft.com/office/drawing/2017/decorative" val="1"/>
              </a:ext>
            </a:extLst>
          </p:cNvPr>
          <p:cNvSpPr/>
          <p:nvPr/>
        </p:nvSpPr>
        <p:spPr>
          <a:xfrm>
            <a:off x="10094303"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Sensitive Information Types</a:t>
            </a:r>
          </a:p>
        </p:txBody>
      </p:sp>
      <p:sp>
        <p:nvSpPr>
          <p:cNvPr id="42" name="Rectangle: Rounded Corners 41">
            <a:extLst>
              <a:ext uri="{FF2B5EF4-FFF2-40B4-BE49-F238E27FC236}">
                <a16:creationId xmlns:a16="http://schemas.microsoft.com/office/drawing/2014/main" id="{1AF939F6-0331-7B93-BEB5-91E4F62B9F1D}"/>
              </a:ext>
              <a:ext uri="{C183D7F6-B498-43B3-948B-1728B52AA6E4}">
                <adec:decorative xmlns:adec="http://schemas.microsoft.com/office/drawing/2017/decorative" val="1"/>
              </a:ext>
            </a:extLst>
          </p:cNvPr>
          <p:cNvSpPr/>
          <p:nvPr/>
        </p:nvSpPr>
        <p:spPr>
          <a:xfrm>
            <a:off x="7729443" y="618137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Insider</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Risk Management</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780937A5-5B41-198A-34E7-F78290B5B9D6}"/>
              </a:ext>
              <a:ext uri="{C183D7F6-B498-43B3-948B-1728B52AA6E4}">
                <adec:decorative xmlns:adec="http://schemas.microsoft.com/office/drawing/2017/decorative" val="1"/>
              </a:ext>
            </a:extLst>
          </p:cNvPr>
          <p:cNvSpPr/>
          <p:nvPr/>
        </p:nvSpPr>
        <p:spPr>
          <a:xfrm>
            <a:off x="7627256" y="5863660"/>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a:solidFill>
                  <a:prstClr val="black">
                    <a:lumMod val="65000"/>
                    <a:lumOff val="35000"/>
                  </a:prstClr>
                </a:solidFill>
                <a:latin typeface="Calibri" panose="020F0502020204030204"/>
              </a:rPr>
              <a:t>Communications Compliance</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3EF232E8-6123-EF29-1AD5-1A98EA52ECD1}"/>
              </a:ext>
              <a:ext uri="{C183D7F6-B498-43B3-948B-1728B52AA6E4}">
                <adec:decorative xmlns:adec="http://schemas.microsoft.com/office/drawing/2017/decorative" val="1"/>
              </a:ext>
            </a:extLst>
          </p:cNvPr>
          <p:cNvSpPr/>
          <p:nvPr/>
        </p:nvSpPr>
        <p:spPr>
          <a:xfrm>
            <a:off x="7602383" y="5576631"/>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Preventing Data Loss</a:t>
            </a:r>
          </a:p>
        </p:txBody>
      </p:sp>
      <p:sp>
        <p:nvSpPr>
          <p:cNvPr id="45" name="Rectangle: Rounded Corners 44">
            <a:extLst>
              <a:ext uri="{FF2B5EF4-FFF2-40B4-BE49-F238E27FC236}">
                <a16:creationId xmlns:a16="http://schemas.microsoft.com/office/drawing/2014/main" id="{364D5AF5-DFC3-CD88-579D-BEDA1AE53C3F}"/>
              </a:ext>
              <a:ext uri="{C183D7F6-B498-43B3-948B-1728B52AA6E4}">
                <adec:decorative xmlns:adec="http://schemas.microsoft.com/office/drawing/2017/decorative" val="1"/>
              </a:ext>
            </a:extLst>
          </p:cNvPr>
          <p:cNvSpPr/>
          <p:nvPr/>
        </p:nvSpPr>
        <p:spPr>
          <a:xfrm>
            <a:off x="7673034" y="5290746"/>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a:solidFill>
                  <a:prstClr val="black">
                    <a:lumMod val="65000"/>
                    <a:lumOff val="35000"/>
                  </a:prstClr>
                </a:solidFill>
                <a:latin typeface="Calibri" panose="020F0502020204030204"/>
              </a:rPr>
              <a:t>Legal Hold &amp; Case </a:t>
            </a:r>
            <a:r>
              <a:rPr lang="en-AU" sz="1000" err="1">
                <a:solidFill>
                  <a:prstClr val="black">
                    <a:lumMod val="65000"/>
                    <a:lumOff val="35000"/>
                  </a:prstClr>
                </a:solidFill>
                <a:latin typeface="Calibri" panose="020F0502020204030204"/>
              </a:rPr>
              <a:t>Mgmt</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31D506A0-2374-BFE6-9981-0D8B0972D703}"/>
              </a:ext>
              <a:ext uri="{C183D7F6-B498-43B3-948B-1728B52AA6E4}">
                <adec:decorative xmlns:adec="http://schemas.microsoft.com/office/drawing/2017/decorative" val="1"/>
              </a:ext>
            </a:extLst>
          </p:cNvPr>
          <p:cNvSpPr/>
          <p:nvPr/>
        </p:nvSpPr>
        <p:spPr>
          <a:xfrm>
            <a:off x="7842998" y="5023384"/>
            <a:ext cx="1603710" cy="211811"/>
          </a:xfrm>
          <a:prstGeom prst="roundRect">
            <a:avLst>
              <a:gd name="adj" fmla="val 50000"/>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Retention</a:t>
            </a:r>
          </a:p>
        </p:txBody>
      </p:sp>
      <p:sp>
        <p:nvSpPr>
          <p:cNvPr id="47" name="TextBox 46">
            <a:extLst>
              <a:ext uri="{FF2B5EF4-FFF2-40B4-BE49-F238E27FC236}">
                <a16:creationId xmlns:a16="http://schemas.microsoft.com/office/drawing/2014/main" id="{1189E96B-44BF-3A9F-BAB5-C80F4395C872}"/>
              </a:ext>
            </a:extLst>
          </p:cNvPr>
          <p:cNvSpPr txBox="1"/>
          <p:nvPr/>
        </p:nvSpPr>
        <p:spPr>
          <a:xfrm>
            <a:off x="6367874" y="3137210"/>
            <a:ext cx="211230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Organizational Capability</a:t>
            </a:r>
          </a:p>
        </p:txBody>
      </p:sp>
      <p:sp>
        <p:nvSpPr>
          <p:cNvPr id="48" name="TextBox 47">
            <a:extLst>
              <a:ext uri="{FF2B5EF4-FFF2-40B4-BE49-F238E27FC236}">
                <a16:creationId xmlns:a16="http://schemas.microsoft.com/office/drawing/2014/main" id="{4970D835-FE7A-48CF-4B53-C43C192DB4F2}"/>
              </a:ext>
            </a:extLst>
          </p:cNvPr>
          <p:cNvSpPr txBox="1"/>
          <p:nvPr/>
        </p:nvSpPr>
        <p:spPr>
          <a:xfrm>
            <a:off x="3168709" y="3156185"/>
            <a:ext cx="2670871"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 Collaboration Controls</a:t>
            </a:r>
          </a:p>
        </p:txBody>
      </p:sp>
      <p:cxnSp>
        <p:nvCxnSpPr>
          <p:cNvPr id="49" name="Connector: Elbow 48">
            <a:extLst>
              <a:ext uri="{FF2B5EF4-FFF2-40B4-BE49-F238E27FC236}">
                <a16:creationId xmlns:a16="http://schemas.microsoft.com/office/drawing/2014/main" id="{31A50A58-A937-189B-84D8-45F2824B3909}"/>
              </a:ext>
              <a:ext uri="{C183D7F6-B498-43B3-948B-1728B52AA6E4}">
                <adec:decorative xmlns:adec="http://schemas.microsoft.com/office/drawing/2017/decorative" val="1"/>
              </a:ext>
            </a:extLst>
          </p:cNvPr>
          <p:cNvCxnSpPr>
            <a:cxnSpLocks/>
          </p:cNvCxnSpPr>
          <p:nvPr/>
        </p:nvCxnSpPr>
        <p:spPr>
          <a:xfrm rot="5400000">
            <a:off x="2439352" y="4105169"/>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0" name="Rectangle: Rounded Corners 49">
            <a:extLst>
              <a:ext uri="{FF2B5EF4-FFF2-40B4-BE49-F238E27FC236}">
                <a16:creationId xmlns:a16="http://schemas.microsoft.com/office/drawing/2014/main" id="{4EA0EF28-CF3E-2D83-222D-9786CF28129E}"/>
              </a:ext>
              <a:ext uri="{C183D7F6-B498-43B3-948B-1728B52AA6E4}">
                <adec:decorative xmlns:adec="http://schemas.microsoft.com/office/drawing/2017/decorative" val="1"/>
              </a:ext>
            </a:extLst>
          </p:cNvPr>
          <p:cNvSpPr/>
          <p:nvPr/>
        </p:nvSpPr>
        <p:spPr>
          <a:xfrm>
            <a:off x="2280375" y="4142342"/>
            <a:ext cx="954000" cy="117898"/>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Implements</a:t>
            </a:r>
          </a:p>
        </p:txBody>
      </p:sp>
      <p:cxnSp>
        <p:nvCxnSpPr>
          <p:cNvPr id="52" name="Connector: Elbow 51">
            <a:extLst>
              <a:ext uri="{FF2B5EF4-FFF2-40B4-BE49-F238E27FC236}">
                <a16:creationId xmlns:a16="http://schemas.microsoft.com/office/drawing/2014/main" id="{9C3555EF-2A0C-605F-F0DA-913A41B61073}"/>
              </a:ext>
              <a:ext uri="{C183D7F6-B498-43B3-948B-1728B52AA6E4}">
                <adec:decorative xmlns:adec="http://schemas.microsoft.com/office/drawing/2017/decorative" val="1"/>
              </a:ext>
            </a:extLst>
          </p:cNvPr>
          <p:cNvCxnSpPr>
            <a:cxnSpLocks/>
          </p:cNvCxnSpPr>
          <p:nvPr/>
        </p:nvCxnSpPr>
        <p:spPr>
          <a:xfrm rot="16200000" flipH="1">
            <a:off x="8939142" y="4094109"/>
            <a:ext cx="931862" cy="806224"/>
          </a:xfrm>
          <a:prstGeom prst="bentConnector3">
            <a:avLst>
              <a:gd name="adj1" fmla="val 1443"/>
            </a:avLst>
          </a:prstGeom>
          <a:ln>
            <a:tailEnd type="triangle"/>
          </a:ln>
        </p:spPr>
        <p:style>
          <a:lnRef idx="1">
            <a:schemeClr val="accent3"/>
          </a:lnRef>
          <a:fillRef idx="0">
            <a:schemeClr val="accent3"/>
          </a:fillRef>
          <a:effectRef idx="0">
            <a:schemeClr val="accent3"/>
          </a:effectRef>
          <a:fontRef idx="minor">
            <a:schemeClr val="tx1"/>
          </a:fontRef>
        </p:style>
      </p:cxnSp>
      <p:sp>
        <p:nvSpPr>
          <p:cNvPr id="53" name="Rectangle: Rounded Corners 52">
            <a:extLst>
              <a:ext uri="{FF2B5EF4-FFF2-40B4-BE49-F238E27FC236}">
                <a16:creationId xmlns:a16="http://schemas.microsoft.com/office/drawing/2014/main" id="{0A973C36-021D-EEA2-E69C-4289B5A2441F}"/>
              </a:ext>
              <a:ext uri="{C183D7F6-B498-43B3-948B-1728B52AA6E4}">
                <adec:decorative xmlns:adec="http://schemas.microsoft.com/office/drawing/2017/decorative" val="1"/>
              </a:ext>
            </a:extLst>
          </p:cNvPr>
          <p:cNvSpPr/>
          <p:nvPr/>
        </p:nvSpPr>
        <p:spPr>
          <a:xfrm>
            <a:off x="8977457" y="4097838"/>
            <a:ext cx="954000" cy="117898"/>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Measures</a:t>
            </a:r>
          </a:p>
        </p:txBody>
      </p:sp>
      <p:pic>
        <p:nvPicPr>
          <p:cNvPr id="5" name="Picture 4" descr="A blue and white diamond&#10;&#10;Description automatically generated">
            <a:extLst>
              <a:ext uri="{FF2B5EF4-FFF2-40B4-BE49-F238E27FC236}">
                <a16:creationId xmlns:a16="http://schemas.microsoft.com/office/drawing/2014/main" id="{26118980-6440-2A9D-DBD3-7EC8C85AB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206" y="1796471"/>
            <a:ext cx="240854" cy="240854"/>
          </a:xfrm>
          <a:prstGeom prst="rect">
            <a:avLst/>
          </a:prstGeom>
        </p:spPr>
      </p:pic>
      <p:pic>
        <p:nvPicPr>
          <p:cNvPr id="11" name="Picture 10" descr="Copilot icon">
            <a:extLst>
              <a:ext uri="{FF2B5EF4-FFF2-40B4-BE49-F238E27FC236}">
                <a16:creationId xmlns:a16="http://schemas.microsoft.com/office/drawing/2014/main" id="{2AFAE452-C01F-EE55-BCF0-6BE923E407D2}"/>
              </a:ext>
            </a:extLst>
          </p:cNvPr>
          <p:cNvPicPr>
            <a:picLocks noChangeAspect="1"/>
          </p:cNvPicPr>
          <p:nvPr/>
        </p:nvPicPr>
        <p:blipFill>
          <a:blip r:embed="rId12"/>
          <a:stretch>
            <a:fillRect/>
          </a:stretch>
        </p:blipFill>
        <p:spPr>
          <a:xfrm>
            <a:off x="2367584" y="5640764"/>
            <a:ext cx="221416" cy="243315"/>
          </a:xfrm>
          <a:prstGeom prst="rect">
            <a:avLst/>
          </a:prstGeom>
        </p:spPr>
      </p:pic>
      <p:pic>
        <p:nvPicPr>
          <p:cNvPr id="12" name="Picture 11" descr="Copilot icon">
            <a:extLst>
              <a:ext uri="{FF2B5EF4-FFF2-40B4-BE49-F238E27FC236}">
                <a16:creationId xmlns:a16="http://schemas.microsoft.com/office/drawing/2014/main" id="{1ED4507D-5212-77F8-0CA6-B2663D7276C0}"/>
              </a:ext>
            </a:extLst>
          </p:cNvPr>
          <p:cNvPicPr>
            <a:picLocks noChangeAspect="1"/>
          </p:cNvPicPr>
          <p:nvPr/>
        </p:nvPicPr>
        <p:blipFill>
          <a:blip r:embed="rId12"/>
          <a:stretch>
            <a:fillRect/>
          </a:stretch>
        </p:blipFill>
        <p:spPr>
          <a:xfrm>
            <a:off x="9712468" y="5640764"/>
            <a:ext cx="221416" cy="243315"/>
          </a:xfrm>
          <a:prstGeom prst="rect">
            <a:avLst/>
          </a:prstGeom>
        </p:spPr>
      </p:pic>
    </p:spTree>
    <p:extLst>
      <p:ext uri="{BB962C8B-B14F-4D97-AF65-F5344CB8AC3E}">
        <p14:creationId xmlns:p14="http://schemas.microsoft.com/office/powerpoint/2010/main" val="464880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EE72484-3E58-48EB-8143-DB0825D43431}"/>
              </a:ext>
            </a:extLst>
          </p:cNvPr>
          <p:cNvSpPr/>
          <p:nvPr/>
        </p:nvSpPr>
        <p:spPr>
          <a:xfrm>
            <a:off x="4011561" y="0"/>
            <a:ext cx="8180439" cy="6865838"/>
          </a:xfrm>
          <a:custGeom>
            <a:avLst/>
            <a:gdLst>
              <a:gd name="connsiteX0" fmla="*/ 4227871 w 8180439"/>
              <a:gd name="connsiteY0" fmla="*/ 6784258 h 6813754"/>
              <a:gd name="connsiteX1" fmla="*/ 0 w 8180439"/>
              <a:gd name="connsiteY1" fmla="*/ 9832 h 6813754"/>
              <a:gd name="connsiteX2" fmla="*/ 8180439 w 8180439"/>
              <a:gd name="connsiteY2" fmla="*/ 0 h 6813754"/>
              <a:gd name="connsiteX3" fmla="*/ 8170607 w 8180439"/>
              <a:gd name="connsiteY3" fmla="*/ 6813754 h 6813754"/>
              <a:gd name="connsiteX4" fmla="*/ 4227871 w 8180439"/>
              <a:gd name="connsiteY4" fmla="*/ 6784258 h 681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439" h="6813754">
                <a:moveTo>
                  <a:pt x="4227871" y="6784258"/>
                </a:moveTo>
                <a:lnTo>
                  <a:pt x="0" y="9832"/>
                </a:lnTo>
                <a:lnTo>
                  <a:pt x="8180439" y="0"/>
                </a:lnTo>
                <a:cubicBezTo>
                  <a:pt x="8177162" y="2271251"/>
                  <a:pt x="8173884" y="4542503"/>
                  <a:pt x="8170607" y="6813754"/>
                </a:cubicBezTo>
                <a:lnTo>
                  <a:pt x="4227871" y="6784258"/>
                </a:lnTo>
                <a:close/>
              </a:path>
            </a:pathLst>
          </a:custGeom>
          <a:gradFill flip="none" rotWithShape="1">
            <a:gsLst>
              <a:gs pos="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Person focus</a:t>
            </a:r>
          </a:p>
        </p:txBody>
      </p:sp>
      <p:sp>
        <p:nvSpPr>
          <p:cNvPr id="7" name="TextBox 6">
            <a:extLst>
              <a:ext uri="{FF2B5EF4-FFF2-40B4-BE49-F238E27FC236}">
                <a16:creationId xmlns:a16="http://schemas.microsoft.com/office/drawing/2014/main" id="{A88400DF-35C4-4F53-82DD-8741070679D2}"/>
              </a:ext>
            </a:extLst>
          </p:cNvPr>
          <p:cNvSpPr txBox="1"/>
          <p:nvPr/>
        </p:nvSpPr>
        <p:spPr>
          <a:xfrm>
            <a:off x="5311407" y="6328474"/>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707406" y="4929337"/>
            <a:ext cx="1229774" cy="1235337"/>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6" name="Partial Circle 245">
            <a:extLst>
              <a:ext uri="{FF2B5EF4-FFF2-40B4-BE49-F238E27FC236}">
                <a16:creationId xmlns:a16="http://schemas.microsoft.com/office/drawing/2014/main" id="{57C3C495-FC11-4328-A5D9-22F8512C28B4}"/>
              </a:ext>
              <a:ext uri="{C183D7F6-B498-43B3-948B-1728B52AA6E4}">
                <adec:decorative xmlns:adec="http://schemas.microsoft.com/office/drawing/2017/decorative" val="1"/>
              </a:ext>
            </a:extLst>
          </p:cNvPr>
          <p:cNvSpPr/>
          <p:nvPr/>
        </p:nvSpPr>
        <p:spPr>
          <a:xfrm>
            <a:off x="5712974" y="4928162"/>
            <a:ext cx="1230943" cy="1236511"/>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712315" y="4928163"/>
            <a:ext cx="1230943" cy="1236511"/>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TextBox 197">
            <a:extLst>
              <a:ext uri="{FF2B5EF4-FFF2-40B4-BE49-F238E27FC236}">
                <a16:creationId xmlns:a16="http://schemas.microsoft.com/office/drawing/2014/main" id="{188FFBBE-E971-4D11-A3FA-0DC5F5D72C82}"/>
              </a:ext>
            </a:extLst>
          </p:cNvPr>
          <p:cNvSpPr txBox="1"/>
          <p:nvPr/>
        </p:nvSpPr>
        <p:spPr>
          <a:xfrm>
            <a:off x="5291360" y="4608214"/>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206" name="Rectangle: Rounded Corners 205">
            <a:extLst>
              <a:ext uri="{FF2B5EF4-FFF2-40B4-BE49-F238E27FC236}">
                <a16:creationId xmlns:a16="http://schemas.microsoft.com/office/drawing/2014/main" id="{808F102F-AB55-4ED9-A66C-5A4E33E39467}"/>
              </a:ext>
              <a:ext uri="{C183D7F6-B498-43B3-948B-1728B52AA6E4}">
                <adec:decorative xmlns:adec="http://schemas.microsoft.com/office/drawing/2017/decorative" val="1"/>
              </a:ext>
            </a:extLst>
          </p:cNvPr>
          <p:cNvSpPr/>
          <p:nvPr/>
        </p:nvSpPr>
        <p:spPr>
          <a:xfrm>
            <a:off x="5266453" y="480024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205" name="Rectangle: Rounded Corners 204">
            <a:extLst>
              <a:ext uri="{FF2B5EF4-FFF2-40B4-BE49-F238E27FC236}">
                <a16:creationId xmlns:a16="http://schemas.microsoft.com/office/drawing/2014/main" id="{DAD6CA3A-7CFB-4F92-84D0-1319CD10CFA4}"/>
              </a:ext>
              <a:ext uri="{C183D7F6-B498-43B3-948B-1728B52AA6E4}">
                <adec:decorative xmlns:adec="http://schemas.microsoft.com/office/drawing/2017/decorative" val="1"/>
              </a:ext>
            </a:extLst>
          </p:cNvPr>
          <p:cNvSpPr/>
          <p:nvPr/>
        </p:nvSpPr>
        <p:spPr>
          <a:xfrm>
            <a:off x="4990490" y="496421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201" name="Rectangle: Rounded Corners 200">
            <a:extLst>
              <a:ext uri="{FF2B5EF4-FFF2-40B4-BE49-F238E27FC236}">
                <a16:creationId xmlns:a16="http://schemas.microsoft.com/office/drawing/2014/main" id="{80D5D500-2B35-4818-92FC-59C37385F10D}"/>
              </a:ext>
              <a:ext uri="{C183D7F6-B498-43B3-948B-1728B52AA6E4}">
                <adec:decorative xmlns:adec="http://schemas.microsoft.com/office/drawing/2017/decorative" val="1"/>
              </a:ext>
            </a:extLst>
          </p:cNvPr>
          <p:cNvSpPr/>
          <p:nvPr/>
        </p:nvSpPr>
        <p:spPr>
          <a:xfrm>
            <a:off x="4910433" y="5145515"/>
            <a:ext cx="817963"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204" name="Rectangle: Rounded Corners 203">
            <a:extLst>
              <a:ext uri="{FF2B5EF4-FFF2-40B4-BE49-F238E27FC236}">
                <a16:creationId xmlns:a16="http://schemas.microsoft.com/office/drawing/2014/main" id="{C7BC2FB5-0138-4B06-B041-A26AD317DE85}"/>
              </a:ext>
              <a:ext uri="{C183D7F6-B498-43B3-948B-1728B52AA6E4}">
                <adec:decorative xmlns:adec="http://schemas.microsoft.com/office/drawing/2017/decorative" val="1"/>
              </a:ext>
            </a:extLst>
          </p:cNvPr>
          <p:cNvSpPr/>
          <p:nvPr/>
        </p:nvSpPr>
        <p:spPr>
          <a:xfrm>
            <a:off x="4851478" y="5326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202" name="Rectangle: Rounded Corners 201">
            <a:extLst>
              <a:ext uri="{FF2B5EF4-FFF2-40B4-BE49-F238E27FC236}">
                <a16:creationId xmlns:a16="http://schemas.microsoft.com/office/drawing/2014/main" id="{7D71CEBC-9831-49C4-99C0-D8D35BD57D6D}"/>
              </a:ext>
              <a:ext uri="{C183D7F6-B498-43B3-948B-1728B52AA6E4}">
                <adec:decorative xmlns:adec="http://schemas.microsoft.com/office/drawing/2017/decorative" val="1"/>
              </a:ext>
            </a:extLst>
          </p:cNvPr>
          <p:cNvSpPr/>
          <p:nvPr/>
        </p:nvSpPr>
        <p:spPr>
          <a:xfrm>
            <a:off x="4838019" y="5510596"/>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203" name="Rectangle: Rounded Corners 202">
            <a:extLst>
              <a:ext uri="{FF2B5EF4-FFF2-40B4-BE49-F238E27FC236}">
                <a16:creationId xmlns:a16="http://schemas.microsoft.com/office/drawing/2014/main" id="{6B37611E-C630-4D71-B198-C3C563D35B94}"/>
              </a:ext>
              <a:ext uri="{C183D7F6-B498-43B3-948B-1728B52AA6E4}">
                <adec:decorative xmlns:adec="http://schemas.microsoft.com/office/drawing/2017/decorative" val="1"/>
              </a:ext>
            </a:extLst>
          </p:cNvPr>
          <p:cNvSpPr/>
          <p:nvPr/>
        </p:nvSpPr>
        <p:spPr>
          <a:xfrm>
            <a:off x="4864961" y="5690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5044391" y="5919772"/>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21" name="Rectangle: Rounded Corners 220">
            <a:extLst>
              <a:ext uri="{FF2B5EF4-FFF2-40B4-BE49-F238E27FC236}">
                <a16:creationId xmlns:a16="http://schemas.microsoft.com/office/drawing/2014/main" id="{9F406FA4-CFE4-4AA1-8EFD-34CFF7593CF5}"/>
              </a:ext>
              <a:ext uri="{C183D7F6-B498-43B3-948B-1728B52AA6E4}">
                <adec:decorative xmlns:adec="http://schemas.microsoft.com/office/drawing/2017/decorative" val="1"/>
              </a:ext>
            </a:extLst>
          </p:cNvPr>
          <p:cNvSpPr/>
          <p:nvPr/>
        </p:nvSpPr>
        <p:spPr>
          <a:xfrm>
            <a:off x="5202155" y="6106452"/>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200" name="TextBox 199">
            <a:extLst>
              <a:ext uri="{FF2B5EF4-FFF2-40B4-BE49-F238E27FC236}">
                <a16:creationId xmlns:a16="http://schemas.microsoft.com/office/drawing/2014/main" id="{DD37FFF6-2521-4A51-BBFD-5F9F16CDD4A1}"/>
              </a:ext>
            </a:extLst>
          </p:cNvPr>
          <p:cNvSpPr txBox="1"/>
          <p:nvPr/>
        </p:nvSpPr>
        <p:spPr>
          <a:xfrm>
            <a:off x="6867238" y="5058934"/>
            <a:ext cx="11097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25" name="Rectangle: Rounded Corners 224">
            <a:extLst>
              <a:ext uri="{FF2B5EF4-FFF2-40B4-BE49-F238E27FC236}">
                <a16:creationId xmlns:a16="http://schemas.microsoft.com/office/drawing/2014/main" id="{754461AF-5C02-43D4-9A9B-6242D4A5A5C7}"/>
              </a:ext>
              <a:ext uri="{C183D7F6-B498-43B3-948B-1728B52AA6E4}">
                <adec:decorative xmlns:adec="http://schemas.microsoft.com/office/drawing/2017/decorative" val="1"/>
              </a:ext>
            </a:extLst>
          </p:cNvPr>
          <p:cNvSpPr/>
          <p:nvPr/>
        </p:nvSpPr>
        <p:spPr>
          <a:xfrm>
            <a:off x="6977929" y="5256874"/>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4" name="Rectangle: Rounded Corners 213">
            <a:extLst>
              <a:ext uri="{FF2B5EF4-FFF2-40B4-BE49-F238E27FC236}">
                <a16:creationId xmlns:a16="http://schemas.microsoft.com/office/drawing/2014/main" id="{C208474D-377C-4943-A31D-14A6FFADFA33}"/>
              </a:ext>
              <a:ext uri="{C183D7F6-B498-43B3-948B-1728B52AA6E4}">
                <adec:decorative xmlns:adec="http://schemas.microsoft.com/office/drawing/2017/decorative" val="1"/>
              </a:ext>
            </a:extLst>
          </p:cNvPr>
          <p:cNvSpPr/>
          <p:nvPr/>
        </p:nvSpPr>
        <p:spPr>
          <a:xfrm>
            <a:off x="7008614" y="547536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213" name="Rectangle: Rounded Corners 212">
            <a:extLst>
              <a:ext uri="{FF2B5EF4-FFF2-40B4-BE49-F238E27FC236}">
                <a16:creationId xmlns:a16="http://schemas.microsoft.com/office/drawing/2014/main" id="{255A7D64-1EF0-4F19-B16B-40EADAF6A850}"/>
              </a:ext>
              <a:ext uri="{C183D7F6-B498-43B3-948B-1728B52AA6E4}">
                <adec:decorative xmlns:adec="http://schemas.microsoft.com/office/drawing/2017/decorative" val="1"/>
              </a:ext>
            </a:extLst>
          </p:cNvPr>
          <p:cNvSpPr/>
          <p:nvPr/>
        </p:nvSpPr>
        <p:spPr>
          <a:xfrm>
            <a:off x="6894047" y="5851268"/>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969150" y="5199944"/>
            <a:ext cx="711304" cy="714521"/>
          </a:xfrm>
          <a:prstGeom prst="ellipse">
            <a:avLst/>
          </a:prstGeom>
          <a:ln>
            <a:solidFill>
              <a:schemeClr val="bg1"/>
            </a:solidFill>
          </a:ln>
          <a:effectLst>
            <a:outerShdw blurRad="203200" dist="63500" dir="2700000" algn="ctr" rotWithShape="0">
              <a:prstClr val="black">
                <a:alpha val="25000"/>
              </a:prstClr>
            </a:outerShdw>
          </a:effectLst>
        </p:spPr>
      </p:pic>
      <p:sp>
        <p:nvSpPr>
          <p:cNvPr id="34" name="Rectangle: Rounded Corners 33">
            <a:extLst>
              <a:ext uri="{FF2B5EF4-FFF2-40B4-BE49-F238E27FC236}">
                <a16:creationId xmlns:a16="http://schemas.microsoft.com/office/drawing/2014/main" id="{7AB71B1B-0EB1-476D-AA53-283B56CDC9BD}"/>
              </a:ext>
              <a:ext uri="{C183D7F6-B498-43B3-948B-1728B52AA6E4}">
                <adec:decorative xmlns:adec="http://schemas.microsoft.com/office/drawing/2017/decorative" val="1"/>
              </a:ext>
            </a:extLst>
          </p:cNvPr>
          <p:cNvSpPr/>
          <p:nvPr/>
        </p:nvSpPr>
        <p:spPr>
          <a:xfrm>
            <a:off x="4312421" y="6109972"/>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 &amp; Security</a:t>
            </a:r>
          </a:p>
        </p:txBody>
      </p:sp>
      <p:sp>
        <p:nvSpPr>
          <p:cNvPr id="35" name="Rectangle: Rounded Corners 34">
            <a:extLst>
              <a:ext uri="{FF2B5EF4-FFF2-40B4-BE49-F238E27FC236}">
                <a16:creationId xmlns:a16="http://schemas.microsoft.com/office/drawing/2014/main" id="{78FA88C6-1578-4227-B726-9D634B9E131C}"/>
              </a:ext>
              <a:ext uri="{C183D7F6-B498-43B3-948B-1728B52AA6E4}">
                <adec:decorative xmlns:adec="http://schemas.microsoft.com/office/drawing/2017/decorative" val="1"/>
              </a:ext>
            </a:extLst>
          </p:cNvPr>
          <p:cNvSpPr/>
          <p:nvPr/>
        </p:nvSpPr>
        <p:spPr>
          <a:xfrm>
            <a:off x="4314543" y="6275134"/>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6" name="Rectangle: Rounded Corners 35">
            <a:extLst>
              <a:ext uri="{FF2B5EF4-FFF2-40B4-BE49-F238E27FC236}">
                <a16:creationId xmlns:a16="http://schemas.microsoft.com/office/drawing/2014/main" id="{5BD96399-78DE-4C71-B846-1F90C86308AF}"/>
              </a:ext>
              <a:ext uri="{C183D7F6-B498-43B3-948B-1728B52AA6E4}">
                <adec:decorative xmlns:adec="http://schemas.microsoft.com/office/drawing/2017/decorative" val="1"/>
              </a:ext>
            </a:extLst>
          </p:cNvPr>
          <p:cNvSpPr/>
          <p:nvPr/>
        </p:nvSpPr>
        <p:spPr>
          <a:xfrm>
            <a:off x="4309199" y="6440297"/>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
        <p:nvSpPr>
          <p:cNvPr id="39" name="TextBox 38">
            <a:extLst>
              <a:ext uri="{FF2B5EF4-FFF2-40B4-BE49-F238E27FC236}">
                <a16:creationId xmlns:a16="http://schemas.microsoft.com/office/drawing/2014/main" id="{30DE7729-B235-443C-ADAA-E7540B5012E5}"/>
              </a:ext>
            </a:extLst>
          </p:cNvPr>
          <p:cNvSpPr txBox="1"/>
          <p:nvPr/>
        </p:nvSpPr>
        <p:spPr>
          <a:xfrm>
            <a:off x="5346694" y="4046746"/>
            <a:ext cx="1498615" cy="369332"/>
          </a:xfrm>
          <a:prstGeom prst="rect">
            <a:avLst/>
          </a:prstGeom>
          <a:noFill/>
        </p:spPr>
        <p:txBody>
          <a:bodyPr wrap="none" rtlCol="0">
            <a:spAutoFit/>
          </a:bodyPr>
          <a:lstStyle/>
          <a:p>
            <a:pPr algn="ctr"/>
            <a:r>
              <a:rPr lang="en-AU" dirty="0"/>
              <a:t>Authentic Self</a:t>
            </a:r>
          </a:p>
        </p:txBody>
      </p:sp>
      <p:cxnSp>
        <p:nvCxnSpPr>
          <p:cNvPr id="41" name="Straight Connector 40">
            <a:extLst>
              <a:ext uri="{FF2B5EF4-FFF2-40B4-BE49-F238E27FC236}">
                <a16:creationId xmlns:a16="http://schemas.microsoft.com/office/drawing/2014/main" id="{69028183-AB33-4A61-ABD0-1C2E6FA6655F}"/>
              </a:ext>
            </a:extLst>
          </p:cNvPr>
          <p:cNvCxnSpPr>
            <a:cxnSpLocks/>
          </p:cNvCxnSpPr>
          <p:nvPr/>
        </p:nvCxnSpPr>
        <p:spPr>
          <a:xfrm>
            <a:off x="3385545" y="4419600"/>
            <a:ext cx="5438415" cy="0"/>
          </a:xfrm>
          <a:prstGeom prst="line">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2" name="Picture 10" descr="See the source image">
            <a:extLst>
              <a:ext uri="{FF2B5EF4-FFF2-40B4-BE49-F238E27FC236}">
                <a16:creationId xmlns:a16="http://schemas.microsoft.com/office/drawing/2014/main" id="{F511E343-85E9-4DCB-A5DF-81D38B096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6781" y="180547"/>
            <a:ext cx="3810000" cy="16287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45FFB66-1677-4E19-943E-EE574B6C9FF1}"/>
              </a:ext>
            </a:extLst>
          </p:cNvPr>
          <p:cNvSpPr/>
          <p:nvPr/>
        </p:nvSpPr>
        <p:spPr>
          <a:xfrm>
            <a:off x="4182699" y="1098606"/>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F0C6220-BCB6-41A2-B178-C81F29ADD9B3}"/>
              </a:ext>
            </a:extLst>
          </p:cNvPr>
          <p:cNvSpPr/>
          <p:nvPr/>
        </p:nvSpPr>
        <p:spPr>
          <a:xfrm>
            <a:off x="4502127" y="1141016"/>
            <a:ext cx="3215496" cy="523220"/>
          </a:xfrm>
          <a:prstGeom prst="rect">
            <a:avLst/>
          </a:prstGeom>
          <a:noFill/>
        </p:spPr>
        <p:txBody>
          <a:bodyPr wrap="none" lIns="91440" tIns="45720" rIns="91440" bIns="45720">
            <a:spAutoFit/>
          </a:bodyPr>
          <a:lstStyle/>
          <a:p>
            <a:pPr algn="ctr"/>
            <a:r>
              <a:rPr lang="en-US" sz="28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Microsoft Metaverse</a:t>
            </a:r>
          </a:p>
        </p:txBody>
      </p:sp>
      <p:sp>
        <p:nvSpPr>
          <p:cNvPr id="133" name="TextBox 132">
            <a:extLst>
              <a:ext uri="{FF2B5EF4-FFF2-40B4-BE49-F238E27FC236}">
                <a16:creationId xmlns:a16="http://schemas.microsoft.com/office/drawing/2014/main" id="{2140814D-1F19-4E2C-82E2-36F1CD93B670}"/>
              </a:ext>
            </a:extLst>
          </p:cNvPr>
          <p:cNvSpPr txBox="1"/>
          <p:nvPr/>
        </p:nvSpPr>
        <p:spPr>
          <a:xfrm>
            <a:off x="5231854" y="1899917"/>
            <a:ext cx="1802221" cy="3077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134" name="Rectangle: Rounded Corners 133">
            <a:extLst>
              <a:ext uri="{FF2B5EF4-FFF2-40B4-BE49-F238E27FC236}">
                <a16:creationId xmlns:a16="http://schemas.microsoft.com/office/drawing/2014/main" id="{50302255-80AD-458A-B9D8-E1970AD6187E}"/>
              </a:ext>
            </a:extLst>
          </p:cNvPr>
          <p:cNvSpPr/>
          <p:nvPr/>
        </p:nvSpPr>
        <p:spPr>
          <a:xfrm>
            <a:off x="5341140" y="2253309"/>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135" name="Rectangle: Rounded Corners 134">
            <a:extLst>
              <a:ext uri="{FF2B5EF4-FFF2-40B4-BE49-F238E27FC236}">
                <a16:creationId xmlns:a16="http://schemas.microsoft.com/office/drawing/2014/main" id="{FD1EB665-BC88-4822-B5A9-038BE1D11E0D}"/>
              </a:ext>
            </a:extLst>
          </p:cNvPr>
          <p:cNvSpPr/>
          <p:nvPr/>
        </p:nvSpPr>
        <p:spPr>
          <a:xfrm>
            <a:off x="5341140" y="2520312"/>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136" name="Rectangle: Rounded Corners 135">
            <a:extLst>
              <a:ext uri="{FF2B5EF4-FFF2-40B4-BE49-F238E27FC236}">
                <a16:creationId xmlns:a16="http://schemas.microsoft.com/office/drawing/2014/main" id="{DEF58F2D-6259-4DC7-87B6-6981D559FF3E}"/>
              </a:ext>
            </a:extLst>
          </p:cNvPr>
          <p:cNvSpPr/>
          <p:nvPr/>
        </p:nvSpPr>
        <p:spPr>
          <a:xfrm>
            <a:off x="5341140" y="2787314"/>
            <a:ext cx="1583649" cy="209162"/>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pic>
        <p:nvPicPr>
          <p:cNvPr id="46" name="Picture 2" descr="See the source image">
            <a:extLst>
              <a:ext uri="{FF2B5EF4-FFF2-40B4-BE49-F238E27FC236}">
                <a16:creationId xmlns:a16="http://schemas.microsoft.com/office/drawing/2014/main" id="{2E7211BD-6060-42D3-807A-CF94F2206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0171" y="3122922"/>
            <a:ext cx="794288" cy="7942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ee the source image">
            <a:extLst>
              <a:ext uri="{FF2B5EF4-FFF2-40B4-BE49-F238E27FC236}">
                <a16:creationId xmlns:a16="http://schemas.microsoft.com/office/drawing/2014/main" id="{D1FEC869-4EFB-4F01-8F85-D221EF9E82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597" y="1666825"/>
            <a:ext cx="875705" cy="17514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ee the source image">
            <a:extLst>
              <a:ext uri="{FF2B5EF4-FFF2-40B4-BE49-F238E27FC236}">
                <a16:creationId xmlns:a16="http://schemas.microsoft.com/office/drawing/2014/main" id="{A2141182-F2E3-4A7F-ACC2-900BB50790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1622" y="1832348"/>
            <a:ext cx="3658240" cy="20577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9ACBFBF-25F5-4016-9B07-722EC60E63B3}"/>
              </a:ext>
            </a:extLst>
          </p:cNvPr>
          <p:cNvGrpSpPr/>
          <p:nvPr/>
        </p:nvGrpSpPr>
        <p:grpSpPr>
          <a:xfrm>
            <a:off x="221154" y="1097137"/>
            <a:ext cx="3854082" cy="3507129"/>
            <a:chOff x="221154" y="1097137"/>
            <a:chExt cx="3854082" cy="3507129"/>
          </a:xfrm>
        </p:grpSpPr>
        <p:sp>
          <p:nvSpPr>
            <p:cNvPr id="23" name="Rectangle 22">
              <a:extLst>
                <a:ext uri="{FF2B5EF4-FFF2-40B4-BE49-F238E27FC236}">
                  <a16:creationId xmlns:a16="http://schemas.microsoft.com/office/drawing/2014/main" id="{CFCEA6F1-B917-441B-A9F1-636D12C12FC8}"/>
                </a:ext>
              </a:extLst>
            </p:cNvPr>
            <p:cNvSpPr/>
            <p:nvPr/>
          </p:nvSpPr>
          <p:spPr>
            <a:xfrm>
              <a:off x="221154" y="1097137"/>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80091D00-C843-4ECD-9ACF-4FE76909C8C3}"/>
                </a:ext>
              </a:extLst>
            </p:cNvPr>
            <p:cNvSpPr/>
            <p:nvPr/>
          </p:nvSpPr>
          <p:spPr>
            <a:xfrm>
              <a:off x="1607879" y="3720434"/>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Business</a:t>
              </a:r>
            </a:p>
          </p:txBody>
        </p:sp>
        <p:sp>
          <p:nvSpPr>
            <p:cNvPr id="15" name="Rectangle 14">
              <a:extLst>
                <a:ext uri="{FF2B5EF4-FFF2-40B4-BE49-F238E27FC236}">
                  <a16:creationId xmlns:a16="http://schemas.microsoft.com/office/drawing/2014/main" id="{81EA3565-4A09-41F3-92FB-B2423788953C}"/>
                </a:ext>
              </a:extLst>
            </p:cNvPr>
            <p:cNvSpPr/>
            <p:nvPr/>
          </p:nvSpPr>
          <p:spPr>
            <a:xfrm>
              <a:off x="2761130"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Enterprise</a:t>
              </a:r>
            </a:p>
          </p:txBody>
        </p:sp>
        <p:sp>
          <p:nvSpPr>
            <p:cNvPr id="32" name="TextBox 31">
              <a:extLst>
                <a:ext uri="{FF2B5EF4-FFF2-40B4-BE49-F238E27FC236}">
                  <a16:creationId xmlns:a16="http://schemas.microsoft.com/office/drawing/2014/main" id="{B87FB1A5-0D4E-4292-A47E-3C99BC5F9479}"/>
                </a:ext>
              </a:extLst>
            </p:cNvPr>
            <p:cNvSpPr txBox="1"/>
            <p:nvPr/>
          </p:nvSpPr>
          <p:spPr>
            <a:xfrm>
              <a:off x="2050826" y="4234934"/>
              <a:ext cx="1306704" cy="369332"/>
            </a:xfrm>
            <a:prstGeom prst="rect">
              <a:avLst/>
            </a:prstGeom>
            <a:noFill/>
          </p:spPr>
          <p:txBody>
            <a:bodyPr wrap="none" rtlCol="0">
              <a:spAutoFit/>
            </a:bodyPr>
            <a:lstStyle/>
            <a:p>
              <a:r>
                <a:rPr lang="en-AU"/>
                <a:t>Work/Study</a:t>
              </a:r>
            </a:p>
          </p:txBody>
        </p:sp>
        <p:pic>
          <p:nvPicPr>
            <p:cNvPr id="43" name="Picture 4" descr="See the source image">
              <a:extLst>
                <a:ext uri="{FF2B5EF4-FFF2-40B4-BE49-F238E27FC236}">
                  <a16:creationId xmlns:a16="http://schemas.microsoft.com/office/drawing/2014/main" id="{A75F4862-8ACE-4429-ADB5-A40457772E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256" y="2022057"/>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Using Azure">
              <a:extLst>
                <a:ext uri="{FF2B5EF4-FFF2-40B4-BE49-F238E27FC236}">
                  <a16:creationId xmlns:a16="http://schemas.microsoft.com/office/drawing/2014/main" id="{5A1D4F0E-C543-45E9-AA0E-90E923666B1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2357432" y="2225661"/>
              <a:ext cx="287560" cy="27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7FEA89D-483D-45B9-A289-075946EB185C}"/>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8245" y="2019956"/>
              <a:ext cx="798570" cy="59892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D223296-DA88-438F-A646-A63408756A9C}"/>
                </a:ext>
              </a:extLst>
            </p:cNvPr>
            <p:cNvSpPr/>
            <p:nvPr/>
          </p:nvSpPr>
          <p:spPr>
            <a:xfrm>
              <a:off x="454627"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Education</a:t>
              </a:r>
            </a:p>
          </p:txBody>
        </p:sp>
        <p:pic>
          <p:nvPicPr>
            <p:cNvPr id="53" name="Picture 12" descr="See the source image">
              <a:extLst>
                <a:ext uri="{FF2B5EF4-FFF2-40B4-BE49-F238E27FC236}">
                  <a16:creationId xmlns:a16="http://schemas.microsoft.com/office/drawing/2014/main" id="{DA606507-5E5B-40AD-8247-C9AEF3377FC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8207" b="39499"/>
            <a:stretch/>
          </p:blipFill>
          <p:spPr bwMode="auto">
            <a:xfrm>
              <a:off x="1404500" y="2774814"/>
              <a:ext cx="1629203" cy="363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2FC508-A634-4FD4-9313-3C34329BBBB9}"/>
                </a:ext>
              </a:extLst>
            </p:cNvPr>
            <p:cNvSpPr txBox="1"/>
            <p:nvPr/>
          </p:nvSpPr>
          <p:spPr>
            <a:xfrm>
              <a:off x="1551320" y="1476733"/>
              <a:ext cx="1587166" cy="369332"/>
            </a:xfrm>
            <a:prstGeom prst="rect">
              <a:avLst/>
            </a:prstGeom>
            <a:noFill/>
          </p:spPr>
          <p:txBody>
            <a:bodyPr wrap="none" rtlCol="0">
              <a:spAutoFit/>
            </a:bodyPr>
            <a:lstStyle/>
            <a:p>
              <a:r>
                <a:rPr lang="en-AU"/>
                <a:t>PowerPlatform</a:t>
              </a:r>
            </a:p>
          </p:txBody>
        </p:sp>
      </p:grpSp>
      <p:grpSp>
        <p:nvGrpSpPr>
          <p:cNvPr id="20" name="Group 19">
            <a:extLst>
              <a:ext uri="{FF2B5EF4-FFF2-40B4-BE49-F238E27FC236}">
                <a16:creationId xmlns:a16="http://schemas.microsoft.com/office/drawing/2014/main" id="{24857A30-8EA1-C5FC-4558-5E0C0CB7E185}"/>
              </a:ext>
            </a:extLst>
          </p:cNvPr>
          <p:cNvGrpSpPr/>
          <p:nvPr/>
        </p:nvGrpSpPr>
        <p:grpSpPr>
          <a:xfrm>
            <a:off x="8144243" y="1099628"/>
            <a:ext cx="3854082" cy="3467432"/>
            <a:chOff x="8144243" y="1099628"/>
            <a:chExt cx="3854082" cy="3467432"/>
          </a:xfrm>
        </p:grpSpPr>
        <p:sp>
          <p:nvSpPr>
            <p:cNvPr id="27" name="Rectangle 26">
              <a:extLst>
                <a:ext uri="{FF2B5EF4-FFF2-40B4-BE49-F238E27FC236}">
                  <a16:creationId xmlns:a16="http://schemas.microsoft.com/office/drawing/2014/main" id="{36550B45-D829-4A39-8955-7F4A16E13B4F}"/>
                </a:ext>
              </a:extLst>
            </p:cNvPr>
            <p:cNvSpPr/>
            <p:nvPr/>
          </p:nvSpPr>
          <p:spPr>
            <a:xfrm>
              <a:off x="8144243" y="1099628"/>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descr="Logo&#10;&#10;Description automatically generated">
              <a:extLst>
                <a:ext uri="{FF2B5EF4-FFF2-40B4-BE49-F238E27FC236}">
                  <a16:creationId xmlns:a16="http://schemas.microsoft.com/office/drawing/2014/main" id="{6B0CD559-8E00-42F5-911E-B245E7C5C1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07918" y="2866443"/>
              <a:ext cx="777448" cy="696503"/>
            </a:xfrm>
            <a:prstGeom prst="rect">
              <a:avLst/>
            </a:prstGeom>
          </p:spPr>
        </p:pic>
        <p:pic>
          <p:nvPicPr>
            <p:cNvPr id="31" name="Picture 10" descr="See the source image">
              <a:extLst>
                <a:ext uri="{FF2B5EF4-FFF2-40B4-BE49-F238E27FC236}">
                  <a16:creationId xmlns:a16="http://schemas.microsoft.com/office/drawing/2014/main" id="{5536B019-7789-4910-B084-289BD787CD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67751" y="1832349"/>
              <a:ext cx="355974" cy="355974"/>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2" descr="See the source image">
              <a:extLst>
                <a:ext uri="{FF2B5EF4-FFF2-40B4-BE49-F238E27FC236}">
                  <a16:creationId xmlns:a16="http://schemas.microsoft.com/office/drawing/2014/main" id="{AA22E51A-6E05-4342-9E50-7943E8F32C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3009" y="1140361"/>
              <a:ext cx="1197448" cy="67374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16" descr="See the source image">
              <a:extLst>
                <a:ext uri="{FF2B5EF4-FFF2-40B4-BE49-F238E27FC236}">
                  <a16:creationId xmlns:a16="http://schemas.microsoft.com/office/drawing/2014/main" id="{90D17223-A0F1-4E94-8A99-592673F7641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51509" y="183234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18" descr="See the source image">
              <a:extLst>
                <a:ext uri="{FF2B5EF4-FFF2-40B4-BE49-F238E27FC236}">
                  <a16:creationId xmlns:a16="http://schemas.microsoft.com/office/drawing/2014/main" id="{D654EFDA-A01C-41CE-8BAE-3ECF733A9D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47806" y="2418839"/>
              <a:ext cx="632844"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0" descr="See the source image">
              <a:extLst>
                <a:ext uri="{FF2B5EF4-FFF2-40B4-BE49-F238E27FC236}">
                  <a16:creationId xmlns:a16="http://schemas.microsoft.com/office/drawing/2014/main" id="{A45F592F-556F-4D88-87C6-E92C0955D7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70850"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36" descr="Logo, company name&#10;&#10;Description automatically generated">
              <a:extLst>
                <a:ext uri="{FF2B5EF4-FFF2-40B4-BE49-F238E27FC236}">
                  <a16:creationId xmlns:a16="http://schemas.microsoft.com/office/drawing/2014/main" id="{0447A9E3-2764-4F0F-BC37-CC19D7AD703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70849" y="3036706"/>
              <a:ext cx="355976" cy="355976"/>
            </a:xfrm>
            <a:prstGeom prst="rect">
              <a:avLst/>
            </a:prstGeom>
          </p:spPr>
        </p:pic>
        <p:pic>
          <p:nvPicPr>
            <p:cNvPr id="238" name="Picture 237">
              <a:extLst>
                <a:ext uri="{FF2B5EF4-FFF2-40B4-BE49-F238E27FC236}">
                  <a16:creationId xmlns:a16="http://schemas.microsoft.com/office/drawing/2014/main" id="{E33AD8EB-C5C4-4EA3-B4F3-16176C76B55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42559" y="1596112"/>
              <a:ext cx="732192" cy="732192"/>
            </a:xfrm>
            <a:prstGeom prst="rect">
              <a:avLst/>
            </a:prstGeom>
          </p:spPr>
        </p:pic>
        <p:pic>
          <p:nvPicPr>
            <p:cNvPr id="239" name="Picture 238" descr="Graphical user interface, text, application, chat or text message&#10;&#10;Description automatically generated">
              <a:extLst>
                <a:ext uri="{FF2B5EF4-FFF2-40B4-BE49-F238E27FC236}">
                  <a16:creationId xmlns:a16="http://schemas.microsoft.com/office/drawing/2014/main" id="{413FAF61-5151-4B0C-8353-F4B8D825403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82911" y="2292026"/>
              <a:ext cx="609600" cy="609600"/>
            </a:xfrm>
            <a:prstGeom prst="rect">
              <a:avLst/>
            </a:prstGeom>
          </p:spPr>
        </p:pic>
        <p:pic>
          <p:nvPicPr>
            <p:cNvPr id="241" name="Picture 240" descr="Logo&#10;&#10;Description automatically generated">
              <a:extLst>
                <a:ext uri="{FF2B5EF4-FFF2-40B4-BE49-F238E27FC236}">
                  <a16:creationId xmlns:a16="http://schemas.microsoft.com/office/drawing/2014/main" id="{6E72421E-98DA-47A3-8859-A76D23F38D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50212" y="1141545"/>
              <a:ext cx="1503697" cy="671373"/>
            </a:xfrm>
            <a:prstGeom prst="rect">
              <a:avLst/>
            </a:prstGeom>
          </p:spPr>
        </p:pic>
        <p:pic>
          <p:nvPicPr>
            <p:cNvPr id="242" name="Picture 2" descr="See the source image">
              <a:extLst>
                <a:ext uri="{FF2B5EF4-FFF2-40B4-BE49-F238E27FC236}">
                  <a16:creationId xmlns:a16="http://schemas.microsoft.com/office/drawing/2014/main" id="{CBDD8C10-017A-4816-ACC2-86D63BDD0B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805164" y="2343551"/>
              <a:ext cx="506550" cy="50655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 descr="See the source image">
              <a:extLst>
                <a:ext uri="{FF2B5EF4-FFF2-40B4-BE49-F238E27FC236}">
                  <a16:creationId xmlns:a16="http://schemas.microsoft.com/office/drawing/2014/main" id="{13BAAA6C-AAE5-492F-8895-F98B507DC5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9578" y="1668286"/>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descr="See the source image">
              <a:extLst>
                <a:ext uri="{FF2B5EF4-FFF2-40B4-BE49-F238E27FC236}">
                  <a16:creationId xmlns:a16="http://schemas.microsoft.com/office/drawing/2014/main" id="{CFBB0A82-CBFC-4347-A9E7-D3E3095ADA3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90053" y="2407118"/>
              <a:ext cx="379416" cy="379416"/>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8" descr="See the source image">
              <a:extLst>
                <a:ext uri="{FF2B5EF4-FFF2-40B4-BE49-F238E27FC236}">
                  <a16:creationId xmlns:a16="http://schemas.microsoft.com/office/drawing/2014/main" id="{DFE6FF71-6DA2-454D-ACE4-8C03E9D5050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9950" t="35796" r="16758" b="38121"/>
            <a:stretch/>
          </p:blipFill>
          <p:spPr bwMode="auto">
            <a:xfrm>
              <a:off x="10587051" y="1325941"/>
              <a:ext cx="977177" cy="302581"/>
            </a:xfrm>
            <a:prstGeom prst="rect">
              <a:avLst/>
            </a:prstGeom>
            <a:noFill/>
            <a:extLst>
              <a:ext uri="{909E8E84-426E-40DD-AFC4-6F175D3DCCD1}">
                <a14:hiddenFill xmlns:a14="http://schemas.microsoft.com/office/drawing/2010/main">
                  <a:solidFill>
                    <a:srgbClr val="FFFFFF"/>
                  </a:solidFill>
                </a14:hiddenFill>
              </a:ext>
            </a:extLst>
          </p:spPr>
        </p:pic>
        <p:sp>
          <p:nvSpPr>
            <p:cNvPr id="251" name="Rectangle 250">
              <a:extLst>
                <a:ext uri="{FF2B5EF4-FFF2-40B4-BE49-F238E27FC236}">
                  <a16:creationId xmlns:a16="http://schemas.microsoft.com/office/drawing/2014/main" id="{82BED2A2-9878-413A-932A-325229F2C7F8}"/>
                </a:ext>
              </a:extLst>
            </p:cNvPr>
            <p:cNvSpPr/>
            <p:nvPr/>
          </p:nvSpPr>
          <p:spPr>
            <a:xfrm>
              <a:off x="9594891" y="3721056"/>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Personal</a:t>
              </a:r>
            </a:p>
          </p:txBody>
        </p:sp>
        <p:sp>
          <p:nvSpPr>
            <p:cNvPr id="37" name="TextBox 36">
              <a:extLst>
                <a:ext uri="{FF2B5EF4-FFF2-40B4-BE49-F238E27FC236}">
                  <a16:creationId xmlns:a16="http://schemas.microsoft.com/office/drawing/2014/main" id="{10330C74-CD0A-45F4-9EA8-9137F7C6B853}"/>
                </a:ext>
              </a:extLst>
            </p:cNvPr>
            <p:cNvSpPr txBox="1"/>
            <p:nvPr/>
          </p:nvSpPr>
          <p:spPr>
            <a:xfrm>
              <a:off x="8904149" y="4197728"/>
              <a:ext cx="515526" cy="369332"/>
            </a:xfrm>
            <a:prstGeom prst="rect">
              <a:avLst/>
            </a:prstGeom>
            <a:noFill/>
          </p:spPr>
          <p:txBody>
            <a:bodyPr wrap="none" rtlCol="0">
              <a:spAutoFit/>
            </a:bodyPr>
            <a:lstStyle/>
            <a:p>
              <a:r>
                <a:rPr lang="en-AU"/>
                <a:t>Life</a:t>
              </a:r>
            </a:p>
          </p:txBody>
        </p:sp>
        <p:sp>
          <p:nvSpPr>
            <p:cNvPr id="10" name="Oval 9">
              <a:extLst>
                <a:ext uri="{FF2B5EF4-FFF2-40B4-BE49-F238E27FC236}">
                  <a16:creationId xmlns:a16="http://schemas.microsoft.com/office/drawing/2014/main" id="{B907921B-B0DB-D971-4A43-AB9ACDD34CEC}"/>
                </a:ext>
              </a:extLst>
            </p:cNvPr>
            <p:cNvSpPr/>
            <p:nvPr/>
          </p:nvSpPr>
          <p:spPr>
            <a:xfrm>
              <a:off x="9851196" y="3018611"/>
              <a:ext cx="351162" cy="35116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lumMod val="65000"/>
                    </a:schemeClr>
                  </a:solidFill>
                </a:ln>
                <a:solidFill>
                  <a:schemeClr val="bg1"/>
                </a:solidFill>
              </a:endParaRPr>
            </a:p>
          </p:txBody>
        </p:sp>
        <p:pic>
          <p:nvPicPr>
            <p:cNvPr id="11" name="Picture 10" descr="Microsoft Teams app icon">
              <a:extLst>
                <a:ext uri="{FF2B5EF4-FFF2-40B4-BE49-F238E27FC236}">
                  <a16:creationId xmlns:a16="http://schemas.microsoft.com/office/drawing/2014/main" id="{3E0F3334-2640-259C-6F12-5E91EFDABA06}"/>
                </a:ext>
              </a:extLst>
            </p:cNvPr>
            <p:cNvPicPr>
              <a:picLocks noChangeAspect="1"/>
            </p:cNvPicPr>
            <p:nvPr/>
          </p:nvPicPr>
          <p:blipFill>
            <a:blip r:embed="rId27"/>
            <a:stretch>
              <a:fillRect/>
            </a:stretch>
          </p:blipFill>
          <p:spPr>
            <a:xfrm>
              <a:off x="9828286" y="2995701"/>
              <a:ext cx="396981" cy="396981"/>
            </a:xfrm>
            <a:prstGeom prst="rect">
              <a:avLst/>
            </a:prstGeom>
            <a:noFill/>
            <a:ln w="12700" cap="flat">
              <a:noFill/>
              <a:prstDash val="dash"/>
              <a:miter/>
            </a:ln>
          </p:spPr>
        </p:pic>
      </p:grpSp>
      <p:pic>
        <p:nvPicPr>
          <p:cNvPr id="12" name="Picture 11">
            <a:extLst>
              <a:ext uri="{FF2B5EF4-FFF2-40B4-BE49-F238E27FC236}">
                <a16:creationId xmlns:a16="http://schemas.microsoft.com/office/drawing/2014/main" id="{8B9C2881-BFBE-79F9-F439-1754D3CA9234}"/>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5850801" y="5146631"/>
            <a:ext cx="174923" cy="174923"/>
          </a:xfrm>
          <a:prstGeom prst="rect">
            <a:avLst/>
          </a:prstGeom>
        </p:spPr>
      </p:pic>
      <p:grpSp>
        <p:nvGrpSpPr>
          <p:cNvPr id="13" name="Group 12">
            <a:extLst>
              <a:ext uri="{FF2B5EF4-FFF2-40B4-BE49-F238E27FC236}">
                <a16:creationId xmlns:a16="http://schemas.microsoft.com/office/drawing/2014/main" id="{464E02D6-AAF6-B277-63FA-56B0B7BF3DB9}"/>
              </a:ext>
            </a:extLst>
          </p:cNvPr>
          <p:cNvGrpSpPr/>
          <p:nvPr/>
        </p:nvGrpSpPr>
        <p:grpSpPr>
          <a:xfrm>
            <a:off x="6586430" y="5245910"/>
            <a:ext cx="318713" cy="675577"/>
            <a:chOff x="6754344" y="2980023"/>
            <a:chExt cx="607042" cy="1286750"/>
          </a:xfrm>
        </p:grpSpPr>
        <p:pic>
          <p:nvPicPr>
            <p:cNvPr id="17" name="Picture 16">
              <a:extLst>
                <a:ext uri="{FF2B5EF4-FFF2-40B4-BE49-F238E27FC236}">
                  <a16:creationId xmlns:a16="http://schemas.microsoft.com/office/drawing/2014/main" id="{43322DCE-7F65-4858-F454-3147FBFA9850}"/>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21703" y="3363393"/>
              <a:ext cx="339683" cy="300491"/>
            </a:xfrm>
            <a:prstGeom prst="rect">
              <a:avLst/>
            </a:prstGeom>
          </p:spPr>
        </p:pic>
        <p:pic>
          <p:nvPicPr>
            <p:cNvPr id="18" name="Picture 2" descr="See the source image">
              <a:extLst>
                <a:ext uri="{FF2B5EF4-FFF2-40B4-BE49-F238E27FC236}">
                  <a16:creationId xmlns:a16="http://schemas.microsoft.com/office/drawing/2014/main" id="{003376F4-3B09-A5A1-755B-142947FF0A5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54344" y="3991412"/>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Viva Engage icon">
              <a:extLst>
                <a:ext uri="{FF2B5EF4-FFF2-40B4-BE49-F238E27FC236}">
                  <a16:creationId xmlns:a16="http://schemas.microsoft.com/office/drawing/2014/main" id="{E16AFB4C-4472-159C-98D6-AE70BD86409F}"/>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6934653" y="2980023"/>
              <a:ext cx="251052" cy="251698"/>
            </a:xfrm>
            <a:prstGeom prst="rect">
              <a:avLst/>
            </a:prstGeom>
          </p:spPr>
        </p:pic>
      </p:grpSp>
      <p:pic>
        <p:nvPicPr>
          <p:cNvPr id="9" name="Picture 8" descr="A blue and white diamond&#10;&#10;Description automatically generated">
            <a:extLst>
              <a:ext uri="{FF2B5EF4-FFF2-40B4-BE49-F238E27FC236}">
                <a16:creationId xmlns:a16="http://schemas.microsoft.com/office/drawing/2014/main" id="{19E3B990-3190-2F6D-2626-8075EB8D33F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20624" y="5874281"/>
            <a:ext cx="231583" cy="231583"/>
          </a:xfrm>
          <a:prstGeom prst="rect">
            <a:avLst/>
          </a:prstGeom>
        </p:spPr>
      </p:pic>
    </p:spTree>
    <p:extLst>
      <p:ext uri="{BB962C8B-B14F-4D97-AF65-F5344CB8AC3E}">
        <p14:creationId xmlns:p14="http://schemas.microsoft.com/office/powerpoint/2010/main" val="35570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fade">
                                      <p:cBhvr>
                                        <p:cTn id="45" dur="500"/>
                                        <p:tgtEl>
                                          <p:spTgt spid="1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6"/>
                                        </p:tgtEl>
                                        <p:attrNameLst>
                                          <p:attrName>style.visibility</p:attrName>
                                        </p:attrNameLst>
                                      </p:cBhvr>
                                      <p:to>
                                        <p:strVal val="visible"/>
                                      </p:to>
                                    </p:set>
                                    <p:animEffect transition="in" filter="fade">
                                      <p:cBhvr>
                                        <p:cTn id="51" dur="500"/>
                                        <p:tgtEl>
                                          <p:spTgt spid="1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fade">
                                      <p:cBhvr>
                                        <p:cTn id="5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6" grpId="0" animBg="1"/>
      <p:bldP spid="5" grpId="0"/>
      <p:bldP spid="133" grpId="0"/>
      <p:bldP spid="134" grpId="0" animBg="1"/>
      <p:bldP spid="135" grpId="0" animBg="1"/>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EE72484-3E58-48EB-8143-DB0825D43431}"/>
              </a:ext>
            </a:extLst>
          </p:cNvPr>
          <p:cNvSpPr/>
          <p:nvPr/>
        </p:nvSpPr>
        <p:spPr>
          <a:xfrm>
            <a:off x="4011561" y="0"/>
            <a:ext cx="8180439" cy="6865838"/>
          </a:xfrm>
          <a:custGeom>
            <a:avLst/>
            <a:gdLst>
              <a:gd name="connsiteX0" fmla="*/ 4227871 w 8180439"/>
              <a:gd name="connsiteY0" fmla="*/ 6784258 h 6813754"/>
              <a:gd name="connsiteX1" fmla="*/ 0 w 8180439"/>
              <a:gd name="connsiteY1" fmla="*/ 9832 h 6813754"/>
              <a:gd name="connsiteX2" fmla="*/ 8180439 w 8180439"/>
              <a:gd name="connsiteY2" fmla="*/ 0 h 6813754"/>
              <a:gd name="connsiteX3" fmla="*/ 8170607 w 8180439"/>
              <a:gd name="connsiteY3" fmla="*/ 6813754 h 6813754"/>
              <a:gd name="connsiteX4" fmla="*/ 4227871 w 8180439"/>
              <a:gd name="connsiteY4" fmla="*/ 6784258 h 681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439" h="6813754">
                <a:moveTo>
                  <a:pt x="4227871" y="6784258"/>
                </a:moveTo>
                <a:lnTo>
                  <a:pt x="0" y="9832"/>
                </a:lnTo>
                <a:lnTo>
                  <a:pt x="8180439" y="0"/>
                </a:lnTo>
                <a:cubicBezTo>
                  <a:pt x="8177162" y="2271251"/>
                  <a:pt x="8173884" y="4542503"/>
                  <a:pt x="8170607" y="6813754"/>
                </a:cubicBezTo>
                <a:lnTo>
                  <a:pt x="4227871" y="6784258"/>
                </a:lnTo>
                <a:close/>
              </a:path>
            </a:pathLst>
          </a:custGeom>
          <a:gradFill flip="none" rotWithShape="1">
            <a:gsLst>
              <a:gs pos="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2" name="Picture 10" descr="See the source image">
            <a:extLst>
              <a:ext uri="{FF2B5EF4-FFF2-40B4-BE49-F238E27FC236}">
                <a16:creationId xmlns:a16="http://schemas.microsoft.com/office/drawing/2014/main" id="{F511E343-85E9-4DCB-A5DF-81D38B096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781" y="180547"/>
            <a:ext cx="3810000" cy="162877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45FFB66-1677-4E19-943E-EE574B6C9FF1}"/>
              </a:ext>
            </a:extLst>
          </p:cNvPr>
          <p:cNvSpPr/>
          <p:nvPr/>
        </p:nvSpPr>
        <p:spPr>
          <a:xfrm>
            <a:off x="4182699" y="1098606"/>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Person focus</a:t>
            </a:r>
          </a:p>
        </p:txBody>
      </p:sp>
      <p:sp>
        <p:nvSpPr>
          <p:cNvPr id="7" name="TextBox 6">
            <a:extLst>
              <a:ext uri="{FF2B5EF4-FFF2-40B4-BE49-F238E27FC236}">
                <a16:creationId xmlns:a16="http://schemas.microsoft.com/office/drawing/2014/main" id="{A88400DF-35C4-4F53-82DD-8741070679D2}"/>
              </a:ext>
            </a:extLst>
          </p:cNvPr>
          <p:cNvSpPr txBox="1"/>
          <p:nvPr/>
        </p:nvSpPr>
        <p:spPr>
          <a:xfrm>
            <a:off x="5311407" y="6328474"/>
            <a:ext cx="202030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p:txBody>
      </p:sp>
      <p:sp>
        <p:nvSpPr>
          <p:cNvPr id="34" name="Rectangle: Rounded Corners 33">
            <a:extLst>
              <a:ext uri="{FF2B5EF4-FFF2-40B4-BE49-F238E27FC236}">
                <a16:creationId xmlns:a16="http://schemas.microsoft.com/office/drawing/2014/main" id="{7AB71B1B-0EB1-476D-AA53-283B56CDC9BD}"/>
              </a:ext>
              <a:ext uri="{C183D7F6-B498-43B3-948B-1728B52AA6E4}">
                <adec:decorative xmlns:adec="http://schemas.microsoft.com/office/drawing/2017/decorative" val="1"/>
              </a:ext>
            </a:extLst>
          </p:cNvPr>
          <p:cNvSpPr/>
          <p:nvPr/>
        </p:nvSpPr>
        <p:spPr>
          <a:xfrm>
            <a:off x="4312421" y="6109972"/>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Safety &amp; Security</a:t>
            </a:r>
          </a:p>
        </p:txBody>
      </p:sp>
      <p:sp>
        <p:nvSpPr>
          <p:cNvPr id="35" name="Rectangle: Rounded Corners 34">
            <a:extLst>
              <a:ext uri="{FF2B5EF4-FFF2-40B4-BE49-F238E27FC236}">
                <a16:creationId xmlns:a16="http://schemas.microsoft.com/office/drawing/2014/main" id="{78FA88C6-1578-4227-B726-9D634B9E131C}"/>
              </a:ext>
              <a:ext uri="{C183D7F6-B498-43B3-948B-1728B52AA6E4}">
                <adec:decorative xmlns:adec="http://schemas.microsoft.com/office/drawing/2017/decorative" val="1"/>
              </a:ext>
            </a:extLst>
          </p:cNvPr>
          <p:cNvSpPr/>
          <p:nvPr/>
        </p:nvSpPr>
        <p:spPr>
          <a:xfrm>
            <a:off x="4314543" y="6275134"/>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Compliance</a:t>
            </a:r>
          </a:p>
        </p:txBody>
      </p:sp>
      <p:sp>
        <p:nvSpPr>
          <p:cNvPr id="36" name="Rectangle: Rounded Corners 35">
            <a:extLst>
              <a:ext uri="{FF2B5EF4-FFF2-40B4-BE49-F238E27FC236}">
                <a16:creationId xmlns:a16="http://schemas.microsoft.com/office/drawing/2014/main" id="{5BD96399-78DE-4C71-B846-1F90C86308AF}"/>
              </a:ext>
              <a:ext uri="{C183D7F6-B498-43B3-948B-1728B52AA6E4}">
                <adec:decorative xmlns:adec="http://schemas.microsoft.com/office/drawing/2017/decorative" val="1"/>
              </a:ext>
            </a:extLst>
          </p:cNvPr>
          <p:cNvSpPr/>
          <p:nvPr/>
        </p:nvSpPr>
        <p:spPr>
          <a:xfrm>
            <a:off x="4309199" y="6440297"/>
            <a:ext cx="828323" cy="109401"/>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Governance</a:t>
            </a:r>
          </a:p>
        </p:txBody>
      </p:sp>
      <p:sp>
        <p:nvSpPr>
          <p:cNvPr id="23" name="Rectangle 22">
            <a:extLst>
              <a:ext uri="{FF2B5EF4-FFF2-40B4-BE49-F238E27FC236}">
                <a16:creationId xmlns:a16="http://schemas.microsoft.com/office/drawing/2014/main" id="{CFCEA6F1-B917-441B-A9F1-636D12C12FC8}"/>
              </a:ext>
            </a:extLst>
          </p:cNvPr>
          <p:cNvSpPr/>
          <p:nvPr/>
        </p:nvSpPr>
        <p:spPr>
          <a:xfrm>
            <a:off x="221154" y="1097137"/>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36550B45-D829-4A39-8955-7F4A16E13B4F}"/>
              </a:ext>
            </a:extLst>
          </p:cNvPr>
          <p:cNvSpPr/>
          <p:nvPr/>
        </p:nvSpPr>
        <p:spPr>
          <a:xfrm>
            <a:off x="8144243" y="1099628"/>
            <a:ext cx="3854082" cy="273676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8F0C6220-BCB6-41A2-B178-C81F29ADD9B3}"/>
              </a:ext>
            </a:extLst>
          </p:cNvPr>
          <p:cNvSpPr/>
          <p:nvPr/>
        </p:nvSpPr>
        <p:spPr>
          <a:xfrm>
            <a:off x="4502127" y="1141016"/>
            <a:ext cx="3215496" cy="523220"/>
          </a:xfrm>
          <a:prstGeom prst="rect">
            <a:avLst/>
          </a:prstGeom>
          <a:noFill/>
        </p:spPr>
        <p:txBody>
          <a:bodyPr wrap="none" lIns="91440" tIns="45720" rIns="91440" bIns="45720">
            <a:spAutoFit/>
          </a:bodyPr>
          <a:lstStyle/>
          <a:p>
            <a:pPr algn="ctr"/>
            <a:r>
              <a:rPr lang="en-US" sz="28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Microsoft Metaverse</a:t>
            </a:r>
          </a:p>
        </p:txBody>
      </p:sp>
      <p:pic>
        <p:nvPicPr>
          <p:cNvPr id="30" name="Picture 29" descr="Logo&#10;&#10;Description automatically generated">
            <a:extLst>
              <a:ext uri="{FF2B5EF4-FFF2-40B4-BE49-F238E27FC236}">
                <a16:creationId xmlns:a16="http://schemas.microsoft.com/office/drawing/2014/main" id="{6B0CD559-8E00-42F5-911E-B245E7C5C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918" y="2866443"/>
            <a:ext cx="777448" cy="696503"/>
          </a:xfrm>
          <a:prstGeom prst="rect">
            <a:avLst/>
          </a:prstGeom>
        </p:spPr>
      </p:pic>
      <p:pic>
        <p:nvPicPr>
          <p:cNvPr id="31" name="Picture 10" descr="See the source image">
            <a:extLst>
              <a:ext uri="{FF2B5EF4-FFF2-40B4-BE49-F238E27FC236}">
                <a16:creationId xmlns:a16="http://schemas.microsoft.com/office/drawing/2014/main" id="{5536B019-7789-4910-B084-289BD787C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7751" y="1832349"/>
            <a:ext cx="355974" cy="355974"/>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2" descr="See the source image">
            <a:extLst>
              <a:ext uri="{FF2B5EF4-FFF2-40B4-BE49-F238E27FC236}">
                <a16:creationId xmlns:a16="http://schemas.microsoft.com/office/drawing/2014/main" id="{AA22E51A-6E05-4342-9E50-7943E8F32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009" y="1140361"/>
            <a:ext cx="1197448" cy="67374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16" descr="See the source image">
            <a:extLst>
              <a:ext uri="{FF2B5EF4-FFF2-40B4-BE49-F238E27FC236}">
                <a16:creationId xmlns:a16="http://schemas.microsoft.com/office/drawing/2014/main" id="{90D17223-A0F1-4E94-8A99-592673F764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1509" y="183234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18" descr="See the source image">
            <a:extLst>
              <a:ext uri="{FF2B5EF4-FFF2-40B4-BE49-F238E27FC236}">
                <a16:creationId xmlns:a16="http://schemas.microsoft.com/office/drawing/2014/main" id="{D654EFDA-A01C-41CE-8BAE-3ECF733A9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7806" y="2418839"/>
            <a:ext cx="632844" cy="355975"/>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0" descr="See the source image">
            <a:extLst>
              <a:ext uri="{FF2B5EF4-FFF2-40B4-BE49-F238E27FC236}">
                <a16:creationId xmlns:a16="http://schemas.microsoft.com/office/drawing/2014/main" id="{A45F592F-556F-4D88-87C6-E92C0955D7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850" y="2418839"/>
            <a:ext cx="355975" cy="35597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36" descr="Logo, company name&#10;&#10;Description automatically generated">
            <a:extLst>
              <a:ext uri="{FF2B5EF4-FFF2-40B4-BE49-F238E27FC236}">
                <a16:creationId xmlns:a16="http://schemas.microsoft.com/office/drawing/2014/main" id="{0447A9E3-2764-4F0F-BC37-CC19D7AD70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0849" y="3036706"/>
            <a:ext cx="355976" cy="355976"/>
          </a:xfrm>
          <a:prstGeom prst="rect">
            <a:avLst/>
          </a:prstGeom>
        </p:spPr>
      </p:pic>
      <p:pic>
        <p:nvPicPr>
          <p:cNvPr id="238" name="Picture 237">
            <a:extLst>
              <a:ext uri="{FF2B5EF4-FFF2-40B4-BE49-F238E27FC236}">
                <a16:creationId xmlns:a16="http://schemas.microsoft.com/office/drawing/2014/main" id="{E33AD8EB-C5C4-4EA3-B4F3-16176C76B5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2559" y="1596112"/>
            <a:ext cx="732192" cy="732192"/>
          </a:xfrm>
          <a:prstGeom prst="rect">
            <a:avLst/>
          </a:prstGeom>
        </p:spPr>
      </p:pic>
      <p:pic>
        <p:nvPicPr>
          <p:cNvPr id="239" name="Picture 238" descr="Graphical user interface, text, application, chat or text message&#10;&#10;Description automatically generated">
            <a:extLst>
              <a:ext uri="{FF2B5EF4-FFF2-40B4-BE49-F238E27FC236}">
                <a16:creationId xmlns:a16="http://schemas.microsoft.com/office/drawing/2014/main" id="{413FAF61-5151-4B0C-8353-F4B8D82540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2911" y="2292026"/>
            <a:ext cx="609600" cy="609600"/>
          </a:xfrm>
          <a:prstGeom prst="rect">
            <a:avLst/>
          </a:prstGeom>
        </p:spPr>
      </p:pic>
      <p:pic>
        <p:nvPicPr>
          <p:cNvPr id="241" name="Picture 240" descr="Logo&#10;&#10;Description automatically generated">
            <a:extLst>
              <a:ext uri="{FF2B5EF4-FFF2-40B4-BE49-F238E27FC236}">
                <a16:creationId xmlns:a16="http://schemas.microsoft.com/office/drawing/2014/main" id="{6E72421E-98DA-47A3-8859-A76D23F38D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50212" y="1141545"/>
            <a:ext cx="1503697" cy="671373"/>
          </a:xfrm>
          <a:prstGeom prst="rect">
            <a:avLst/>
          </a:prstGeom>
        </p:spPr>
      </p:pic>
      <p:pic>
        <p:nvPicPr>
          <p:cNvPr id="242" name="Picture 2" descr="See the source image">
            <a:extLst>
              <a:ext uri="{FF2B5EF4-FFF2-40B4-BE49-F238E27FC236}">
                <a16:creationId xmlns:a16="http://schemas.microsoft.com/office/drawing/2014/main" id="{CBDD8C10-017A-4816-ACC2-86D63BDD0B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05164" y="2343551"/>
            <a:ext cx="506550" cy="506550"/>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 descr="See the source image">
            <a:extLst>
              <a:ext uri="{FF2B5EF4-FFF2-40B4-BE49-F238E27FC236}">
                <a16:creationId xmlns:a16="http://schemas.microsoft.com/office/drawing/2014/main" id="{13BAAA6C-AAE5-492F-8895-F98B507DC5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9578" y="1668286"/>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descr="See the source image">
            <a:extLst>
              <a:ext uri="{FF2B5EF4-FFF2-40B4-BE49-F238E27FC236}">
                <a16:creationId xmlns:a16="http://schemas.microsoft.com/office/drawing/2014/main" id="{CFBB0A82-CBFC-4347-A9E7-D3E3095ADA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90053" y="2407118"/>
            <a:ext cx="379416" cy="379416"/>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8" descr="See the source image">
            <a:extLst>
              <a:ext uri="{FF2B5EF4-FFF2-40B4-BE49-F238E27FC236}">
                <a16:creationId xmlns:a16="http://schemas.microsoft.com/office/drawing/2014/main" id="{DFE6FF71-6DA2-454D-ACE4-8C03E9D5050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9950" t="35796" r="16758" b="38121"/>
          <a:stretch/>
        </p:blipFill>
        <p:spPr bwMode="auto">
          <a:xfrm>
            <a:off x="10587051" y="1325941"/>
            <a:ext cx="977177" cy="3025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0091D00-C843-4ECD-9ACF-4FE76909C8C3}"/>
              </a:ext>
            </a:extLst>
          </p:cNvPr>
          <p:cNvSpPr/>
          <p:nvPr/>
        </p:nvSpPr>
        <p:spPr>
          <a:xfrm>
            <a:off x="1607879" y="3720434"/>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Business</a:t>
            </a:r>
          </a:p>
        </p:txBody>
      </p:sp>
      <p:sp>
        <p:nvSpPr>
          <p:cNvPr id="15" name="Rectangle 14">
            <a:extLst>
              <a:ext uri="{FF2B5EF4-FFF2-40B4-BE49-F238E27FC236}">
                <a16:creationId xmlns:a16="http://schemas.microsoft.com/office/drawing/2014/main" id="{81EA3565-4A09-41F3-92FB-B2423788953C}"/>
              </a:ext>
            </a:extLst>
          </p:cNvPr>
          <p:cNvSpPr/>
          <p:nvPr/>
        </p:nvSpPr>
        <p:spPr>
          <a:xfrm>
            <a:off x="2761130"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Enterprise</a:t>
            </a:r>
          </a:p>
        </p:txBody>
      </p:sp>
      <p:sp>
        <p:nvSpPr>
          <p:cNvPr id="251" name="Rectangle 250">
            <a:extLst>
              <a:ext uri="{FF2B5EF4-FFF2-40B4-BE49-F238E27FC236}">
                <a16:creationId xmlns:a16="http://schemas.microsoft.com/office/drawing/2014/main" id="{82BED2A2-9878-413A-932A-325229F2C7F8}"/>
              </a:ext>
            </a:extLst>
          </p:cNvPr>
          <p:cNvSpPr/>
          <p:nvPr/>
        </p:nvSpPr>
        <p:spPr>
          <a:xfrm>
            <a:off x="9594891" y="3721056"/>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Personal</a:t>
            </a:r>
          </a:p>
        </p:txBody>
      </p:sp>
      <p:sp>
        <p:nvSpPr>
          <p:cNvPr id="32" name="TextBox 31">
            <a:extLst>
              <a:ext uri="{FF2B5EF4-FFF2-40B4-BE49-F238E27FC236}">
                <a16:creationId xmlns:a16="http://schemas.microsoft.com/office/drawing/2014/main" id="{B87FB1A5-0D4E-4292-A47E-3C99BC5F9479}"/>
              </a:ext>
            </a:extLst>
          </p:cNvPr>
          <p:cNvSpPr txBox="1"/>
          <p:nvPr/>
        </p:nvSpPr>
        <p:spPr>
          <a:xfrm>
            <a:off x="2050826" y="4234934"/>
            <a:ext cx="1306704" cy="369332"/>
          </a:xfrm>
          <a:prstGeom prst="rect">
            <a:avLst/>
          </a:prstGeom>
          <a:noFill/>
        </p:spPr>
        <p:txBody>
          <a:bodyPr wrap="none" rtlCol="0">
            <a:spAutoFit/>
          </a:bodyPr>
          <a:lstStyle/>
          <a:p>
            <a:r>
              <a:rPr lang="en-AU"/>
              <a:t>Work/Study</a:t>
            </a:r>
          </a:p>
        </p:txBody>
      </p:sp>
      <p:sp>
        <p:nvSpPr>
          <p:cNvPr id="37" name="TextBox 36">
            <a:extLst>
              <a:ext uri="{FF2B5EF4-FFF2-40B4-BE49-F238E27FC236}">
                <a16:creationId xmlns:a16="http://schemas.microsoft.com/office/drawing/2014/main" id="{10330C74-CD0A-45F4-9EA8-9137F7C6B853}"/>
              </a:ext>
            </a:extLst>
          </p:cNvPr>
          <p:cNvSpPr txBox="1"/>
          <p:nvPr/>
        </p:nvSpPr>
        <p:spPr>
          <a:xfrm>
            <a:off x="8904149" y="4197728"/>
            <a:ext cx="515526" cy="369332"/>
          </a:xfrm>
          <a:prstGeom prst="rect">
            <a:avLst/>
          </a:prstGeom>
          <a:noFill/>
        </p:spPr>
        <p:txBody>
          <a:bodyPr wrap="none" rtlCol="0">
            <a:spAutoFit/>
          </a:bodyPr>
          <a:lstStyle/>
          <a:p>
            <a:r>
              <a:rPr lang="en-AU"/>
              <a:t>Life</a:t>
            </a:r>
          </a:p>
        </p:txBody>
      </p:sp>
      <p:sp>
        <p:nvSpPr>
          <p:cNvPr id="39" name="TextBox 38">
            <a:extLst>
              <a:ext uri="{FF2B5EF4-FFF2-40B4-BE49-F238E27FC236}">
                <a16:creationId xmlns:a16="http://schemas.microsoft.com/office/drawing/2014/main" id="{30DE7729-B235-443C-ADAA-E7540B5012E5}"/>
              </a:ext>
            </a:extLst>
          </p:cNvPr>
          <p:cNvSpPr txBox="1"/>
          <p:nvPr/>
        </p:nvSpPr>
        <p:spPr>
          <a:xfrm>
            <a:off x="5346692" y="4046746"/>
            <a:ext cx="1498615" cy="369332"/>
          </a:xfrm>
          <a:prstGeom prst="rect">
            <a:avLst/>
          </a:prstGeom>
          <a:noFill/>
        </p:spPr>
        <p:txBody>
          <a:bodyPr wrap="none" rtlCol="0">
            <a:spAutoFit/>
          </a:bodyPr>
          <a:lstStyle/>
          <a:p>
            <a:r>
              <a:rPr lang="en-AU" dirty="0"/>
              <a:t>Authentic Self</a:t>
            </a:r>
          </a:p>
        </p:txBody>
      </p:sp>
      <p:cxnSp>
        <p:nvCxnSpPr>
          <p:cNvPr id="41" name="Straight Connector 40">
            <a:extLst>
              <a:ext uri="{FF2B5EF4-FFF2-40B4-BE49-F238E27FC236}">
                <a16:creationId xmlns:a16="http://schemas.microsoft.com/office/drawing/2014/main" id="{69028183-AB33-4A61-ABD0-1C2E6FA6655F}"/>
              </a:ext>
            </a:extLst>
          </p:cNvPr>
          <p:cNvCxnSpPr>
            <a:cxnSpLocks/>
          </p:cNvCxnSpPr>
          <p:nvPr/>
        </p:nvCxnSpPr>
        <p:spPr>
          <a:xfrm>
            <a:off x="3385545" y="4419600"/>
            <a:ext cx="5438415" cy="0"/>
          </a:xfrm>
          <a:prstGeom prst="line">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43" name="Picture 4" descr="See the source image">
            <a:extLst>
              <a:ext uri="{FF2B5EF4-FFF2-40B4-BE49-F238E27FC236}">
                <a16:creationId xmlns:a16="http://schemas.microsoft.com/office/drawing/2014/main" id="{A75F4862-8ACE-4429-ADB5-A40457772E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256" y="2022057"/>
            <a:ext cx="1861102" cy="68410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Using Azure">
            <a:extLst>
              <a:ext uri="{FF2B5EF4-FFF2-40B4-BE49-F238E27FC236}">
                <a16:creationId xmlns:a16="http://schemas.microsoft.com/office/drawing/2014/main" id="{5A1D4F0E-C543-45E9-AA0E-90E923666B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backgroundMark x1="50556" y1="53673" x2="50556" y2="53673"/>
                        <a14:backgroundMark x1="48111" y1="62041" x2="48111" y2="62041"/>
                        <a14:backgroundMark x1="60333" y1="60612" x2="60333" y2="60612"/>
                        <a14:backgroundMark x1="60889" y1="63673" x2="60889" y2="63673"/>
                        <a14:backgroundMark x1="61444" y1="66735" x2="61444" y2="66735"/>
                      </a14:backgroundRemoval>
                    </a14:imgEffect>
                  </a14:imgLayer>
                </a14:imgProps>
              </a:ext>
              <a:ext uri="{28A0092B-C50C-407E-A947-70E740481C1C}">
                <a14:useLocalDpi xmlns:a14="http://schemas.microsoft.com/office/drawing/2010/main" val="0"/>
              </a:ext>
            </a:extLst>
          </a:blip>
          <a:srcRect l="38370" t="29592" r="37185" b="27415"/>
          <a:stretch/>
        </p:blipFill>
        <p:spPr bwMode="auto">
          <a:xfrm>
            <a:off x="2357432" y="2225661"/>
            <a:ext cx="287560" cy="27536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D223296-DA88-438F-A646-A63408756A9C}"/>
              </a:ext>
            </a:extLst>
          </p:cNvPr>
          <p:cNvSpPr/>
          <p:nvPr/>
        </p:nvSpPr>
        <p:spPr>
          <a:xfrm>
            <a:off x="454627" y="3724935"/>
            <a:ext cx="1045789" cy="233308"/>
          </a:xfrm>
          <a:prstGeom prst="rect">
            <a:avLst/>
          </a:prstGeom>
          <a:solidFill>
            <a:schemeClr val="bg2"/>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a:solidFill>
                  <a:prstClr val="black">
                    <a:lumMod val="65000"/>
                    <a:lumOff val="35000"/>
                  </a:prstClr>
                </a:solidFill>
                <a:latin typeface="Calibri" panose="020F0502020204030204"/>
              </a:rPr>
              <a:t>Education</a:t>
            </a:r>
          </a:p>
        </p:txBody>
      </p:sp>
      <p:pic>
        <p:nvPicPr>
          <p:cNvPr id="46" name="Picture 2" descr="See the source image">
            <a:extLst>
              <a:ext uri="{FF2B5EF4-FFF2-40B4-BE49-F238E27FC236}">
                <a16:creationId xmlns:a16="http://schemas.microsoft.com/office/drawing/2014/main" id="{2E7211BD-6060-42D3-807A-CF94F22064F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80171" y="3122922"/>
            <a:ext cx="794288" cy="7942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ee the source image">
            <a:extLst>
              <a:ext uri="{FF2B5EF4-FFF2-40B4-BE49-F238E27FC236}">
                <a16:creationId xmlns:a16="http://schemas.microsoft.com/office/drawing/2014/main" id="{D1FEC869-4EFB-4F01-8F85-D221EF9E82A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33597" y="1666825"/>
            <a:ext cx="875705" cy="17514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ee the source image">
            <a:extLst>
              <a:ext uri="{FF2B5EF4-FFF2-40B4-BE49-F238E27FC236}">
                <a16:creationId xmlns:a16="http://schemas.microsoft.com/office/drawing/2014/main" id="{A2141182-F2E3-4A7F-ACC2-900BB507906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01622" y="1832348"/>
            <a:ext cx="3658240" cy="20577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See the source image">
            <a:extLst>
              <a:ext uri="{FF2B5EF4-FFF2-40B4-BE49-F238E27FC236}">
                <a16:creationId xmlns:a16="http://schemas.microsoft.com/office/drawing/2014/main" id="{DA606507-5E5B-40AD-8247-C9AEF3377FC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38207" b="39499"/>
          <a:stretch/>
        </p:blipFill>
        <p:spPr bwMode="auto">
          <a:xfrm>
            <a:off x="1404500" y="2774814"/>
            <a:ext cx="1629203" cy="363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2FC508-A634-4FD4-9313-3C34329BBBB9}"/>
              </a:ext>
            </a:extLst>
          </p:cNvPr>
          <p:cNvSpPr txBox="1"/>
          <p:nvPr/>
        </p:nvSpPr>
        <p:spPr>
          <a:xfrm>
            <a:off x="1551320" y="1476733"/>
            <a:ext cx="1587166" cy="369332"/>
          </a:xfrm>
          <a:prstGeom prst="rect">
            <a:avLst/>
          </a:prstGeom>
          <a:noFill/>
        </p:spPr>
        <p:txBody>
          <a:bodyPr wrap="none" rtlCol="0">
            <a:spAutoFit/>
          </a:bodyPr>
          <a:lstStyle/>
          <a:p>
            <a:r>
              <a:rPr lang="en-AU"/>
              <a:t>PowerPlatform</a:t>
            </a:r>
          </a:p>
        </p:txBody>
      </p:sp>
      <p:grpSp>
        <p:nvGrpSpPr>
          <p:cNvPr id="12" name="Group 11">
            <a:extLst>
              <a:ext uri="{FF2B5EF4-FFF2-40B4-BE49-F238E27FC236}">
                <a16:creationId xmlns:a16="http://schemas.microsoft.com/office/drawing/2014/main" id="{8B703D99-C813-4AC6-91EE-52275A9E23BE}"/>
              </a:ext>
            </a:extLst>
          </p:cNvPr>
          <p:cNvGrpSpPr/>
          <p:nvPr/>
        </p:nvGrpSpPr>
        <p:grpSpPr>
          <a:xfrm>
            <a:off x="2958245" y="2019956"/>
            <a:ext cx="997411" cy="598928"/>
            <a:chOff x="2958245" y="2019956"/>
            <a:chExt cx="997411" cy="598928"/>
          </a:xfrm>
        </p:grpSpPr>
        <p:pic>
          <p:nvPicPr>
            <p:cNvPr id="44" name="Picture 2">
              <a:extLst>
                <a:ext uri="{FF2B5EF4-FFF2-40B4-BE49-F238E27FC236}">
                  <a16:creationId xmlns:a16="http://schemas.microsoft.com/office/drawing/2014/main" id="{57FEA89D-483D-45B9-A289-075946EB185C}"/>
                </a:ext>
                <a:ext uri="{C183D7F6-B498-43B3-948B-1728B52AA6E4}">
                  <adec:decorative xmlns:adec="http://schemas.microsoft.com/office/drawing/2017/decorative" val="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58245" y="2019956"/>
              <a:ext cx="798570" cy="598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055C0E3-4BE0-4853-8EAD-ECFDBEE05CB5}"/>
                </a:ext>
              </a:extLst>
            </p:cNvPr>
            <p:cNvPicPr>
              <a:picLocks noChangeAspect="1"/>
            </p:cNvPicPr>
            <p:nvPr/>
          </p:nvPicPr>
          <p:blipFill>
            <a:blip r:embed="rId25"/>
            <a:stretch>
              <a:fillRect/>
            </a:stretch>
          </p:blipFill>
          <p:spPr>
            <a:xfrm>
              <a:off x="3650830" y="2245305"/>
              <a:ext cx="304826" cy="251482"/>
            </a:xfrm>
            <a:prstGeom prst="rect">
              <a:avLst/>
            </a:prstGeom>
          </p:spPr>
        </p:pic>
      </p:grpSp>
      <p:grpSp>
        <p:nvGrpSpPr>
          <p:cNvPr id="17" name="Group 16">
            <a:extLst>
              <a:ext uri="{FF2B5EF4-FFF2-40B4-BE49-F238E27FC236}">
                <a16:creationId xmlns:a16="http://schemas.microsoft.com/office/drawing/2014/main" id="{DCA80BA5-0A13-49CF-A6D9-4D5F1058F520}"/>
              </a:ext>
            </a:extLst>
          </p:cNvPr>
          <p:cNvGrpSpPr/>
          <p:nvPr/>
        </p:nvGrpSpPr>
        <p:grpSpPr>
          <a:xfrm>
            <a:off x="5707406" y="4928162"/>
            <a:ext cx="1236511" cy="1236512"/>
            <a:chOff x="5707406" y="4928162"/>
            <a:chExt cx="1236511" cy="1236512"/>
          </a:xfrm>
        </p:grpSpPr>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5707406" y="4929337"/>
              <a:ext cx="1229774" cy="1235337"/>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6" name="Partial Circle 245">
              <a:extLst>
                <a:ext uri="{FF2B5EF4-FFF2-40B4-BE49-F238E27FC236}">
                  <a16:creationId xmlns:a16="http://schemas.microsoft.com/office/drawing/2014/main" id="{57C3C495-FC11-4328-A5D9-22F8512C28B4}"/>
                </a:ext>
                <a:ext uri="{C183D7F6-B498-43B3-948B-1728B52AA6E4}">
                  <adec:decorative xmlns:adec="http://schemas.microsoft.com/office/drawing/2017/decorative" val="1"/>
                </a:ext>
              </a:extLst>
            </p:cNvPr>
            <p:cNvSpPr/>
            <p:nvPr/>
          </p:nvSpPr>
          <p:spPr>
            <a:xfrm>
              <a:off x="5712974" y="4928162"/>
              <a:ext cx="1230943" cy="1236511"/>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21441205"/>
                <a:gd name="adj2" fmla="val 463070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5711806" y="4928163"/>
              <a:ext cx="1230943" cy="1236511"/>
            </a:xfrm>
            <a:prstGeom prst="pie">
              <a:avLst>
                <a:gd name="adj1" fmla="val 468603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5712315" y="4928163"/>
              <a:ext cx="1230943" cy="1236511"/>
            </a:xfrm>
            <a:prstGeom prst="pie">
              <a:avLst>
                <a:gd name="adj1" fmla="val 18041976"/>
                <a:gd name="adj2" fmla="val 214739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TextBox 197">
            <a:extLst>
              <a:ext uri="{FF2B5EF4-FFF2-40B4-BE49-F238E27FC236}">
                <a16:creationId xmlns:a16="http://schemas.microsoft.com/office/drawing/2014/main" id="{188FFBBE-E971-4D11-A3FA-0DC5F5D72C82}"/>
              </a:ext>
            </a:extLst>
          </p:cNvPr>
          <p:cNvSpPr txBox="1"/>
          <p:nvPr/>
        </p:nvSpPr>
        <p:spPr>
          <a:xfrm>
            <a:off x="5291360" y="4608214"/>
            <a:ext cx="930855"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206" name="Rectangle: Rounded Corners 205">
            <a:extLst>
              <a:ext uri="{FF2B5EF4-FFF2-40B4-BE49-F238E27FC236}">
                <a16:creationId xmlns:a16="http://schemas.microsoft.com/office/drawing/2014/main" id="{808F102F-AB55-4ED9-A66C-5A4E33E39467}"/>
              </a:ext>
              <a:ext uri="{C183D7F6-B498-43B3-948B-1728B52AA6E4}">
                <adec:decorative xmlns:adec="http://schemas.microsoft.com/office/drawing/2017/decorative" val="1"/>
              </a:ext>
            </a:extLst>
          </p:cNvPr>
          <p:cNvSpPr/>
          <p:nvPr/>
        </p:nvSpPr>
        <p:spPr>
          <a:xfrm>
            <a:off x="5266453" y="480024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205" name="Rectangle: Rounded Corners 204">
            <a:extLst>
              <a:ext uri="{FF2B5EF4-FFF2-40B4-BE49-F238E27FC236}">
                <a16:creationId xmlns:a16="http://schemas.microsoft.com/office/drawing/2014/main" id="{DAD6CA3A-7CFB-4F92-84D0-1319CD10CFA4}"/>
              </a:ext>
              <a:ext uri="{C183D7F6-B498-43B3-948B-1728B52AA6E4}">
                <adec:decorative xmlns:adec="http://schemas.microsoft.com/office/drawing/2017/decorative" val="1"/>
              </a:ext>
            </a:extLst>
          </p:cNvPr>
          <p:cNvSpPr/>
          <p:nvPr/>
        </p:nvSpPr>
        <p:spPr>
          <a:xfrm>
            <a:off x="4990490" y="4964210"/>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201" name="Rectangle: Rounded Corners 200">
            <a:extLst>
              <a:ext uri="{FF2B5EF4-FFF2-40B4-BE49-F238E27FC236}">
                <a16:creationId xmlns:a16="http://schemas.microsoft.com/office/drawing/2014/main" id="{80D5D500-2B35-4818-92FC-59C37385F10D}"/>
              </a:ext>
              <a:ext uri="{C183D7F6-B498-43B3-948B-1728B52AA6E4}">
                <adec:decorative xmlns:adec="http://schemas.microsoft.com/office/drawing/2017/decorative" val="1"/>
              </a:ext>
            </a:extLst>
          </p:cNvPr>
          <p:cNvSpPr/>
          <p:nvPr/>
        </p:nvSpPr>
        <p:spPr>
          <a:xfrm>
            <a:off x="4910433" y="5145515"/>
            <a:ext cx="817963"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204" name="Rectangle: Rounded Corners 203">
            <a:extLst>
              <a:ext uri="{FF2B5EF4-FFF2-40B4-BE49-F238E27FC236}">
                <a16:creationId xmlns:a16="http://schemas.microsoft.com/office/drawing/2014/main" id="{C7BC2FB5-0138-4B06-B041-A26AD317DE85}"/>
              </a:ext>
              <a:ext uri="{C183D7F6-B498-43B3-948B-1728B52AA6E4}">
                <adec:decorative xmlns:adec="http://schemas.microsoft.com/office/drawing/2017/decorative" val="1"/>
              </a:ext>
            </a:extLst>
          </p:cNvPr>
          <p:cNvSpPr/>
          <p:nvPr/>
        </p:nvSpPr>
        <p:spPr>
          <a:xfrm>
            <a:off x="4851478" y="5326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202" name="Rectangle: Rounded Corners 201">
            <a:extLst>
              <a:ext uri="{FF2B5EF4-FFF2-40B4-BE49-F238E27FC236}">
                <a16:creationId xmlns:a16="http://schemas.microsoft.com/office/drawing/2014/main" id="{7D71CEBC-9831-49C4-99C0-D8D35BD57D6D}"/>
              </a:ext>
              <a:ext uri="{C183D7F6-B498-43B3-948B-1728B52AA6E4}">
                <adec:decorative xmlns:adec="http://schemas.microsoft.com/office/drawing/2017/decorative" val="1"/>
              </a:ext>
            </a:extLst>
          </p:cNvPr>
          <p:cNvSpPr/>
          <p:nvPr/>
        </p:nvSpPr>
        <p:spPr>
          <a:xfrm>
            <a:off x="4838019" y="5510596"/>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203" name="Rectangle: Rounded Corners 202">
            <a:extLst>
              <a:ext uri="{FF2B5EF4-FFF2-40B4-BE49-F238E27FC236}">
                <a16:creationId xmlns:a16="http://schemas.microsoft.com/office/drawing/2014/main" id="{6B37611E-C630-4D71-B198-C3C563D35B94}"/>
              </a:ext>
              <a:ext uri="{C183D7F6-B498-43B3-948B-1728B52AA6E4}">
                <adec:decorative xmlns:adec="http://schemas.microsoft.com/office/drawing/2017/decorative" val="1"/>
              </a:ext>
            </a:extLst>
          </p:cNvPr>
          <p:cNvSpPr/>
          <p:nvPr/>
        </p:nvSpPr>
        <p:spPr>
          <a:xfrm>
            <a:off x="4864961" y="569081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5044391" y="5919772"/>
            <a:ext cx="87463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21" name="Rectangle: Rounded Corners 220">
            <a:extLst>
              <a:ext uri="{FF2B5EF4-FFF2-40B4-BE49-F238E27FC236}">
                <a16:creationId xmlns:a16="http://schemas.microsoft.com/office/drawing/2014/main" id="{9F406FA4-CFE4-4AA1-8EFD-34CFF7593CF5}"/>
              </a:ext>
              <a:ext uri="{C183D7F6-B498-43B3-948B-1728B52AA6E4}">
                <adec:decorative xmlns:adec="http://schemas.microsoft.com/office/drawing/2017/decorative" val="1"/>
              </a:ext>
            </a:extLst>
          </p:cNvPr>
          <p:cNvSpPr/>
          <p:nvPr/>
        </p:nvSpPr>
        <p:spPr>
          <a:xfrm>
            <a:off x="5202155" y="6106452"/>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200" name="TextBox 199">
            <a:extLst>
              <a:ext uri="{FF2B5EF4-FFF2-40B4-BE49-F238E27FC236}">
                <a16:creationId xmlns:a16="http://schemas.microsoft.com/office/drawing/2014/main" id="{DD37FFF6-2521-4A51-BBFD-5F9F16CDD4A1}"/>
              </a:ext>
            </a:extLst>
          </p:cNvPr>
          <p:cNvSpPr txBox="1"/>
          <p:nvPr/>
        </p:nvSpPr>
        <p:spPr>
          <a:xfrm>
            <a:off x="6935200" y="5476866"/>
            <a:ext cx="957890"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225" name="Rectangle: Rounded Corners 224">
            <a:extLst>
              <a:ext uri="{FF2B5EF4-FFF2-40B4-BE49-F238E27FC236}">
                <a16:creationId xmlns:a16="http://schemas.microsoft.com/office/drawing/2014/main" id="{754461AF-5C02-43D4-9A9B-6242D4A5A5C7}"/>
              </a:ext>
              <a:ext uri="{C183D7F6-B498-43B3-948B-1728B52AA6E4}">
                <adec:decorative xmlns:adec="http://schemas.microsoft.com/office/drawing/2017/decorative" val="1"/>
              </a:ext>
            </a:extLst>
          </p:cNvPr>
          <p:cNvSpPr/>
          <p:nvPr/>
        </p:nvSpPr>
        <p:spPr>
          <a:xfrm>
            <a:off x="6969786" y="5652359"/>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214" name="Rectangle: Rounded Corners 213">
            <a:extLst>
              <a:ext uri="{FF2B5EF4-FFF2-40B4-BE49-F238E27FC236}">
                <a16:creationId xmlns:a16="http://schemas.microsoft.com/office/drawing/2014/main" id="{C208474D-377C-4943-A31D-14A6FFADFA33}"/>
              </a:ext>
              <a:ext uri="{C183D7F6-B498-43B3-948B-1728B52AA6E4}">
                <adec:decorative xmlns:adec="http://schemas.microsoft.com/office/drawing/2017/decorative" val="1"/>
              </a:ext>
            </a:extLst>
          </p:cNvPr>
          <p:cNvSpPr/>
          <p:nvPr/>
        </p:nvSpPr>
        <p:spPr>
          <a:xfrm>
            <a:off x="6922731" y="5827878"/>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213" name="Rectangle: Rounded Corners 212">
            <a:extLst>
              <a:ext uri="{FF2B5EF4-FFF2-40B4-BE49-F238E27FC236}">
                <a16:creationId xmlns:a16="http://schemas.microsoft.com/office/drawing/2014/main" id="{255A7D64-1EF0-4F19-B16B-40EADAF6A850}"/>
              </a:ext>
              <a:ext uri="{C183D7F6-B498-43B3-948B-1728B52AA6E4}">
                <adec:decorative xmlns:adec="http://schemas.microsoft.com/office/drawing/2017/decorative" val="1"/>
              </a:ext>
            </a:extLst>
          </p:cNvPr>
          <p:cNvSpPr/>
          <p:nvPr/>
        </p:nvSpPr>
        <p:spPr>
          <a:xfrm>
            <a:off x="6773557" y="6013414"/>
            <a:ext cx="817961" cy="108034"/>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colorTemperature colorTemp="5900"/>
                    </a14:imgEffect>
                  </a14:imgLayer>
                </a14:imgProps>
              </a:ext>
              <a:ext uri="{28A0092B-C50C-407E-A947-70E740481C1C}">
                <a14:useLocalDpi xmlns:a14="http://schemas.microsoft.com/office/drawing/2010/main"/>
              </a:ext>
            </a:extLst>
          </a:blip>
          <a:srcRect/>
          <a:stretch/>
        </p:blipFill>
        <p:spPr>
          <a:xfrm>
            <a:off x="5969150" y="5199944"/>
            <a:ext cx="711304" cy="714521"/>
          </a:xfrm>
          <a:prstGeom prst="ellipse">
            <a:avLst/>
          </a:prstGeom>
          <a:ln>
            <a:solidFill>
              <a:schemeClr val="bg1"/>
            </a:solidFill>
          </a:ln>
          <a:effectLst>
            <a:outerShdw blurRad="203200" dist="63500" dir="2700000" algn="ctr" rotWithShape="0">
              <a:prstClr val="black">
                <a:alpha val="25000"/>
              </a:prstClr>
            </a:outerShdw>
          </a:effectLst>
        </p:spPr>
      </p:pic>
      <p:sp>
        <p:nvSpPr>
          <p:cNvPr id="133" name="TextBox 132">
            <a:extLst>
              <a:ext uri="{FF2B5EF4-FFF2-40B4-BE49-F238E27FC236}">
                <a16:creationId xmlns:a16="http://schemas.microsoft.com/office/drawing/2014/main" id="{2140814D-1F19-4E2C-82E2-36F1CD93B670}"/>
              </a:ext>
            </a:extLst>
          </p:cNvPr>
          <p:cNvSpPr txBox="1"/>
          <p:nvPr/>
        </p:nvSpPr>
        <p:spPr>
          <a:xfrm>
            <a:off x="6609304" y="4783706"/>
            <a:ext cx="957891" cy="200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134" name="Rectangle: Rounded Corners 133">
            <a:extLst>
              <a:ext uri="{FF2B5EF4-FFF2-40B4-BE49-F238E27FC236}">
                <a16:creationId xmlns:a16="http://schemas.microsoft.com/office/drawing/2014/main" id="{50302255-80AD-458A-B9D8-E1970AD6187E}"/>
              </a:ext>
            </a:extLst>
          </p:cNvPr>
          <p:cNvSpPr/>
          <p:nvPr/>
        </p:nvSpPr>
        <p:spPr>
          <a:xfrm>
            <a:off x="6842157" y="4990783"/>
            <a:ext cx="841719" cy="111171"/>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135" name="Rectangle: Rounded Corners 134">
            <a:extLst>
              <a:ext uri="{FF2B5EF4-FFF2-40B4-BE49-F238E27FC236}">
                <a16:creationId xmlns:a16="http://schemas.microsoft.com/office/drawing/2014/main" id="{FD1EB665-BC88-4822-B5A9-038BE1D11E0D}"/>
              </a:ext>
            </a:extLst>
          </p:cNvPr>
          <p:cNvSpPr/>
          <p:nvPr/>
        </p:nvSpPr>
        <p:spPr>
          <a:xfrm>
            <a:off x="6949226" y="5156108"/>
            <a:ext cx="841719" cy="111171"/>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136" name="Rectangle: Rounded Corners 135">
            <a:extLst>
              <a:ext uri="{FF2B5EF4-FFF2-40B4-BE49-F238E27FC236}">
                <a16:creationId xmlns:a16="http://schemas.microsoft.com/office/drawing/2014/main" id="{DEF58F2D-6259-4DC7-87B6-6981D559FF3E}"/>
              </a:ext>
            </a:extLst>
          </p:cNvPr>
          <p:cNvSpPr/>
          <p:nvPr/>
        </p:nvSpPr>
        <p:spPr>
          <a:xfrm>
            <a:off x="6987308" y="5333534"/>
            <a:ext cx="841719" cy="111171"/>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grpSp>
        <p:nvGrpSpPr>
          <p:cNvPr id="6" name="Group 5">
            <a:extLst>
              <a:ext uri="{FF2B5EF4-FFF2-40B4-BE49-F238E27FC236}">
                <a16:creationId xmlns:a16="http://schemas.microsoft.com/office/drawing/2014/main" id="{5F4235F5-48A3-1F98-A406-B8168ABC8D71}"/>
              </a:ext>
            </a:extLst>
          </p:cNvPr>
          <p:cNvGrpSpPr/>
          <p:nvPr/>
        </p:nvGrpSpPr>
        <p:grpSpPr>
          <a:xfrm>
            <a:off x="9828286" y="2995701"/>
            <a:ext cx="396981" cy="396981"/>
            <a:chOff x="8017157" y="951643"/>
            <a:chExt cx="512286" cy="512286"/>
          </a:xfrm>
        </p:grpSpPr>
        <p:sp>
          <p:nvSpPr>
            <p:cNvPr id="9" name="Oval 8">
              <a:extLst>
                <a:ext uri="{FF2B5EF4-FFF2-40B4-BE49-F238E27FC236}">
                  <a16:creationId xmlns:a16="http://schemas.microsoft.com/office/drawing/2014/main" id="{92624A5A-5DD5-225F-7EBF-A1E952A5DADA}"/>
                </a:ext>
              </a:extLst>
            </p:cNvPr>
            <p:cNvSpPr/>
            <p:nvPr/>
          </p:nvSpPr>
          <p:spPr>
            <a:xfrm>
              <a:off x="8046721" y="981207"/>
              <a:ext cx="453159" cy="45315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lumMod val="65000"/>
                    </a:schemeClr>
                  </a:solidFill>
                </a:ln>
                <a:solidFill>
                  <a:schemeClr val="bg1"/>
                </a:solidFill>
              </a:endParaRPr>
            </a:p>
          </p:txBody>
        </p:sp>
        <p:pic>
          <p:nvPicPr>
            <p:cNvPr id="10" name="Picture 9" descr="Microsoft Teams app icon">
              <a:extLst>
                <a:ext uri="{FF2B5EF4-FFF2-40B4-BE49-F238E27FC236}">
                  <a16:creationId xmlns:a16="http://schemas.microsoft.com/office/drawing/2014/main" id="{7E9E04BB-BEB0-2EC2-AF57-B4B4BFFFD22B}"/>
                </a:ext>
              </a:extLst>
            </p:cNvPr>
            <p:cNvPicPr>
              <a:picLocks noChangeAspect="1"/>
            </p:cNvPicPr>
            <p:nvPr/>
          </p:nvPicPr>
          <p:blipFill>
            <a:blip r:embed="rId28"/>
            <a:stretch>
              <a:fillRect/>
            </a:stretch>
          </p:blipFill>
          <p:spPr>
            <a:xfrm>
              <a:off x="8017157" y="951643"/>
              <a:ext cx="512286" cy="512286"/>
            </a:xfrm>
            <a:prstGeom prst="rect">
              <a:avLst/>
            </a:prstGeom>
            <a:noFill/>
            <a:ln w="12700" cap="flat">
              <a:noFill/>
              <a:prstDash val="dash"/>
              <a:miter/>
            </a:ln>
          </p:spPr>
        </p:pic>
      </p:grpSp>
      <p:grpSp>
        <p:nvGrpSpPr>
          <p:cNvPr id="11" name="Group 10">
            <a:extLst>
              <a:ext uri="{FF2B5EF4-FFF2-40B4-BE49-F238E27FC236}">
                <a16:creationId xmlns:a16="http://schemas.microsoft.com/office/drawing/2014/main" id="{800F6367-CEF8-A3BB-0D31-3B21E4E720C0}"/>
              </a:ext>
            </a:extLst>
          </p:cNvPr>
          <p:cNvGrpSpPr/>
          <p:nvPr/>
        </p:nvGrpSpPr>
        <p:grpSpPr>
          <a:xfrm>
            <a:off x="6415340" y="5574227"/>
            <a:ext cx="473060" cy="486922"/>
            <a:chOff x="6680045" y="3380453"/>
            <a:chExt cx="901021" cy="927425"/>
          </a:xfrm>
        </p:grpSpPr>
        <p:pic>
          <p:nvPicPr>
            <p:cNvPr id="13" name="Picture 12">
              <a:extLst>
                <a:ext uri="{FF2B5EF4-FFF2-40B4-BE49-F238E27FC236}">
                  <a16:creationId xmlns:a16="http://schemas.microsoft.com/office/drawing/2014/main" id="{2B200562-B564-32A8-2344-BDFE7EF4D8A4}"/>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61789" y="3725975"/>
              <a:ext cx="339684" cy="300492"/>
            </a:xfrm>
            <a:prstGeom prst="rect">
              <a:avLst/>
            </a:prstGeom>
          </p:spPr>
        </p:pic>
        <p:pic>
          <p:nvPicPr>
            <p:cNvPr id="18" name="Picture 2" descr="See the source image">
              <a:extLst>
                <a:ext uri="{FF2B5EF4-FFF2-40B4-BE49-F238E27FC236}">
                  <a16:creationId xmlns:a16="http://schemas.microsoft.com/office/drawing/2014/main" id="{1FC33790-3CA1-9F84-4050-A433FF04DBD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Viva Engage icon">
              <a:extLst>
                <a:ext uri="{FF2B5EF4-FFF2-40B4-BE49-F238E27FC236}">
                  <a16:creationId xmlns:a16="http://schemas.microsoft.com/office/drawing/2014/main" id="{FFA9D392-F3B5-BB9A-34FA-3F83CAA33821}"/>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20" name="Picture 19">
            <a:extLst>
              <a:ext uri="{FF2B5EF4-FFF2-40B4-BE49-F238E27FC236}">
                <a16:creationId xmlns:a16="http://schemas.microsoft.com/office/drawing/2014/main" id="{96E9C182-F0EA-87C9-44B9-32B681C01102}"/>
              </a:ext>
            </a:extLst>
          </p:cNvPr>
          <p:cNvPicPr>
            <a:picLocks noChangeAspect="1"/>
          </p:cNvPicPr>
          <p:nvPr/>
        </p:nvPicPr>
        <p:blipFill>
          <a:blip r:embed="rId33" cstate="screen">
            <a:extLst>
              <a:ext uri="{28A0092B-C50C-407E-A947-70E740481C1C}">
                <a14:useLocalDpi xmlns:a14="http://schemas.microsoft.com/office/drawing/2010/main"/>
              </a:ext>
            </a:extLst>
          </a:blip>
          <a:srcRect/>
          <a:stretch/>
        </p:blipFill>
        <p:spPr>
          <a:xfrm>
            <a:off x="5850801" y="5146631"/>
            <a:ext cx="174923" cy="174923"/>
          </a:xfrm>
          <a:prstGeom prst="rect">
            <a:avLst/>
          </a:prstGeom>
        </p:spPr>
      </p:pic>
      <p:pic>
        <p:nvPicPr>
          <p:cNvPr id="16" name="Picture 15" descr="A blue and white diamond&#10;&#10;Description automatically generated">
            <a:extLst>
              <a:ext uri="{FF2B5EF4-FFF2-40B4-BE49-F238E27FC236}">
                <a16:creationId xmlns:a16="http://schemas.microsoft.com/office/drawing/2014/main" id="{4B533548-5C2E-ECE7-2AA1-9E886960494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20624" y="5874281"/>
            <a:ext cx="231583" cy="231583"/>
          </a:xfrm>
          <a:prstGeom prst="rect">
            <a:avLst/>
          </a:prstGeom>
        </p:spPr>
      </p:pic>
    </p:spTree>
    <p:extLst>
      <p:ext uri="{BB962C8B-B14F-4D97-AF65-F5344CB8AC3E}">
        <p14:creationId xmlns:p14="http://schemas.microsoft.com/office/powerpoint/2010/main" val="377073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Rounded Corners 155">
            <a:extLst>
              <a:ext uri="{FF2B5EF4-FFF2-40B4-BE49-F238E27FC236}">
                <a16:creationId xmlns:a16="http://schemas.microsoft.com/office/drawing/2014/main" id="{EB18D4AA-1D40-446B-BE86-7F10AB1760B9}"/>
              </a:ext>
              <a:ext uri="{C183D7F6-B498-43B3-948B-1728B52AA6E4}">
                <adec:decorative xmlns:adec="http://schemas.microsoft.com/office/drawing/2017/decorative" val="1"/>
              </a:ext>
            </a:extLst>
          </p:cNvPr>
          <p:cNvSpPr/>
          <p:nvPr/>
        </p:nvSpPr>
        <p:spPr>
          <a:xfrm>
            <a:off x="7087317" y="5074992"/>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Customer Service</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57" name="Rectangle: Rounded Corners 156">
            <a:extLst>
              <a:ext uri="{FF2B5EF4-FFF2-40B4-BE49-F238E27FC236}">
                <a16:creationId xmlns:a16="http://schemas.microsoft.com/office/drawing/2014/main" id="{80778FD6-972F-42F8-AE9C-4990FE1209CB}"/>
              </a:ext>
              <a:ext uri="{C183D7F6-B498-43B3-948B-1728B52AA6E4}">
                <adec:decorative xmlns:adec="http://schemas.microsoft.com/office/drawing/2017/decorative" val="1"/>
              </a:ext>
            </a:extLst>
          </p:cNvPr>
          <p:cNvSpPr/>
          <p:nvPr/>
        </p:nvSpPr>
        <p:spPr>
          <a:xfrm>
            <a:off x="7311990" y="4888459"/>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Sales</a:t>
            </a:r>
          </a:p>
        </p:txBody>
      </p:sp>
      <p:sp>
        <p:nvSpPr>
          <p:cNvPr id="158" name="Rectangle: Rounded Corners 157">
            <a:extLst>
              <a:ext uri="{FF2B5EF4-FFF2-40B4-BE49-F238E27FC236}">
                <a16:creationId xmlns:a16="http://schemas.microsoft.com/office/drawing/2014/main" id="{23C5575E-36A4-4B91-83FA-2D54BF06A17F}"/>
              </a:ext>
              <a:ext uri="{C183D7F6-B498-43B3-948B-1728B52AA6E4}">
                <adec:decorative xmlns:adec="http://schemas.microsoft.com/office/drawing/2017/decorative" val="1"/>
              </a:ext>
            </a:extLst>
          </p:cNvPr>
          <p:cNvSpPr/>
          <p:nvPr/>
        </p:nvSpPr>
        <p:spPr>
          <a:xfrm>
            <a:off x="6871576" y="5821124"/>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Marketing</a:t>
            </a:r>
          </a:p>
        </p:txBody>
      </p:sp>
      <p:sp>
        <p:nvSpPr>
          <p:cNvPr id="159" name="Rectangle: Rounded Corners 158">
            <a:extLst>
              <a:ext uri="{FF2B5EF4-FFF2-40B4-BE49-F238E27FC236}">
                <a16:creationId xmlns:a16="http://schemas.microsoft.com/office/drawing/2014/main" id="{D270E1F6-C7CE-4A79-B3CD-48312D1DC69B}"/>
              </a:ext>
              <a:ext uri="{C183D7F6-B498-43B3-948B-1728B52AA6E4}">
                <adec:decorative xmlns:adec="http://schemas.microsoft.com/office/drawing/2017/decorative" val="1"/>
              </a:ext>
            </a:extLst>
          </p:cNvPr>
          <p:cNvSpPr/>
          <p:nvPr/>
        </p:nvSpPr>
        <p:spPr>
          <a:xfrm>
            <a:off x="9126913" y="599092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Project Services Automation</a:t>
            </a:r>
          </a:p>
        </p:txBody>
      </p:sp>
      <p:sp>
        <p:nvSpPr>
          <p:cNvPr id="160" name="Rectangle: Rounded Corners 159">
            <a:extLst>
              <a:ext uri="{FF2B5EF4-FFF2-40B4-BE49-F238E27FC236}">
                <a16:creationId xmlns:a16="http://schemas.microsoft.com/office/drawing/2014/main" id="{80A58B35-478D-47FC-A422-3910A5B3E0E0}"/>
              </a:ext>
              <a:ext uri="{C183D7F6-B498-43B3-948B-1728B52AA6E4}">
                <adec:decorative xmlns:adec="http://schemas.microsoft.com/office/drawing/2017/decorative" val="1"/>
              </a:ext>
            </a:extLst>
          </p:cNvPr>
          <p:cNvSpPr/>
          <p:nvPr/>
        </p:nvSpPr>
        <p:spPr>
          <a:xfrm>
            <a:off x="6845482" y="56345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Retail</a:t>
            </a:r>
          </a:p>
        </p:txBody>
      </p:sp>
      <p:sp>
        <p:nvSpPr>
          <p:cNvPr id="161" name="Rectangle: Rounded Corners 160">
            <a:extLst>
              <a:ext uri="{FF2B5EF4-FFF2-40B4-BE49-F238E27FC236}">
                <a16:creationId xmlns:a16="http://schemas.microsoft.com/office/drawing/2014/main" id="{6635318D-88B9-4E79-A5BC-9B8B607F6A62}"/>
              </a:ext>
              <a:ext uri="{C183D7F6-B498-43B3-948B-1728B52AA6E4}">
                <adec:decorative xmlns:adec="http://schemas.microsoft.com/office/drawing/2017/decorative" val="1"/>
              </a:ext>
            </a:extLst>
          </p:cNvPr>
          <p:cNvSpPr/>
          <p:nvPr/>
        </p:nvSpPr>
        <p:spPr>
          <a:xfrm>
            <a:off x="6853046" y="544805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Customer Insights</a:t>
            </a:r>
          </a:p>
        </p:txBody>
      </p:sp>
      <p:sp>
        <p:nvSpPr>
          <p:cNvPr id="162" name="Rectangle: Rounded Corners 161">
            <a:extLst>
              <a:ext uri="{FF2B5EF4-FFF2-40B4-BE49-F238E27FC236}">
                <a16:creationId xmlns:a16="http://schemas.microsoft.com/office/drawing/2014/main" id="{6AB1BD53-0614-40F8-A62B-33EA80DE1446}"/>
              </a:ext>
              <a:ext uri="{C183D7F6-B498-43B3-948B-1728B52AA6E4}">
                <adec:decorative xmlns:adec="http://schemas.microsoft.com/office/drawing/2017/decorative" val="1"/>
              </a:ext>
            </a:extLst>
          </p:cNvPr>
          <p:cNvSpPr/>
          <p:nvPr/>
        </p:nvSpPr>
        <p:spPr>
          <a:xfrm>
            <a:off x="6927335" y="52615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Collecting Information</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63" name="Rectangle: Rounded Corners 162">
            <a:extLst>
              <a:ext uri="{FF2B5EF4-FFF2-40B4-BE49-F238E27FC236}">
                <a16:creationId xmlns:a16="http://schemas.microsoft.com/office/drawing/2014/main" id="{F98EF9E3-69D9-4ADC-8986-0824B670FA54}"/>
              </a:ext>
              <a:ext uri="{C183D7F6-B498-43B3-948B-1728B52AA6E4}">
                <adec:decorative xmlns:adec="http://schemas.microsoft.com/office/drawing/2017/decorative" val="1"/>
              </a:ext>
            </a:extLst>
          </p:cNvPr>
          <p:cNvSpPr/>
          <p:nvPr/>
        </p:nvSpPr>
        <p:spPr>
          <a:xfrm>
            <a:off x="7056491" y="600765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Finance</a:t>
            </a:r>
          </a:p>
        </p:txBody>
      </p:sp>
      <p:sp>
        <p:nvSpPr>
          <p:cNvPr id="164" name="Rectangle: Rounded Corners 163">
            <a:extLst>
              <a:ext uri="{FF2B5EF4-FFF2-40B4-BE49-F238E27FC236}">
                <a16:creationId xmlns:a16="http://schemas.microsoft.com/office/drawing/2014/main" id="{074019AC-2959-40C6-AEA0-A774288CFBEB}"/>
              </a:ext>
              <a:ext uri="{C183D7F6-B498-43B3-948B-1728B52AA6E4}">
                <adec:decorative xmlns:adec="http://schemas.microsoft.com/office/drawing/2017/decorative" val="1"/>
              </a:ext>
            </a:extLst>
          </p:cNvPr>
          <p:cNvSpPr/>
          <p:nvPr/>
        </p:nvSpPr>
        <p:spPr>
          <a:xfrm>
            <a:off x="8855307" y="488845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Mixed Reality</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65" name="Rectangle: Rounded Corners 164">
            <a:extLst>
              <a:ext uri="{FF2B5EF4-FFF2-40B4-BE49-F238E27FC236}">
                <a16:creationId xmlns:a16="http://schemas.microsoft.com/office/drawing/2014/main" id="{922ADC27-5997-4501-BD86-B65FC25CC207}"/>
              </a:ext>
              <a:ext uri="{C183D7F6-B498-43B3-948B-1728B52AA6E4}">
                <adec:decorative xmlns:adec="http://schemas.microsoft.com/office/drawing/2017/decorative" val="1"/>
              </a:ext>
            </a:extLst>
          </p:cNvPr>
          <p:cNvSpPr/>
          <p:nvPr/>
        </p:nvSpPr>
        <p:spPr>
          <a:xfrm>
            <a:off x="9126500" y="507220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Fraud Protection</a:t>
            </a:r>
          </a:p>
        </p:txBody>
      </p:sp>
      <p:sp>
        <p:nvSpPr>
          <p:cNvPr id="166" name="Rectangle: Rounded Corners 165">
            <a:extLst>
              <a:ext uri="{FF2B5EF4-FFF2-40B4-BE49-F238E27FC236}">
                <a16:creationId xmlns:a16="http://schemas.microsoft.com/office/drawing/2014/main" id="{63AB1CBD-9B9F-48EC-B0BC-D520F5C66746}"/>
              </a:ext>
              <a:ext uri="{C183D7F6-B498-43B3-948B-1728B52AA6E4}">
                <adec:decorative xmlns:adec="http://schemas.microsoft.com/office/drawing/2017/decorative" val="1"/>
              </a:ext>
            </a:extLst>
          </p:cNvPr>
          <p:cNvSpPr/>
          <p:nvPr/>
        </p:nvSpPr>
        <p:spPr>
          <a:xfrm>
            <a:off x="9259080" y="525594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Product Insights</a:t>
            </a:r>
          </a:p>
        </p:txBody>
      </p:sp>
      <p:sp>
        <p:nvSpPr>
          <p:cNvPr id="167" name="Rectangle: Rounded Corners 166">
            <a:extLst>
              <a:ext uri="{FF2B5EF4-FFF2-40B4-BE49-F238E27FC236}">
                <a16:creationId xmlns:a16="http://schemas.microsoft.com/office/drawing/2014/main" id="{B61655A8-65EF-49B6-AB14-401343B30C26}"/>
              </a:ext>
              <a:ext uri="{C183D7F6-B498-43B3-948B-1728B52AA6E4}">
                <adec:decorative xmlns:adec="http://schemas.microsoft.com/office/drawing/2017/decorative" val="1"/>
              </a:ext>
            </a:extLst>
          </p:cNvPr>
          <p:cNvSpPr/>
          <p:nvPr/>
        </p:nvSpPr>
        <p:spPr>
          <a:xfrm>
            <a:off x="9330267" y="54396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Supply Chain Management</a:t>
            </a:r>
          </a:p>
        </p:txBody>
      </p:sp>
      <p:sp>
        <p:nvSpPr>
          <p:cNvPr id="168" name="Rectangle: Rounded Corners 167">
            <a:extLst>
              <a:ext uri="{FF2B5EF4-FFF2-40B4-BE49-F238E27FC236}">
                <a16:creationId xmlns:a16="http://schemas.microsoft.com/office/drawing/2014/main" id="{A8AB4823-47A4-4393-B45D-F20BCADB02CB}"/>
              </a:ext>
              <a:ext uri="{C183D7F6-B498-43B3-948B-1728B52AA6E4}">
                <adec:decorative xmlns:adec="http://schemas.microsoft.com/office/drawing/2017/decorative" val="1"/>
              </a:ext>
            </a:extLst>
          </p:cNvPr>
          <p:cNvSpPr/>
          <p:nvPr/>
        </p:nvSpPr>
        <p:spPr>
          <a:xfrm>
            <a:off x="9286587" y="562343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Field Services</a:t>
            </a:r>
          </a:p>
        </p:txBody>
      </p:sp>
      <p:sp>
        <p:nvSpPr>
          <p:cNvPr id="169" name="Rectangle: Rounded Corners 168">
            <a:extLst>
              <a:ext uri="{FF2B5EF4-FFF2-40B4-BE49-F238E27FC236}">
                <a16:creationId xmlns:a16="http://schemas.microsoft.com/office/drawing/2014/main" id="{B387070B-93FE-402B-A5B1-83091942D083}"/>
              </a:ext>
              <a:ext uri="{C183D7F6-B498-43B3-948B-1728B52AA6E4}">
                <adec:decorative xmlns:adec="http://schemas.microsoft.com/office/drawing/2017/decorative" val="1"/>
              </a:ext>
            </a:extLst>
          </p:cNvPr>
          <p:cNvSpPr/>
          <p:nvPr/>
        </p:nvSpPr>
        <p:spPr>
          <a:xfrm>
            <a:off x="9203321" y="580717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 Insights</a:t>
            </a:r>
          </a:p>
        </p:txBody>
      </p:sp>
      <p:sp>
        <p:nvSpPr>
          <p:cNvPr id="170" name="Rectangle: Rounded Corners 169">
            <a:extLst>
              <a:ext uri="{FF2B5EF4-FFF2-40B4-BE49-F238E27FC236}">
                <a16:creationId xmlns:a16="http://schemas.microsoft.com/office/drawing/2014/main" id="{D6E54B09-DDEA-462C-89BE-8FC889D0D041}"/>
              </a:ext>
              <a:ext uri="{C183D7F6-B498-43B3-948B-1728B52AA6E4}">
                <adec:decorative xmlns:adec="http://schemas.microsoft.com/office/drawing/2017/decorative" val="1"/>
              </a:ext>
            </a:extLst>
          </p:cNvPr>
          <p:cNvSpPr/>
          <p:nvPr/>
        </p:nvSpPr>
        <p:spPr>
          <a:xfrm>
            <a:off x="7254953" y="6194190"/>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 Central</a:t>
            </a:r>
          </a:p>
        </p:txBody>
      </p:sp>
      <p:sp>
        <p:nvSpPr>
          <p:cNvPr id="171" name="Rectangle: Rounded Corners 170">
            <a:extLst>
              <a:ext uri="{FF2B5EF4-FFF2-40B4-BE49-F238E27FC236}">
                <a16:creationId xmlns:a16="http://schemas.microsoft.com/office/drawing/2014/main" id="{54849EEC-5D45-44AD-BB72-F4C54767A348}"/>
              </a:ext>
              <a:ext uri="{C183D7F6-B498-43B3-948B-1728B52AA6E4}">
                <adec:decorative xmlns:adec="http://schemas.microsoft.com/office/drawing/2017/decorative" val="1"/>
              </a:ext>
            </a:extLst>
          </p:cNvPr>
          <p:cNvSpPr/>
          <p:nvPr/>
        </p:nvSpPr>
        <p:spPr>
          <a:xfrm>
            <a:off x="9002007" y="617466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Human Resources &amp; Talent</a:t>
            </a:r>
          </a:p>
        </p:txBody>
      </p:sp>
      <p:sp>
        <p:nvSpPr>
          <p:cNvPr id="301" name="TextBox 300">
            <a:extLst>
              <a:ext uri="{FF2B5EF4-FFF2-40B4-BE49-F238E27FC236}">
                <a16:creationId xmlns:a16="http://schemas.microsoft.com/office/drawing/2014/main" id="{21158FF7-0BAF-4DCB-BE49-5622E0DEF879}"/>
              </a:ext>
              <a:ext uri="{C183D7F6-B498-43B3-948B-1728B52AA6E4}">
                <adec:decorative xmlns:adec="http://schemas.microsoft.com/office/drawing/2017/decorative" val="1"/>
              </a:ext>
            </a:extLst>
          </p:cNvPr>
          <p:cNvSpPr txBox="1"/>
          <p:nvPr/>
        </p:nvSpPr>
        <p:spPr>
          <a:xfrm>
            <a:off x="7234646" y="6394372"/>
            <a:ext cx="267902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Optimization</a:t>
            </a:r>
          </a:p>
        </p:txBody>
      </p:sp>
      <p:sp>
        <p:nvSpPr>
          <p:cNvPr id="537" name="TextBox 536">
            <a:extLst>
              <a:ext uri="{FF2B5EF4-FFF2-40B4-BE49-F238E27FC236}">
                <a16:creationId xmlns:a16="http://schemas.microsoft.com/office/drawing/2014/main" id="{4A3BA870-0210-41DC-B5B6-8BE44EA42468}"/>
              </a:ext>
              <a:ext uri="{C183D7F6-B498-43B3-948B-1728B52AA6E4}">
                <adec:decorative xmlns:adec="http://schemas.microsoft.com/office/drawing/2017/decorative" val="1"/>
              </a:ext>
            </a:extLst>
          </p:cNvPr>
          <p:cNvSpPr txBox="1"/>
          <p:nvPr/>
        </p:nvSpPr>
        <p:spPr>
          <a:xfrm>
            <a:off x="2834807" y="6396251"/>
            <a:ext cx="27112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Differentiation</a:t>
            </a:r>
          </a:p>
        </p:txBody>
      </p:sp>
      <p:sp>
        <p:nvSpPr>
          <p:cNvPr id="542" name="TextBox 541">
            <a:extLst>
              <a:ext uri="{FF2B5EF4-FFF2-40B4-BE49-F238E27FC236}">
                <a16:creationId xmlns:a16="http://schemas.microsoft.com/office/drawing/2014/main" id="{2D984384-8498-40AF-BE61-5F0C64596738}"/>
              </a:ext>
              <a:ext uri="{C183D7F6-B498-43B3-948B-1728B52AA6E4}">
                <adec:decorative xmlns:adec="http://schemas.microsoft.com/office/drawing/2017/decorative" val="1"/>
              </a:ext>
            </a:extLst>
          </p:cNvPr>
          <p:cNvSpPr txBox="1"/>
          <p:nvPr/>
        </p:nvSpPr>
        <p:spPr>
          <a:xfrm>
            <a:off x="2805629" y="4641369"/>
            <a:ext cx="1297591"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Professional Developers</a:t>
            </a:r>
          </a:p>
        </p:txBody>
      </p:sp>
      <p:sp>
        <p:nvSpPr>
          <p:cNvPr id="543" name="Rectangle: Rounded Corners 542">
            <a:extLst>
              <a:ext uri="{FF2B5EF4-FFF2-40B4-BE49-F238E27FC236}">
                <a16:creationId xmlns:a16="http://schemas.microsoft.com/office/drawing/2014/main" id="{13BA3D68-2751-4F07-8914-3289C89B481D}"/>
              </a:ext>
              <a:ext uri="{C183D7F6-B498-43B3-948B-1728B52AA6E4}">
                <adec:decorative xmlns:adec="http://schemas.microsoft.com/office/drawing/2017/decorative" val="1"/>
              </a:ext>
            </a:extLst>
          </p:cNvPr>
          <p:cNvSpPr/>
          <p:nvPr/>
        </p:nvSpPr>
        <p:spPr>
          <a:xfrm>
            <a:off x="2959289" y="4896106"/>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Plan</a:t>
            </a:r>
          </a:p>
        </p:txBody>
      </p:sp>
      <p:sp>
        <p:nvSpPr>
          <p:cNvPr id="544" name="Rectangle: Rounded Corners 543">
            <a:extLst>
              <a:ext uri="{FF2B5EF4-FFF2-40B4-BE49-F238E27FC236}">
                <a16:creationId xmlns:a16="http://schemas.microsoft.com/office/drawing/2014/main" id="{6D87ACCB-50B4-4397-AEB0-C316235E2D64}"/>
              </a:ext>
              <a:ext uri="{C183D7F6-B498-43B3-948B-1728B52AA6E4}">
                <adec:decorative xmlns:adec="http://schemas.microsoft.com/office/drawing/2017/decorative" val="1"/>
              </a:ext>
            </a:extLst>
          </p:cNvPr>
          <p:cNvSpPr/>
          <p:nvPr/>
        </p:nvSpPr>
        <p:spPr>
          <a:xfrm>
            <a:off x="2684452" y="508954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Code</a:t>
            </a:r>
          </a:p>
        </p:txBody>
      </p:sp>
      <p:sp>
        <p:nvSpPr>
          <p:cNvPr id="545" name="Rectangle: Rounded Corners 544">
            <a:extLst>
              <a:ext uri="{FF2B5EF4-FFF2-40B4-BE49-F238E27FC236}">
                <a16:creationId xmlns:a16="http://schemas.microsoft.com/office/drawing/2014/main" id="{28D36827-1607-47EF-B226-46E9C66942D6}"/>
              </a:ext>
              <a:ext uri="{C183D7F6-B498-43B3-948B-1728B52AA6E4}">
                <adec:decorative xmlns:adec="http://schemas.microsoft.com/office/drawing/2017/decorative" val="1"/>
              </a:ext>
            </a:extLst>
          </p:cNvPr>
          <p:cNvSpPr/>
          <p:nvPr/>
        </p:nvSpPr>
        <p:spPr>
          <a:xfrm>
            <a:off x="2564643" y="527046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Build</a:t>
            </a:r>
          </a:p>
        </p:txBody>
      </p:sp>
      <p:sp>
        <p:nvSpPr>
          <p:cNvPr id="546" name="Rectangle: Rounded Corners 545">
            <a:extLst>
              <a:ext uri="{FF2B5EF4-FFF2-40B4-BE49-F238E27FC236}">
                <a16:creationId xmlns:a16="http://schemas.microsoft.com/office/drawing/2014/main" id="{476390B6-9F46-44AF-83BF-47D4AD8081A1}"/>
              </a:ext>
              <a:ext uri="{C183D7F6-B498-43B3-948B-1728B52AA6E4}">
                <adec:decorative xmlns:adec="http://schemas.microsoft.com/office/drawing/2017/decorative" val="1"/>
              </a:ext>
            </a:extLst>
          </p:cNvPr>
          <p:cNvSpPr/>
          <p:nvPr/>
        </p:nvSpPr>
        <p:spPr>
          <a:xfrm>
            <a:off x="2510342" y="5461144"/>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Test</a:t>
            </a:r>
          </a:p>
        </p:txBody>
      </p:sp>
      <p:sp>
        <p:nvSpPr>
          <p:cNvPr id="547" name="Rectangle: Rounded Corners 546">
            <a:extLst>
              <a:ext uri="{FF2B5EF4-FFF2-40B4-BE49-F238E27FC236}">
                <a16:creationId xmlns:a16="http://schemas.microsoft.com/office/drawing/2014/main" id="{6613C822-D342-4CC3-972C-6BC2078C3EF9}"/>
              </a:ext>
              <a:ext uri="{C183D7F6-B498-43B3-948B-1728B52AA6E4}">
                <adec:decorative xmlns:adec="http://schemas.microsoft.com/office/drawing/2017/decorative" val="1"/>
              </a:ext>
            </a:extLst>
          </p:cNvPr>
          <p:cNvSpPr/>
          <p:nvPr/>
        </p:nvSpPr>
        <p:spPr>
          <a:xfrm>
            <a:off x="2502975" y="5656351"/>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Release</a:t>
            </a:r>
          </a:p>
        </p:txBody>
      </p:sp>
      <p:sp>
        <p:nvSpPr>
          <p:cNvPr id="548" name="Rectangle: Rounded Corners 547">
            <a:extLst>
              <a:ext uri="{FF2B5EF4-FFF2-40B4-BE49-F238E27FC236}">
                <a16:creationId xmlns:a16="http://schemas.microsoft.com/office/drawing/2014/main" id="{2A15CE72-C1B2-4C34-A9E4-FEB65679835B}"/>
              </a:ext>
              <a:ext uri="{C183D7F6-B498-43B3-948B-1728B52AA6E4}">
                <adec:decorative xmlns:adec="http://schemas.microsoft.com/office/drawing/2017/decorative" val="1"/>
              </a:ext>
            </a:extLst>
          </p:cNvPr>
          <p:cNvSpPr/>
          <p:nvPr/>
        </p:nvSpPr>
        <p:spPr>
          <a:xfrm>
            <a:off x="2505380" y="5854839"/>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Deploy</a:t>
            </a:r>
          </a:p>
        </p:txBody>
      </p:sp>
      <p:sp>
        <p:nvSpPr>
          <p:cNvPr id="549" name="Rectangle: Rounded Corners 548">
            <a:extLst>
              <a:ext uri="{FF2B5EF4-FFF2-40B4-BE49-F238E27FC236}">
                <a16:creationId xmlns:a16="http://schemas.microsoft.com/office/drawing/2014/main" id="{0C60B11A-BBDD-4C6F-A4D2-AEBFFCD8AFC2}"/>
              </a:ext>
              <a:ext uri="{C183D7F6-B498-43B3-948B-1728B52AA6E4}">
                <adec:decorative xmlns:adec="http://schemas.microsoft.com/office/drawing/2017/decorative" val="1"/>
              </a:ext>
            </a:extLst>
          </p:cNvPr>
          <p:cNvSpPr/>
          <p:nvPr/>
        </p:nvSpPr>
        <p:spPr>
          <a:xfrm>
            <a:off x="2614389" y="604011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a:t>
            </a:r>
          </a:p>
        </p:txBody>
      </p:sp>
      <p:sp>
        <p:nvSpPr>
          <p:cNvPr id="550" name="Rectangle: Rounded Corners 549">
            <a:extLst>
              <a:ext uri="{FF2B5EF4-FFF2-40B4-BE49-F238E27FC236}">
                <a16:creationId xmlns:a16="http://schemas.microsoft.com/office/drawing/2014/main" id="{A7A7C7BD-1BC1-4EB7-8A31-807AFCF8A22F}"/>
              </a:ext>
              <a:ext uri="{C183D7F6-B498-43B3-948B-1728B52AA6E4}">
                <adec:decorative xmlns:adec="http://schemas.microsoft.com/office/drawing/2017/decorative" val="1"/>
              </a:ext>
            </a:extLst>
          </p:cNvPr>
          <p:cNvSpPr/>
          <p:nvPr/>
        </p:nvSpPr>
        <p:spPr>
          <a:xfrm>
            <a:off x="2763793" y="6225386"/>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Monitor</a:t>
            </a:r>
          </a:p>
        </p:txBody>
      </p:sp>
      <p:sp>
        <p:nvSpPr>
          <p:cNvPr id="551" name="TextBox 550">
            <a:extLst>
              <a:ext uri="{FF2B5EF4-FFF2-40B4-BE49-F238E27FC236}">
                <a16:creationId xmlns:a16="http://schemas.microsoft.com/office/drawing/2014/main" id="{746752FA-B2F2-4EB4-9466-06A15FFF7EEE}"/>
              </a:ext>
              <a:ext uri="{C183D7F6-B498-43B3-948B-1728B52AA6E4}">
                <adec:decorative xmlns:adec="http://schemas.microsoft.com/office/drawing/2017/decorative" val="1"/>
              </a:ext>
            </a:extLst>
          </p:cNvPr>
          <p:cNvSpPr txBox="1"/>
          <p:nvPr/>
        </p:nvSpPr>
        <p:spPr>
          <a:xfrm>
            <a:off x="4589561" y="4781278"/>
            <a:ext cx="105887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Citizen Developers</a:t>
            </a:r>
          </a:p>
        </p:txBody>
      </p:sp>
      <p:sp>
        <p:nvSpPr>
          <p:cNvPr id="552" name="Rectangle: Rounded Corners 551">
            <a:extLst>
              <a:ext uri="{FF2B5EF4-FFF2-40B4-BE49-F238E27FC236}">
                <a16:creationId xmlns:a16="http://schemas.microsoft.com/office/drawing/2014/main" id="{286D2ED5-6D54-4035-9FE8-D9EFB5362BD2}"/>
              </a:ext>
              <a:ext uri="{C183D7F6-B498-43B3-948B-1728B52AA6E4}">
                <adec:decorative xmlns:adec="http://schemas.microsoft.com/office/drawing/2017/decorative" val="1"/>
              </a:ext>
            </a:extLst>
          </p:cNvPr>
          <p:cNvSpPr/>
          <p:nvPr/>
        </p:nvSpPr>
        <p:spPr>
          <a:xfrm>
            <a:off x="4693274" y="499866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553" name="Rectangle: Rounded Corners 552">
            <a:extLst>
              <a:ext uri="{FF2B5EF4-FFF2-40B4-BE49-F238E27FC236}">
                <a16:creationId xmlns:a16="http://schemas.microsoft.com/office/drawing/2014/main" id="{E6EA75F4-3B07-4297-8CD3-910A1FA13694}"/>
              </a:ext>
              <a:ext uri="{C183D7F6-B498-43B3-948B-1728B52AA6E4}">
                <adec:decorative xmlns:adec="http://schemas.microsoft.com/office/drawing/2017/decorative" val="1"/>
              </a:ext>
            </a:extLst>
          </p:cNvPr>
          <p:cNvSpPr/>
          <p:nvPr/>
        </p:nvSpPr>
        <p:spPr>
          <a:xfrm>
            <a:off x="4802899" y="5170074"/>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visualisation</a:t>
            </a:r>
          </a:p>
        </p:txBody>
      </p:sp>
      <p:sp>
        <p:nvSpPr>
          <p:cNvPr id="554" name="Rectangle: Rounded Corners 553">
            <a:extLst>
              <a:ext uri="{FF2B5EF4-FFF2-40B4-BE49-F238E27FC236}">
                <a16:creationId xmlns:a16="http://schemas.microsoft.com/office/drawing/2014/main" id="{559FC458-71AD-4CA4-BA0D-F5566EB92896}"/>
              </a:ext>
              <a:ext uri="{C183D7F6-B498-43B3-948B-1728B52AA6E4}">
                <adec:decorative xmlns:adec="http://schemas.microsoft.com/office/drawing/2017/decorative" val="1"/>
              </a:ext>
            </a:extLst>
          </p:cNvPr>
          <p:cNvSpPr/>
          <p:nvPr/>
        </p:nvSpPr>
        <p:spPr>
          <a:xfrm>
            <a:off x="4930115" y="5356532"/>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555" name="Rectangle: Rounded Corners 554">
            <a:extLst>
              <a:ext uri="{FF2B5EF4-FFF2-40B4-BE49-F238E27FC236}">
                <a16:creationId xmlns:a16="http://schemas.microsoft.com/office/drawing/2014/main" id="{9BF1C63C-F042-4243-9408-56F08E7D2A38}"/>
              </a:ext>
              <a:ext uri="{C183D7F6-B498-43B3-948B-1728B52AA6E4}">
                <adec:decorative xmlns:adec="http://schemas.microsoft.com/office/drawing/2017/decorative" val="1"/>
              </a:ext>
            </a:extLst>
          </p:cNvPr>
          <p:cNvSpPr/>
          <p:nvPr/>
        </p:nvSpPr>
        <p:spPr>
          <a:xfrm>
            <a:off x="4933887" y="5545640"/>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561" name="TextBox 560">
            <a:extLst>
              <a:ext uri="{FF2B5EF4-FFF2-40B4-BE49-F238E27FC236}">
                <a16:creationId xmlns:a16="http://schemas.microsoft.com/office/drawing/2014/main" id="{7670D49C-5708-4046-821C-27384B3AD109}"/>
              </a:ext>
              <a:ext uri="{C183D7F6-B498-43B3-948B-1728B52AA6E4}">
                <adec:decorative xmlns:adec="http://schemas.microsoft.com/office/drawing/2017/decorative" val="1"/>
              </a:ext>
            </a:extLst>
          </p:cNvPr>
          <p:cNvSpPr txBox="1"/>
          <p:nvPr/>
        </p:nvSpPr>
        <p:spPr>
          <a:xfrm>
            <a:off x="4849560" y="5695375"/>
            <a:ext cx="105887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Partner Solutions</a:t>
            </a:r>
          </a:p>
        </p:txBody>
      </p:sp>
      <p:sp>
        <p:nvSpPr>
          <p:cNvPr id="562" name="Rectangle: Rounded Corners 561">
            <a:extLst>
              <a:ext uri="{FF2B5EF4-FFF2-40B4-BE49-F238E27FC236}">
                <a16:creationId xmlns:a16="http://schemas.microsoft.com/office/drawing/2014/main" id="{75D9E229-DB45-4C57-81D4-72BAD9C31B49}"/>
              </a:ext>
              <a:ext uri="{C183D7F6-B498-43B3-948B-1728B52AA6E4}">
                <adec:decorative xmlns:adec="http://schemas.microsoft.com/office/drawing/2017/decorative" val="1"/>
              </a:ext>
            </a:extLst>
          </p:cNvPr>
          <p:cNvSpPr/>
          <p:nvPr/>
        </p:nvSpPr>
        <p:spPr>
          <a:xfrm>
            <a:off x="4892603" y="589296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Managed</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services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63" name="Rectangle: Rounded Corners 562">
            <a:extLst>
              <a:ext uri="{FF2B5EF4-FFF2-40B4-BE49-F238E27FC236}">
                <a16:creationId xmlns:a16="http://schemas.microsoft.com/office/drawing/2014/main" id="{C5BEAD1C-E6E8-494A-A14B-0586CDB0732E}"/>
              </a:ext>
              <a:ext uri="{C183D7F6-B498-43B3-948B-1728B52AA6E4}">
                <adec:decorative xmlns:adec="http://schemas.microsoft.com/office/drawing/2017/decorative" val="1"/>
              </a:ext>
            </a:extLst>
          </p:cNvPr>
          <p:cNvSpPr/>
          <p:nvPr/>
        </p:nvSpPr>
        <p:spPr>
          <a:xfrm>
            <a:off x="4807109" y="606684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Tailored applications</a:t>
            </a:r>
          </a:p>
        </p:txBody>
      </p:sp>
      <p:sp>
        <p:nvSpPr>
          <p:cNvPr id="564" name="Rectangle: Rounded Corners 563">
            <a:extLst>
              <a:ext uri="{FF2B5EF4-FFF2-40B4-BE49-F238E27FC236}">
                <a16:creationId xmlns:a16="http://schemas.microsoft.com/office/drawing/2014/main" id="{0840EEFA-BC03-46D8-A803-E57453F1F5E8}"/>
              </a:ext>
              <a:ext uri="{C183D7F6-B498-43B3-948B-1728B52AA6E4}">
                <adec:decorative xmlns:adec="http://schemas.microsoft.com/office/drawing/2017/decorative" val="1"/>
              </a:ext>
            </a:extLst>
          </p:cNvPr>
          <p:cNvSpPr/>
          <p:nvPr/>
        </p:nvSpPr>
        <p:spPr>
          <a:xfrm>
            <a:off x="4679299" y="6243001"/>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Published</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grpSp>
        <p:nvGrpSpPr>
          <p:cNvPr id="570" name="Group 569" descr="Business Differentiation">
            <a:extLst>
              <a:ext uri="{FF2B5EF4-FFF2-40B4-BE49-F238E27FC236}">
                <a16:creationId xmlns:a16="http://schemas.microsoft.com/office/drawing/2014/main" id="{E3A7160C-2084-4D6C-B9BA-46C9798F1FAF}"/>
              </a:ext>
            </a:extLst>
          </p:cNvPr>
          <p:cNvGrpSpPr/>
          <p:nvPr/>
        </p:nvGrpSpPr>
        <p:grpSpPr>
          <a:xfrm>
            <a:off x="2297206" y="3731900"/>
            <a:ext cx="4886400" cy="2856048"/>
            <a:chOff x="2297206" y="3731900"/>
            <a:chExt cx="4886400" cy="2856048"/>
          </a:xfrm>
        </p:grpSpPr>
        <p:cxnSp>
          <p:nvCxnSpPr>
            <p:cNvPr id="571" name="Connector: Elbow 570">
              <a:extLst>
                <a:ext uri="{FF2B5EF4-FFF2-40B4-BE49-F238E27FC236}">
                  <a16:creationId xmlns:a16="http://schemas.microsoft.com/office/drawing/2014/main" id="{32DB3EAA-03E6-4D21-AEAC-30B6E15CDAA0}"/>
                </a:ext>
              </a:extLst>
            </p:cNvPr>
            <p:cNvCxnSpPr>
              <a:cxnSpLocks/>
            </p:cNvCxnSpPr>
            <p:nvPr/>
          </p:nvCxnSpPr>
          <p:spPr>
            <a:xfrm rot="16200000" flipV="1">
              <a:off x="2463684" y="3760410"/>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72" name="Rectangle: Rounded Corners 571">
              <a:extLst>
                <a:ext uri="{FF2B5EF4-FFF2-40B4-BE49-F238E27FC236}">
                  <a16:creationId xmlns:a16="http://schemas.microsoft.com/office/drawing/2014/main" id="{2FDD8E50-975E-4AAF-90CD-058E9D590C6F}"/>
                </a:ext>
              </a:extLst>
            </p:cNvPr>
            <p:cNvSpPr/>
            <p:nvPr/>
          </p:nvSpPr>
          <p:spPr>
            <a:xfrm>
              <a:off x="2297206" y="4464723"/>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 as</a:t>
              </a:r>
            </a:p>
          </p:txBody>
        </p:sp>
        <p:cxnSp>
          <p:nvCxnSpPr>
            <p:cNvPr id="573" name="Straight Arrow Connector 572">
              <a:extLst>
                <a:ext uri="{FF2B5EF4-FFF2-40B4-BE49-F238E27FC236}">
                  <a16:creationId xmlns:a16="http://schemas.microsoft.com/office/drawing/2014/main" id="{F578B0C8-FBB8-4D17-BE27-45218A73A85B}"/>
                </a:ext>
              </a:extLst>
            </p:cNvPr>
            <p:cNvCxnSpPr>
              <a:cxnSpLocks/>
            </p:cNvCxnSpPr>
            <p:nvPr/>
          </p:nvCxnSpPr>
          <p:spPr>
            <a:xfrm>
              <a:off x="5609018" y="6587948"/>
              <a:ext cx="1574588"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74" name="Rectangle: Rounded Corners 573">
              <a:extLst>
                <a:ext uri="{FF2B5EF4-FFF2-40B4-BE49-F238E27FC236}">
                  <a16:creationId xmlns:a16="http://schemas.microsoft.com/office/drawing/2014/main" id="{793F32DB-D309-4A20-8490-2AD756398596}"/>
                </a:ext>
              </a:extLst>
            </p:cNvPr>
            <p:cNvSpPr/>
            <p:nvPr/>
          </p:nvSpPr>
          <p:spPr>
            <a:xfrm>
              <a:off x="5961055" y="642776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Extend</a:t>
              </a:r>
            </a:p>
          </p:txBody>
        </p:sp>
      </p:grpSp>
      <p:grpSp>
        <p:nvGrpSpPr>
          <p:cNvPr id="4" name="Group 3">
            <a:extLst>
              <a:ext uri="{FF2B5EF4-FFF2-40B4-BE49-F238E27FC236}">
                <a16:creationId xmlns:a16="http://schemas.microsoft.com/office/drawing/2014/main" id="{63D58C55-FA0E-41A3-B52B-04F38010C7F3}"/>
              </a:ext>
            </a:extLst>
          </p:cNvPr>
          <p:cNvGrpSpPr/>
          <p:nvPr/>
        </p:nvGrpSpPr>
        <p:grpSpPr>
          <a:xfrm>
            <a:off x="5508130" y="3103390"/>
            <a:ext cx="1344052" cy="1344053"/>
            <a:chOff x="5508130" y="3103390"/>
            <a:chExt cx="1344052" cy="1344053"/>
          </a:xfrm>
        </p:grpSpPr>
        <p:sp>
          <p:nvSpPr>
            <p:cNvPr id="616" name="Oval 615" descr="The employee has their own identity">
              <a:extLst>
                <a:ext uri="{FF2B5EF4-FFF2-40B4-BE49-F238E27FC236}">
                  <a16:creationId xmlns:a16="http://schemas.microsoft.com/office/drawing/2014/main" id="{718A12CC-89FE-44A4-A0B9-9293CEE08CAD}"/>
                </a:ext>
                <a:ext uri="{C183D7F6-B498-43B3-948B-1728B52AA6E4}">
                  <adec:decorative xmlns:adec="http://schemas.microsoft.com/office/drawing/2017/decorative" val="0"/>
                </a:ext>
              </a:extLst>
            </p:cNvPr>
            <p:cNvSpPr/>
            <p:nvPr/>
          </p:nvSpPr>
          <p:spPr>
            <a:xfrm>
              <a:off x="5508130" y="3104667"/>
              <a:ext cx="1336728" cy="1342775"/>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17" name="Partial Circle 616">
              <a:extLst>
                <a:ext uri="{FF2B5EF4-FFF2-40B4-BE49-F238E27FC236}">
                  <a16:creationId xmlns:a16="http://schemas.microsoft.com/office/drawing/2014/main" id="{5482F75F-F2A4-4BCA-B5D0-DC4CFB57D83A}"/>
                </a:ext>
                <a:ext uri="{C183D7F6-B498-43B3-948B-1728B52AA6E4}">
                  <adec:decorative xmlns:adec="http://schemas.microsoft.com/office/drawing/2017/decorative" val="1"/>
                </a:ext>
              </a:extLst>
            </p:cNvPr>
            <p:cNvSpPr/>
            <p:nvPr/>
          </p:nvSpPr>
          <p:spPr>
            <a:xfrm>
              <a:off x="5514183" y="3103390"/>
              <a:ext cx="1337999" cy="1344052"/>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Partial Circle 617">
              <a:extLst>
                <a:ext uri="{FF2B5EF4-FFF2-40B4-BE49-F238E27FC236}">
                  <a16:creationId xmlns:a16="http://schemas.microsoft.com/office/drawing/2014/main" id="{478BBD93-C288-4AAC-84EB-4C733E4C1C23}"/>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21441205"/>
                <a:gd name="adj2" fmla="val 463070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Partial Circle 618">
              <a:extLst>
                <a:ext uri="{FF2B5EF4-FFF2-40B4-BE49-F238E27FC236}">
                  <a16:creationId xmlns:a16="http://schemas.microsoft.com/office/drawing/2014/main" id="{8DAC2DD7-382F-4F55-A6B8-B314E490FE5B}"/>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468603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Partial Circle 619">
              <a:extLst>
                <a:ext uri="{FF2B5EF4-FFF2-40B4-BE49-F238E27FC236}">
                  <a16:creationId xmlns:a16="http://schemas.microsoft.com/office/drawing/2014/main" id="{C02775C0-9AC0-4580-94D7-DE5CE1FD3398}"/>
                </a:ext>
                <a:ext uri="{C183D7F6-B498-43B3-948B-1728B52AA6E4}">
                  <adec:decorative xmlns:adec="http://schemas.microsoft.com/office/drawing/2017/decorative" val="1"/>
                </a:ext>
              </a:extLst>
            </p:cNvPr>
            <p:cNvSpPr/>
            <p:nvPr/>
          </p:nvSpPr>
          <p:spPr>
            <a:xfrm>
              <a:off x="5513466" y="3103391"/>
              <a:ext cx="1337999" cy="1344052"/>
            </a:xfrm>
            <a:prstGeom prst="pie">
              <a:avLst>
                <a:gd name="adj1" fmla="val 18041976"/>
                <a:gd name="adj2" fmla="val 214739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1" name="TextBox 620">
            <a:extLst>
              <a:ext uri="{FF2B5EF4-FFF2-40B4-BE49-F238E27FC236}">
                <a16:creationId xmlns:a16="http://schemas.microsoft.com/office/drawing/2014/main" id="{F6C97E50-D1D6-4567-A3DB-BCDB73F6DC8C}"/>
              </a:ext>
            </a:extLst>
          </p:cNvPr>
          <p:cNvSpPr txBox="1"/>
          <p:nvPr/>
        </p:nvSpPr>
        <p:spPr>
          <a:xfrm>
            <a:off x="5055900" y="2755616"/>
            <a:ext cx="1011812"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622" name="Rectangle: Rounded Corners 621">
            <a:extLst>
              <a:ext uri="{FF2B5EF4-FFF2-40B4-BE49-F238E27FC236}">
                <a16:creationId xmlns:a16="http://schemas.microsoft.com/office/drawing/2014/main" id="{63ABAF13-2140-4478-B442-88C92F58B102}"/>
              </a:ext>
              <a:ext uri="{C183D7F6-B498-43B3-948B-1728B52AA6E4}">
                <adec:decorative xmlns:adec="http://schemas.microsoft.com/office/drawing/2017/decorative" val="1"/>
              </a:ext>
            </a:extLst>
          </p:cNvPr>
          <p:cNvSpPr/>
          <p:nvPr/>
        </p:nvSpPr>
        <p:spPr>
          <a:xfrm>
            <a:off x="5028827" y="296434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623" name="Rectangle: Rounded Corners 622">
            <a:extLst>
              <a:ext uri="{FF2B5EF4-FFF2-40B4-BE49-F238E27FC236}">
                <a16:creationId xmlns:a16="http://schemas.microsoft.com/office/drawing/2014/main" id="{D1759A55-BC75-442B-BB5F-F10A8CB9E1BB}"/>
              </a:ext>
              <a:ext uri="{C183D7F6-B498-43B3-948B-1728B52AA6E4}">
                <adec:decorative xmlns:adec="http://schemas.microsoft.com/office/drawing/2017/decorative" val="1"/>
              </a:ext>
            </a:extLst>
          </p:cNvPr>
          <p:cNvSpPr/>
          <p:nvPr/>
        </p:nvSpPr>
        <p:spPr>
          <a:xfrm>
            <a:off x="4728864" y="314257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624" name="Rectangle: Rounded Corners 623">
            <a:extLst>
              <a:ext uri="{FF2B5EF4-FFF2-40B4-BE49-F238E27FC236}">
                <a16:creationId xmlns:a16="http://schemas.microsoft.com/office/drawing/2014/main" id="{68DC935F-70C8-4C8C-9072-80D3AE3F65D7}"/>
              </a:ext>
              <a:ext uri="{C183D7F6-B498-43B3-948B-1728B52AA6E4}">
                <adec:decorative xmlns:adec="http://schemas.microsoft.com/office/drawing/2017/decorative" val="1"/>
              </a:ext>
            </a:extLst>
          </p:cNvPr>
          <p:cNvSpPr/>
          <p:nvPr/>
        </p:nvSpPr>
        <p:spPr>
          <a:xfrm>
            <a:off x="4641844" y="3339647"/>
            <a:ext cx="889102"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625" name="Rectangle: Rounded Corners 624">
            <a:extLst>
              <a:ext uri="{FF2B5EF4-FFF2-40B4-BE49-F238E27FC236}">
                <a16:creationId xmlns:a16="http://schemas.microsoft.com/office/drawing/2014/main" id="{225E2B34-69C0-4C1B-B27B-F6261AD7ED8D}"/>
              </a:ext>
              <a:ext uri="{C183D7F6-B498-43B3-948B-1728B52AA6E4}">
                <adec:decorative xmlns:adec="http://schemas.microsoft.com/office/drawing/2017/decorative" val="1"/>
              </a:ext>
            </a:extLst>
          </p:cNvPr>
          <p:cNvSpPr/>
          <p:nvPr/>
        </p:nvSpPr>
        <p:spPr>
          <a:xfrm>
            <a:off x="4577762" y="353671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626" name="Rectangle: Rounded Corners 625">
            <a:extLst>
              <a:ext uri="{FF2B5EF4-FFF2-40B4-BE49-F238E27FC236}">
                <a16:creationId xmlns:a16="http://schemas.microsoft.com/office/drawing/2014/main" id="{40A1E4CC-DF99-45B9-85AF-9C54F09BEA24}"/>
              </a:ext>
              <a:ext uri="{C183D7F6-B498-43B3-948B-1728B52AA6E4}">
                <adec:decorative xmlns:adec="http://schemas.microsoft.com/office/drawing/2017/decorative" val="1"/>
              </a:ext>
            </a:extLst>
          </p:cNvPr>
          <p:cNvSpPr/>
          <p:nvPr/>
        </p:nvSpPr>
        <p:spPr>
          <a:xfrm>
            <a:off x="4563132" y="373647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627" name="Rectangle: Rounded Corners 626">
            <a:extLst>
              <a:ext uri="{FF2B5EF4-FFF2-40B4-BE49-F238E27FC236}">
                <a16:creationId xmlns:a16="http://schemas.microsoft.com/office/drawing/2014/main" id="{0A846724-7A3F-4853-B67F-5660DAEC2478}"/>
              </a:ext>
              <a:ext uri="{C183D7F6-B498-43B3-948B-1728B52AA6E4}">
                <adec:decorative xmlns:adec="http://schemas.microsoft.com/office/drawing/2017/decorative" val="1"/>
              </a:ext>
            </a:extLst>
          </p:cNvPr>
          <p:cNvSpPr/>
          <p:nvPr/>
        </p:nvSpPr>
        <p:spPr>
          <a:xfrm>
            <a:off x="4592417" y="3932376"/>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628" name="TextBox 627">
            <a:extLst>
              <a:ext uri="{FF2B5EF4-FFF2-40B4-BE49-F238E27FC236}">
                <a16:creationId xmlns:a16="http://schemas.microsoft.com/office/drawing/2014/main" id="{965C3659-D765-4E3F-8CB7-5E4066971AB4}"/>
              </a:ext>
            </a:extLst>
          </p:cNvPr>
          <p:cNvSpPr txBox="1"/>
          <p:nvPr/>
        </p:nvSpPr>
        <p:spPr>
          <a:xfrm>
            <a:off x="4787452" y="4181241"/>
            <a:ext cx="9506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629" name="Rectangle: Rounded Corners 628">
            <a:extLst>
              <a:ext uri="{FF2B5EF4-FFF2-40B4-BE49-F238E27FC236}">
                <a16:creationId xmlns:a16="http://schemas.microsoft.com/office/drawing/2014/main" id="{F93B252C-78CD-4CEB-A697-900D16ABC7A9}"/>
              </a:ext>
              <a:ext uri="{C183D7F6-B498-43B3-948B-1728B52AA6E4}">
                <adec:decorative xmlns:adec="http://schemas.microsoft.com/office/drawing/2017/decorative" val="1"/>
              </a:ext>
            </a:extLst>
          </p:cNvPr>
          <p:cNvSpPr/>
          <p:nvPr/>
        </p:nvSpPr>
        <p:spPr>
          <a:xfrm>
            <a:off x="4958937" y="4384157"/>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631" name="TextBox 630">
            <a:extLst>
              <a:ext uri="{FF2B5EF4-FFF2-40B4-BE49-F238E27FC236}">
                <a16:creationId xmlns:a16="http://schemas.microsoft.com/office/drawing/2014/main" id="{6B1C36EB-A49F-47DC-A26F-7352040787A4}"/>
              </a:ext>
            </a:extLst>
          </p:cNvPr>
          <p:cNvSpPr txBox="1"/>
          <p:nvPr/>
        </p:nvSpPr>
        <p:spPr>
          <a:xfrm>
            <a:off x="6842707" y="3699815"/>
            <a:ext cx="10411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632" name="Rectangle: Rounded Corners 631">
            <a:extLst>
              <a:ext uri="{FF2B5EF4-FFF2-40B4-BE49-F238E27FC236}">
                <a16:creationId xmlns:a16="http://schemas.microsoft.com/office/drawing/2014/main" id="{22D09485-0654-4097-A7B3-48F79AB6D7D2}"/>
              </a:ext>
              <a:ext uri="{C183D7F6-B498-43B3-948B-1728B52AA6E4}">
                <adec:decorative xmlns:adec="http://schemas.microsoft.com/office/drawing/2017/decorative" val="1"/>
              </a:ext>
            </a:extLst>
          </p:cNvPr>
          <p:cNvSpPr/>
          <p:nvPr/>
        </p:nvSpPr>
        <p:spPr>
          <a:xfrm>
            <a:off x="6880301" y="3890571"/>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633" name="Rectangle: Rounded Corners 632">
            <a:extLst>
              <a:ext uri="{FF2B5EF4-FFF2-40B4-BE49-F238E27FC236}">
                <a16:creationId xmlns:a16="http://schemas.microsoft.com/office/drawing/2014/main" id="{A9A20278-8F79-4310-92A6-33C82F6CDCE4}"/>
              </a:ext>
              <a:ext uri="{C183D7F6-B498-43B3-948B-1728B52AA6E4}">
                <adec:decorative xmlns:adec="http://schemas.microsoft.com/office/drawing/2017/decorative" val="1"/>
              </a:ext>
            </a:extLst>
          </p:cNvPr>
          <p:cNvSpPr/>
          <p:nvPr/>
        </p:nvSpPr>
        <p:spPr>
          <a:xfrm>
            <a:off x="6829153" y="4081355"/>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634" name="Rectangle: Rounded Corners 633">
            <a:extLst>
              <a:ext uri="{FF2B5EF4-FFF2-40B4-BE49-F238E27FC236}">
                <a16:creationId xmlns:a16="http://schemas.microsoft.com/office/drawing/2014/main" id="{604497FD-14DB-4972-AAE6-CFDE761DCD59}"/>
              </a:ext>
              <a:ext uri="{C183D7F6-B498-43B3-948B-1728B52AA6E4}">
                <adec:decorative xmlns:adec="http://schemas.microsoft.com/office/drawing/2017/decorative" val="1"/>
              </a:ext>
            </a:extLst>
          </p:cNvPr>
          <p:cNvSpPr/>
          <p:nvPr/>
        </p:nvSpPr>
        <p:spPr>
          <a:xfrm>
            <a:off x="6667005" y="4283028"/>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639" name="Picture 638" descr="A person smiling for the camera&#10;&#10;Description automatically generated with medium confidence">
            <a:extLst>
              <a:ext uri="{FF2B5EF4-FFF2-40B4-BE49-F238E27FC236}">
                <a16:creationId xmlns:a16="http://schemas.microsoft.com/office/drawing/2014/main" id="{4AD70283-9643-4E4F-8275-CF5AF5FB5641}"/>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792638" y="3398809"/>
            <a:ext cx="773167" cy="776664"/>
          </a:xfrm>
          <a:prstGeom prst="ellipse">
            <a:avLst/>
          </a:prstGeom>
          <a:ln>
            <a:solidFill>
              <a:schemeClr val="bg1"/>
            </a:solidFill>
          </a:ln>
          <a:effectLst>
            <a:outerShdw blurRad="203200" dist="63500" dir="2700000" algn="ctr" rotWithShape="0">
              <a:prstClr val="black">
                <a:alpha val="25000"/>
              </a:prstClr>
            </a:outerShdw>
          </a:effectLst>
        </p:spPr>
      </p:pic>
      <p:sp>
        <p:nvSpPr>
          <p:cNvPr id="640" name="TextBox 639">
            <a:extLst>
              <a:ext uri="{FF2B5EF4-FFF2-40B4-BE49-F238E27FC236}">
                <a16:creationId xmlns:a16="http://schemas.microsoft.com/office/drawing/2014/main" id="{F67EE816-8241-4221-94BF-140E98B21515}"/>
              </a:ext>
            </a:extLst>
          </p:cNvPr>
          <p:cNvSpPr txBox="1"/>
          <p:nvPr/>
        </p:nvSpPr>
        <p:spPr>
          <a:xfrm>
            <a:off x="6488467" y="2946371"/>
            <a:ext cx="1041200"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641" name="Rectangle: Rounded Corners 640">
            <a:extLst>
              <a:ext uri="{FF2B5EF4-FFF2-40B4-BE49-F238E27FC236}">
                <a16:creationId xmlns:a16="http://schemas.microsoft.com/office/drawing/2014/main" id="{15B21B9E-2078-41FA-9197-33FB70C7A903}"/>
              </a:ext>
            </a:extLst>
          </p:cNvPr>
          <p:cNvSpPr/>
          <p:nvPr/>
        </p:nvSpPr>
        <p:spPr>
          <a:xfrm>
            <a:off x="6741572" y="3171457"/>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642" name="Rectangle: Rounded Corners 641">
            <a:extLst>
              <a:ext uri="{FF2B5EF4-FFF2-40B4-BE49-F238E27FC236}">
                <a16:creationId xmlns:a16="http://schemas.microsoft.com/office/drawing/2014/main" id="{E90680FB-B799-4C09-B9CB-F3B5DCB86505}"/>
              </a:ext>
            </a:extLst>
          </p:cNvPr>
          <p:cNvSpPr/>
          <p:nvPr/>
        </p:nvSpPr>
        <p:spPr>
          <a:xfrm>
            <a:off x="6857952" y="3351161"/>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643" name="Rectangle: Rounded Corners 642">
            <a:extLst>
              <a:ext uri="{FF2B5EF4-FFF2-40B4-BE49-F238E27FC236}">
                <a16:creationId xmlns:a16="http://schemas.microsoft.com/office/drawing/2014/main" id="{2F066BBA-05CD-473D-83AE-2692D98EDBC0}"/>
              </a:ext>
            </a:extLst>
          </p:cNvPr>
          <p:cNvSpPr/>
          <p:nvPr/>
        </p:nvSpPr>
        <p:spPr>
          <a:xfrm>
            <a:off x="6899346" y="3544018"/>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sp>
        <p:nvSpPr>
          <p:cNvPr id="652" name="TextBox 651">
            <a:extLst>
              <a:ext uri="{FF2B5EF4-FFF2-40B4-BE49-F238E27FC236}">
                <a16:creationId xmlns:a16="http://schemas.microsoft.com/office/drawing/2014/main" id="{FE9A95D3-9B0C-4E2A-B8AD-ABA393227A7C}"/>
              </a:ext>
              <a:ext uri="{C183D7F6-B498-43B3-948B-1728B52AA6E4}">
                <adec:decorative xmlns:adec="http://schemas.microsoft.com/office/drawing/2017/decorative" val="1"/>
              </a:ext>
            </a:extLst>
          </p:cNvPr>
          <p:cNvSpPr txBox="1"/>
          <p:nvPr/>
        </p:nvSpPr>
        <p:spPr>
          <a:xfrm>
            <a:off x="5445653" y="4421285"/>
            <a:ext cx="1585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Person</a:t>
            </a:r>
          </a:p>
        </p:txBody>
      </p:sp>
      <p:sp>
        <p:nvSpPr>
          <p:cNvPr id="457" name="TextBox 456">
            <a:extLst>
              <a:ext uri="{FF2B5EF4-FFF2-40B4-BE49-F238E27FC236}">
                <a16:creationId xmlns:a16="http://schemas.microsoft.com/office/drawing/2014/main" id="{E5BEE885-9382-D7DA-43A6-8D4B1A350DD1}"/>
              </a:ext>
              <a:ext uri="{C183D7F6-B498-43B3-948B-1728B52AA6E4}">
                <adec:decorative xmlns:adec="http://schemas.microsoft.com/office/drawing/2017/decorative" val="1"/>
              </a:ext>
            </a:extLst>
          </p:cNvPr>
          <p:cNvSpPr txBox="1"/>
          <p:nvPr/>
        </p:nvSpPr>
        <p:spPr>
          <a:xfrm>
            <a:off x="1930924"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472" name="Group 471">
            <a:extLst>
              <a:ext uri="{FF2B5EF4-FFF2-40B4-BE49-F238E27FC236}">
                <a16:creationId xmlns:a16="http://schemas.microsoft.com/office/drawing/2014/main" id="{93E40F7A-7DC6-B219-5B34-4BEAA872895A}"/>
              </a:ext>
            </a:extLst>
          </p:cNvPr>
          <p:cNvGrpSpPr/>
          <p:nvPr/>
        </p:nvGrpSpPr>
        <p:grpSpPr>
          <a:xfrm>
            <a:off x="6296601" y="3821303"/>
            <a:ext cx="473060" cy="486922"/>
            <a:chOff x="6680045" y="3380453"/>
            <a:chExt cx="901021" cy="927425"/>
          </a:xfrm>
        </p:grpSpPr>
        <p:pic>
          <p:nvPicPr>
            <p:cNvPr id="473" name="Picture 472">
              <a:extLst>
                <a:ext uri="{FF2B5EF4-FFF2-40B4-BE49-F238E27FC236}">
                  <a16:creationId xmlns:a16="http://schemas.microsoft.com/office/drawing/2014/main" id="{4602B598-4BDF-3268-CED8-A2B5425151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61789" y="3725975"/>
              <a:ext cx="339684" cy="300492"/>
            </a:xfrm>
            <a:prstGeom prst="rect">
              <a:avLst/>
            </a:prstGeom>
          </p:spPr>
        </p:pic>
        <p:pic>
          <p:nvPicPr>
            <p:cNvPr id="128" name="Picture 2" descr="See the source image">
              <a:extLst>
                <a:ext uri="{FF2B5EF4-FFF2-40B4-BE49-F238E27FC236}">
                  <a16:creationId xmlns:a16="http://schemas.microsoft.com/office/drawing/2014/main" id="{7B804E9A-1875-FB78-D851-370990242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descr="Viva Engage icon">
              <a:extLst>
                <a:ext uri="{FF2B5EF4-FFF2-40B4-BE49-F238E27FC236}">
                  <a16:creationId xmlns:a16="http://schemas.microsoft.com/office/drawing/2014/main" id="{6580FB2A-D871-6B37-C3B1-1CDCE66247C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130" name="Picture 129">
            <a:extLst>
              <a:ext uri="{FF2B5EF4-FFF2-40B4-BE49-F238E27FC236}">
                <a16:creationId xmlns:a16="http://schemas.microsoft.com/office/drawing/2014/main" id="{0B4C45D9-FD4B-3DD3-089D-7B2BBAA6CDF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661134" y="3356751"/>
            <a:ext cx="211031" cy="211031"/>
          </a:xfrm>
          <a:prstGeom prst="rect">
            <a:avLst/>
          </a:prstGeom>
        </p:spPr>
      </p:pic>
      <p:grpSp>
        <p:nvGrpSpPr>
          <p:cNvPr id="133" name="Group 132">
            <a:extLst>
              <a:ext uri="{FF2B5EF4-FFF2-40B4-BE49-F238E27FC236}">
                <a16:creationId xmlns:a16="http://schemas.microsoft.com/office/drawing/2014/main" id="{BD1CA6EA-8B51-A874-EFCF-7076B351422B}"/>
              </a:ext>
            </a:extLst>
          </p:cNvPr>
          <p:cNvGrpSpPr/>
          <p:nvPr/>
        </p:nvGrpSpPr>
        <p:grpSpPr>
          <a:xfrm>
            <a:off x="6430401" y="4824150"/>
            <a:ext cx="4687103" cy="1573200"/>
            <a:chOff x="6430401" y="4824150"/>
            <a:chExt cx="4687103" cy="1573200"/>
          </a:xfrm>
        </p:grpSpPr>
        <p:pic>
          <p:nvPicPr>
            <p:cNvPr id="134" name="Picture 2" descr="See the source image">
              <a:extLst>
                <a:ext uri="{FF2B5EF4-FFF2-40B4-BE49-F238E27FC236}">
                  <a16:creationId xmlns:a16="http://schemas.microsoft.com/office/drawing/2014/main" id="{AA9078BB-343E-3900-56D1-13579B242C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076" y="6178884"/>
              <a:ext cx="219502" cy="21846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a:extLst>
                <a:ext uri="{FF2B5EF4-FFF2-40B4-BE49-F238E27FC236}">
                  <a16:creationId xmlns:a16="http://schemas.microsoft.com/office/drawing/2014/main" id="{B544F639-645A-FEDD-2D36-C0A21B7AE1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4435" y="4865495"/>
              <a:ext cx="154010" cy="15400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a:extLst>
                <a:ext uri="{FF2B5EF4-FFF2-40B4-BE49-F238E27FC236}">
                  <a16:creationId xmlns:a16="http://schemas.microsoft.com/office/drawing/2014/main" id="{93DDE738-A3B7-3AB5-D1ED-ED9BE19449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11371" y="5577124"/>
              <a:ext cx="205029" cy="20747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a:extLst>
                <a:ext uri="{FF2B5EF4-FFF2-40B4-BE49-F238E27FC236}">
                  <a16:creationId xmlns:a16="http://schemas.microsoft.com/office/drawing/2014/main" id="{77EE19BF-9259-7015-139D-C7629F193F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4195" y="5036954"/>
              <a:ext cx="161249" cy="16124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a:extLst>
                <a:ext uri="{FF2B5EF4-FFF2-40B4-BE49-F238E27FC236}">
                  <a16:creationId xmlns:a16="http://schemas.microsoft.com/office/drawing/2014/main" id="{0DF7179F-5D38-83AB-06DE-CD64CA7D5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4084" y="5813113"/>
              <a:ext cx="152323" cy="15232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3">
              <a:extLst>
                <a:ext uri="{FF2B5EF4-FFF2-40B4-BE49-F238E27FC236}">
                  <a16:creationId xmlns:a16="http://schemas.microsoft.com/office/drawing/2014/main" id="{BD29DAA1-6658-F54F-A6A6-BCFE65EE0F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65410" y="5393394"/>
              <a:ext cx="187132" cy="18713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a:extLst>
                <a:ext uri="{FF2B5EF4-FFF2-40B4-BE49-F238E27FC236}">
                  <a16:creationId xmlns:a16="http://schemas.microsoft.com/office/drawing/2014/main" id="{6F879A0D-BB05-03DD-162F-C8ABC291C7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37467" y="4830504"/>
              <a:ext cx="180037" cy="18003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See the source image">
              <a:extLst>
                <a:ext uri="{FF2B5EF4-FFF2-40B4-BE49-F238E27FC236}">
                  <a16:creationId xmlns:a16="http://schemas.microsoft.com/office/drawing/2014/main" id="{E0206B1D-C7B4-7CA2-EF76-9E99C8635F6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4820" y="5211303"/>
              <a:ext cx="192745" cy="19274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See the source image">
              <a:extLst>
                <a:ext uri="{FF2B5EF4-FFF2-40B4-BE49-F238E27FC236}">
                  <a16:creationId xmlns:a16="http://schemas.microsoft.com/office/drawing/2014/main" id="{E9235D31-E449-7953-0055-32143BD714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01859" y="6161752"/>
              <a:ext cx="144661" cy="14466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descr="Icon&#10;&#10;Description automatically generated">
              <a:extLst>
                <a:ext uri="{FF2B5EF4-FFF2-40B4-BE49-F238E27FC236}">
                  <a16:creationId xmlns:a16="http://schemas.microsoft.com/office/drawing/2014/main" id="{94043827-93EB-C840-3073-1A43E36D85C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53814" y="5956154"/>
              <a:ext cx="192745" cy="192745"/>
            </a:xfrm>
            <a:prstGeom prst="rect">
              <a:avLst/>
            </a:prstGeom>
          </p:spPr>
        </p:pic>
        <p:pic>
          <p:nvPicPr>
            <p:cNvPr id="144" name="Picture 143" descr="Icon&#10;&#10;Description automatically generated">
              <a:extLst>
                <a:ext uri="{FF2B5EF4-FFF2-40B4-BE49-F238E27FC236}">
                  <a16:creationId xmlns:a16="http://schemas.microsoft.com/office/drawing/2014/main" id="{2C20EABE-AEB9-EBFB-128E-E7739652407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33020" y="5035855"/>
              <a:ext cx="164113" cy="164113"/>
            </a:xfrm>
            <a:prstGeom prst="rect">
              <a:avLst/>
            </a:prstGeom>
          </p:spPr>
        </p:pic>
        <p:pic>
          <p:nvPicPr>
            <p:cNvPr id="145" name="Picture 144" descr="Icon&#10;&#10;Description automatically generated">
              <a:extLst>
                <a:ext uri="{FF2B5EF4-FFF2-40B4-BE49-F238E27FC236}">
                  <a16:creationId xmlns:a16="http://schemas.microsoft.com/office/drawing/2014/main" id="{2A142C55-D60D-9BF1-F9E4-CDE7434429C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46013" y="5979859"/>
              <a:ext cx="156403" cy="156403"/>
            </a:xfrm>
            <a:prstGeom prst="rect">
              <a:avLst/>
            </a:prstGeom>
          </p:spPr>
        </p:pic>
        <p:pic>
          <p:nvPicPr>
            <p:cNvPr id="146" name="Picture 145" descr="Icon&#10;&#10;Description automatically generated with low confidence">
              <a:extLst>
                <a:ext uri="{FF2B5EF4-FFF2-40B4-BE49-F238E27FC236}">
                  <a16:creationId xmlns:a16="http://schemas.microsoft.com/office/drawing/2014/main" id="{B53DAC63-6040-E408-165D-48CB2378CD1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94619" y="5786185"/>
              <a:ext cx="179251" cy="179251"/>
            </a:xfrm>
            <a:prstGeom prst="rect">
              <a:avLst/>
            </a:prstGeom>
          </p:spPr>
        </p:pic>
        <p:pic>
          <p:nvPicPr>
            <p:cNvPr id="147" name="Picture 146" descr="Logo&#10;&#10;Description automatically generated">
              <a:extLst>
                <a:ext uri="{FF2B5EF4-FFF2-40B4-BE49-F238E27FC236}">
                  <a16:creationId xmlns:a16="http://schemas.microsoft.com/office/drawing/2014/main" id="{22BA118A-87DB-041E-E882-47E03152AEE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78236" y="5190807"/>
              <a:ext cx="186417" cy="186417"/>
            </a:xfrm>
            <a:prstGeom prst="rect">
              <a:avLst/>
            </a:prstGeom>
          </p:spPr>
        </p:pic>
        <p:pic>
          <p:nvPicPr>
            <p:cNvPr id="148" name="Picture 147" descr="Logo&#10;&#10;Description automatically generated with low confidence">
              <a:extLst>
                <a:ext uri="{FF2B5EF4-FFF2-40B4-BE49-F238E27FC236}">
                  <a16:creationId xmlns:a16="http://schemas.microsoft.com/office/drawing/2014/main" id="{2DDAC775-EA8D-80BF-C3D5-81A968CF5DD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76747" y="5399719"/>
              <a:ext cx="175814" cy="175814"/>
            </a:xfrm>
            <a:prstGeom prst="rect">
              <a:avLst/>
            </a:prstGeom>
          </p:spPr>
        </p:pic>
        <p:pic>
          <p:nvPicPr>
            <p:cNvPr id="149" name="Picture 148" descr="Logo, icon&#10;&#10;Description automatically generated">
              <a:extLst>
                <a:ext uri="{FF2B5EF4-FFF2-40B4-BE49-F238E27FC236}">
                  <a16:creationId xmlns:a16="http://schemas.microsoft.com/office/drawing/2014/main" id="{9A34BF14-FBD7-7B2B-4563-5BE544297FE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49604" y="6161752"/>
              <a:ext cx="144661" cy="144661"/>
            </a:xfrm>
            <a:prstGeom prst="rect">
              <a:avLst/>
            </a:prstGeom>
          </p:spPr>
        </p:pic>
        <p:pic>
          <p:nvPicPr>
            <p:cNvPr id="150" name="Picture 149" descr="Logo&#10;&#10;Description automatically generated">
              <a:extLst>
                <a:ext uri="{FF2B5EF4-FFF2-40B4-BE49-F238E27FC236}">
                  <a16:creationId xmlns:a16="http://schemas.microsoft.com/office/drawing/2014/main" id="{383A21A5-D21A-635D-F470-A392A2491AA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71084" y="6153982"/>
              <a:ext cx="156403" cy="156403"/>
            </a:xfrm>
            <a:prstGeom prst="rect">
              <a:avLst/>
            </a:prstGeom>
          </p:spPr>
        </p:pic>
        <p:pic>
          <p:nvPicPr>
            <p:cNvPr id="151" name="Picture 150" descr="A picture containing icon&#10;&#10;Description automatically generated">
              <a:extLst>
                <a:ext uri="{FF2B5EF4-FFF2-40B4-BE49-F238E27FC236}">
                  <a16:creationId xmlns:a16="http://schemas.microsoft.com/office/drawing/2014/main" id="{6F1BC0AB-DCCC-3AA4-1830-1A059D380D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87146" y="4865745"/>
              <a:ext cx="147442" cy="147442"/>
            </a:xfrm>
            <a:prstGeom prst="rect">
              <a:avLst/>
            </a:prstGeom>
          </p:spPr>
        </p:pic>
        <p:pic>
          <p:nvPicPr>
            <p:cNvPr id="152" name="Picture 151" descr="Shape, arrow&#10;&#10;Description automatically generated">
              <a:extLst>
                <a:ext uri="{FF2B5EF4-FFF2-40B4-BE49-F238E27FC236}">
                  <a16:creationId xmlns:a16="http://schemas.microsoft.com/office/drawing/2014/main" id="{867BB7A7-A107-A3D3-1851-A1E5B69037E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34957" y="5984148"/>
              <a:ext cx="144661" cy="144661"/>
            </a:xfrm>
            <a:prstGeom prst="rect">
              <a:avLst/>
            </a:prstGeom>
          </p:spPr>
        </p:pic>
        <p:pic>
          <p:nvPicPr>
            <p:cNvPr id="153" name="Picture 152" descr="Icon&#10;&#10;Description automatically generated">
              <a:extLst>
                <a:ext uri="{FF2B5EF4-FFF2-40B4-BE49-F238E27FC236}">
                  <a16:creationId xmlns:a16="http://schemas.microsoft.com/office/drawing/2014/main" id="{45F1E6D3-5330-BF4F-0AB6-9EDDC015A08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430401" y="5632050"/>
              <a:ext cx="128323" cy="128323"/>
            </a:xfrm>
            <a:prstGeom prst="rect">
              <a:avLst/>
            </a:prstGeom>
          </p:spPr>
        </p:pic>
        <p:pic>
          <p:nvPicPr>
            <p:cNvPr id="154" name="Picture 153" descr="Icon&#10;&#10;Description automatically generated">
              <a:extLst>
                <a:ext uri="{FF2B5EF4-FFF2-40B4-BE49-F238E27FC236}">
                  <a16:creationId xmlns:a16="http://schemas.microsoft.com/office/drawing/2014/main" id="{29496A31-4D2D-E1A4-B349-573B51F7367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2490" y="5632050"/>
              <a:ext cx="134703" cy="134703"/>
            </a:xfrm>
            <a:prstGeom prst="rect">
              <a:avLst/>
            </a:prstGeom>
          </p:spPr>
        </p:pic>
        <p:pic>
          <p:nvPicPr>
            <p:cNvPr id="155" name="Picture 154" descr="A picture containing text, envelope&#10;&#10;Description automatically generated">
              <a:extLst>
                <a:ext uri="{FF2B5EF4-FFF2-40B4-BE49-F238E27FC236}">
                  <a16:creationId xmlns:a16="http://schemas.microsoft.com/office/drawing/2014/main" id="{69310C2A-5227-DE4A-8322-1DE7C287B21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51109" y="5977334"/>
              <a:ext cx="176648" cy="176648"/>
            </a:xfrm>
            <a:prstGeom prst="rect">
              <a:avLst/>
            </a:prstGeom>
          </p:spPr>
        </p:pic>
        <p:pic>
          <p:nvPicPr>
            <p:cNvPr id="172" name="Picture 171" descr="A picture containing text, stationary, envelope, businesscard&#10;&#10;Description automatically generated">
              <a:extLst>
                <a:ext uri="{FF2B5EF4-FFF2-40B4-BE49-F238E27FC236}">
                  <a16:creationId xmlns:a16="http://schemas.microsoft.com/office/drawing/2014/main" id="{3AC3A4A3-2DF1-0636-C1B5-C012DB87967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794542" y="5030588"/>
              <a:ext cx="176267" cy="176267"/>
            </a:xfrm>
            <a:prstGeom prst="rect">
              <a:avLst/>
            </a:prstGeom>
          </p:spPr>
        </p:pic>
        <p:pic>
          <p:nvPicPr>
            <p:cNvPr id="173" name="Picture 172" descr="Icon&#10;&#10;Description automatically generated">
              <a:extLst>
                <a:ext uri="{FF2B5EF4-FFF2-40B4-BE49-F238E27FC236}">
                  <a16:creationId xmlns:a16="http://schemas.microsoft.com/office/drawing/2014/main" id="{2A730B00-9A8E-7239-278B-F957F3F12DE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526963" y="6148899"/>
              <a:ext cx="156403" cy="156403"/>
            </a:xfrm>
            <a:prstGeom prst="rect">
              <a:avLst/>
            </a:prstGeom>
          </p:spPr>
        </p:pic>
        <p:pic>
          <p:nvPicPr>
            <p:cNvPr id="174" name="Picture 173" descr="A picture containing stationary, box&#10;&#10;Description automatically generated">
              <a:extLst>
                <a:ext uri="{FF2B5EF4-FFF2-40B4-BE49-F238E27FC236}">
                  <a16:creationId xmlns:a16="http://schemas.microsoft.com/office/drawing/2014/main" id="{B64D7B15-87BA-76F2-1A08-DA943828509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726797" y="4832199"/>
              <a:ext cx="176648" cy="176648"/>
            </a:xfrm>
            <a:prstGeom prst="rect">
              <a:avLst/>
            </a:prstGeom>
          </p:spPr>
        </p:pic>
        <p:pic>
          <p:nvPicPr>
            <p:cNvPr id="175" name="Picture 174" descr="A picture containing text, stationary, envelope&#10;&#10;Description automatically generated">
              <a:extLst>
                <a:ext uri="{FF2B5EF4-FFF2-40B4-BE49-F238E27FC236}">
                  <a16:creationId xmlns:a16="http://schemas.microsoft.com/office/drawing/2014/main" id="{09A372CB-C62F-5E27-4BCB-244E83E5377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511846" y="4824150"/>
              <a:ext cx="192745" cy="192745"/>
            </a:xfrm>
            <a:prstGeom prst="rect">
              <a:avLst/>
            </a:prstGeom>
          </p:spPr>
        </p:pic>
        <p:pic>
          <p:nvPicPr>
            <p:cNvPr id="176" name="Picture 175" descr="Shape&#10;&#10;Description automatically generated">
              <a:extLst>
                <a:ext uri="{FF2B5EF4-FFF2-40B4-BE49-F238E27FC236}">
                  <a16:creationId xmlns:a16="http://schemas.microsoft.com/office/drawing/2014/main" id="{88B730CA-2DF3-87AD-1C40-3FF82DC5F376}"/>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260616" y="4824150"/>
              <a:ext cx="192745" cy="192745"/>
            </a:xfrm>
            <a:prstGeom prst="rect">
              <a:avLst/>
            </a:prstGeom>
          </p:spPr>
        </p:pic>
        <p:pic>
          <p:nvPicPr>
            <p:cNvPr id="177" name="Picture 176" descr="Icon&#10;&#10;Description automatically generated">
              <a:extLst>
                <a:ext uri="{FF2B5EF4-FFF2-40B4-BE49-F238E27FC236}">
                  <a16:creationId xmlns:a16="http://schemas.microsoft.com/office/drawing/2014/main" id="{2603B049-DE5A-ACB3-473D-624D3FBC07F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067728" y="4840408"/>
              <a:ext cx="160231" cy="160231"/>
            </a:xfrm>
            <a:prstGeom prst="rect">
              <a:avLst/>
            </a:prstGeom>
          </p:spPr>
        </p:pic>
        <p:pic>
          <p:nvPicPr>
            <p:cNvPr id="178" name="Picture 177" descr="Icon&#10;&#10;Description automatically generated">
              <a:extLst>
                <a:ext uri="{FF2B5EF4-FFF2-40B4-BE49-F238E27FC236}">
                  <a16:creationId xmlns:a16="http://schemas.microsoft.com/office/drawing/2014/main" id="{00720524-6BC6-C001-B84B-07A6A64A4AD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860267" y="4832733"/>
              <a:ext cx="175579" cy="175579"/>
            </a:xfrm>
            <a:prstGeom prst="rect">
              <a:avLst/>
            </a:prstGeom>
          </p:spPr>
        </p:pic>
        <p:pic>
          <p:nvPicPr>
            <p:cNvPr id="179" name="Picture 178" descr="A picture containing logo&#10;&#10;Description automatically generated">
              <a:extLst>
                <a:ext uri="{FF2B5EF4-FFF2-40B4-BE49-F238E27FC236}">
                  <a16:creationId xmlns:a16="http://schemas.microsoft.com/office/drawing/2014/main" id="{98EE2B66-2995-4086-A3A3-849E4B3F2A9E}"/>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093252" y="4872691"/>
              <a:ext cx="147443" cy="147443"/>
            </a:xfrm>
            <a:prstGeom prst="rect">
              <a:avLst/>
            </a:prstGeom>
          </p:spPr>
        </p:pic>
      </p:grpSp>
      <p:grpSp>
        <p:nvGrpSpPr>
          <p:cNvPr id="589" name="Group 588">
            <a:extLst>
              <a:ext uri="{FF2B5EF4-FFF2-40B4-BE49-F238E27FC236}">
                <a16:creationId xmlns:a16="http://schemas.microsoft.com/office/drawing/2014/main" id="{BFC48447-081F-F3C3-CAC5-D88CA6F835D1}"/>
              </a:ext>
            </a:extLst>
          </p:cNvPr>
          <p:cNvGrpSpPr/>
          <p:nvPr/>
        </p:nvGrpSpPr>
        <p:grpSpPr>
          <a:xfrm>
            <a:off x="5705108" y="4898380"/>
            <a:ext cx="627147" cy="877756"/>
            <a:chOff x="8375886" y="2214013"/>
            <a:chExt cx="980924" cy="1372902"/>
          </a:xfrm>
        </p:grpSpPr>
        <p:pic>
          <p:nvPicPr>
            <p:cNvPr id="590" name="Picture 589" descr="Icon&#10;&#10;Description automatically generated">
              <a:extLst>
                <a:ext uri="{FF2B5EF4-FFF2-40B4-BE49-F238E27FC236}">
                  <a16:creationId xmlns:a16="http://schemas.microsoft.com/office/drawing/2014/main" id="{E62B7FB3-8D6A-37A1-6E27-2CA96A9FAF0D}"/>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375886" y="2214013"/>
              <a:ext cx="482364" cy="482364"/>
            </a:xfrm>
            <a:prstGeom prst="rect">
              <a:avLst/>
            </a:prstGeom>
          </p:spPr>
        </p:pic>
        <p:pic>
          <p:nvPicPr>
            <p:cNvPr id="591" name="Picture 590" descr="Logo, icon&#10;&#10;Description automatically generated">
              <a:extLst>
                <a:ext uri="{FF2B5EF4-FFF2-40B4-BE49-F238E27FC236}">
                  <a16:creationId xmlns:a16="http://schemas.microsoft.com/office/drawing/2014/main" id="{909AF9A0-8ABE-7078-D937-1DE160E44647}"/>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553398" y="2484513"/>
              <a:ext cx="435939" cy="435939"/>
            </a:xfrm>
            <a:prstGeom prst="rect">
              <a:avLst/>
            </a:prstGeom>
          </p:spPr>
        </p:pic>
        <p:pic>
          <p:nvPicPr>
            <p:cNvPr id="592" name="Picture 591" descr="A purple circle on a black background&#10;&#10;Description automatically generated with low confidence">
              <a:extLst>
                <a:ext uri="{FF2B5EF4-FFF2-40B4-BE49-F238E27FC236}">
                  <a16:creationId xmlns:a16="http://schemas.microsoft.com/office/drawing/2014/main" id="{B3C9A359-B243-CCCB-F905-A7108049316E}"/>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658349" y="2778660"/>
              <a:ext cx="495595" cy="495595"/>
            </a:xfrm>
            <a:prstGeom prst="rect">
              <a:avLst/>
            </a:prstGeom>
          </p:spPr>
        </p:pic>
        <p:pic>
          <p:nvPicPr>
            <p:cNvPr id="593" name="Picture 592" descr="Icon&#10;&#10;Description automatically generated">
              <a:extLst>
                <a:ext uri="{FF2B5EF4-FFF2-40B4-BE49-F238E27FC236}">
                  <a16:creationId xmlns:a16="http://schemas.microsoft.com/office/drawing/2014/main" id="{0D03A38C-452E-E472-8EB2-682812836CC8}"/>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658349" y="3039808"/>
              <a:ext cx="547107" cy="547107"/>
            </a:xfrm>
            <a:prstGeom prst="rect">
              <a:avLst/>
            </a:prstGeom>
          </p:spPr>
        </p:pic>
        <p:pic>
          <p:nvPicPr>
            <p:cNvPr id="594" name="Picture 593" descr="A picture containing text, businesscard, envelope, vector graphics&#10;&#10;Description automatically generated">
              <a:extLst>
                <a:ext uri="{FF2B5EF4-FFF2-40B4-BE49-F238E27FC236}">
                  <a16:creationId xmlns:a16="http://schemas.microsoft.com/office/drawing/2014/main" id="{CF6C3963-9D0E-2AEA-4AB0-CDB96C8208C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069502" y="2876373"/>
              <a:ext cx="287308" cy="287308"/>
            </a:xfrm>
            <a:prstGeom prst="rect">
              <a:avLst/>
            </a:prstGeom>
          </p:spPr>
        </p:pic>
      </p:grpSp>
      <p:grpSp>
        <p:nvGrpSpPr>
          <p:cNvPr id="25" name="Group 24">
            <a:extLst>
              <a:ext uri="{FF2B5EF4-FFF2-40B4-BE49-F238E27FC236}">
                <a16:creationId xmlns:a16="http://schemas.microsoft.com/office/drawing/2014/main" id="{15B67DAB-3D36-E755-D7AC-BD5102439643}"/>
              </a:ext>
              <a:ext uri="{C183D7F6-B498-43B3-948B-1728B52AA6E4}">
                <adec:decorative xmlns:adec="http://schemas.microsoft.com/office/drawing/2017/decorative" val="1"/>
              </a:ext>
            </a:extLst>
          </p:cNvPr>
          <p:cNvGrpSpPr/>
          <p:nvPr/>
        </p:nvGrpSpPr>
        <p:grpSpPr>
          <a:xfrm>
            <a:off x="5250163" y="2226089"/>
            <a:ext cx="2223402" cy="157113"/>
            <a:chOff x="5250163" y="2226089"/>
            <a:chExt cx="2223402" cy="157113"/>
          </a:xfrm>
        </p:grpSpPr>
        <p:cxnSp>
          <p:nvCxnSpPr>
            <p:cNvPr id="26" name="Straight Arrow Connector 25">
              <a:extLst>
                <a:ext uri="{FF2B5EF4-FFF2-40B4-BE49-F238E27FC236}">
                  <a16:creationId xmlns:a16="http://schemas.microsoft.com/office/drawing/2014/main" id="{C4E4A84A-63D7-4058-26DE-FE9A4737EC52}"/>
                </a:ext>
              </a:extLst>
            </p:cNvPr>
            <p:cNvCxnSpPr/>
            <p:nvPr/>
          </p:nvCxnSpPr>
          <p:spPr>
            <a:xfrm flipH="1">
              <a:off x="5250163" y="2383202"/>
              <a:ext cx="21788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7" name="Rectangle: Rounded Corners 26">
              <a:extLst>
                <a:ext uri="{FF2B5EF4-FFF2-40B4-BE49-F238E27FC236}">
                  <a16:creationId xmlns:a16="http://schemas.microsoft.com/office/drawing/2014/main" id="{9170FC3A-9636-F6F5-2197-5E3097E85247}"/>
                </a:ext>
              </a:extLst>
            </p:cNvPr>
            <p:cNvSpPr/>
            <p:nvPr/>
          </p:nvSpPr>
          <p:spPr>
            <a:xfrm>
              <a:off x="6519565" y="2226089"/>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Enables</a:t>
              </a:r>
            </a:p>
          </p:txBody>
        </p:sp>
      </p:grpSp>
      <p:cxnSp>
        <p:nvCxnSpPr>
          <p:cNvPr id="28" name="Connector: Elbow 27">
            <a:extLst>
              <a:ext uri="{FF2B5EF4-FFF2-40B4-BE49-F238E27FC236}">
                <a16:creationId xmlns:a16="http://schemas.microsoft.com/office/drawing/2014/main" id="{7D0FCE11-17CC-B691-F0C3-11DA58862E55}"/>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49" name="Rectangle: Rounded Corners 48">
            <a:extLst>
              <a:ext uri="{FF2B5EF4-FFF2-40B4-BE49-F238E27FC236}">
                <a16:creationId xmlns:a16="http://schemas.microsoft.com/office/drawing/2014/main" id="{45545E00-628A-4A28-8F5F-018918D3C78B}"/>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cxnSp>
        <p:nvCxnSpPr>
          <p:cNvPr id="50" name="Connector: Elbow 49">
            <a:extLst>
              <a:ext uri="{FF2B5EF4-FFF2-40B4-BE49-F238E27FC236}">
                <a16:creationId xmlns:a16="http://schemas.microsoft.com/office/drawing/2014/main" id="{7826C3CA-5AF3-3700-FCA3-D6EAF030CAA6}"/>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1" name="Rectangle: Rounded Corners 50">
            <a:extLst>
              <a:ext uri="{FF2B5EF4-FFF2-40B4-BE49-F238E27FC236}">
                <a16:creationId xmlns:a16="http://schemas.microsoft.com/office/drawing/2014/main" id="{1B84BFF7-4104-C27D-6F1C-5E8DD9B1ECE1}"/>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52" name="TextBox 51">
            <a:extLst>
              <a:ext uri="{FF2B5EF4-FFF2-40B4-BE49-F238E27FC236}">
                <a16:creationId xmlns:a16="http://schemas.microsoft.com/office/drawing/2014/main" id="{24F9B0CA-85B8-625F-616A-B5AD6CDF8663}"/>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53" name="Rectangle: Rounded Corners 52">
            <a:extLst>
              <a:ext uri="{FF2B5EF4-FFF2-40B4-BE49-F238E27FC236}">
                <a16:creationId xmlns:a16="http://schemas.microsoft.com/office/drawing/2014/main" id="{4E66F887-6E21-2189-FD42-75ED3C624391}"/>
              </a:ext>
              <a:ext uri="{C183D7F6-B498-43B3-948B-1728B52AA6E4}">
                <adec:decorative xmlns:adec="http://schemas.microsoft.com/office/drawing/2017/decorative" val="1"/>
              </a:ext>
            </a:extLst>
          </p:cNvPr>
          <p:cNvSpPr/>
          <p:nvPr/>
        </p:nvSpPr>
        <p:spPr>
          <a:xfrm>
            <a:off x="4645002" y="529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55" name="Rectangle: Rounded Corners 54">
            <a:extLst>
              <a:ext uri="{FF2B5EF4-FFF2-40B4-BE49-F238E27FC236}">
                <a16:creationId xmlns:a16="http://schemas.microsoft.com/office/drawing/2014/main" id="{58D58E36-17A6-CEA2-18FE-F55EBE50FAED}"/>
              </a:ext>
              <a:ext uri="{C183D7F6-B498-43B3-948B-1728B52AA6E4}">
                <adec:decorative xmlns:adec="http://schemas.microsoft.com/office/drawing/2017/decorative" val="1"/>
              </a:ext>
            </a:extLst>
          </p:cNvPr>
          <p:cNvSpPr/>
          <p:nvPr/>
        </p:nvSpPr>
        <p:spPr>
          <a:xfrm>
            <a:off x="678855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56" name="Rectangle: Rounded Corners 55">
            <a:extLst>
              <a:ext uri="{FF2B5EF4-FFF2-40B4-BE49-F238E27FC236}">
                <a16:creationId xmlns:a16="http://schemas.microsoft.com/office/drawing/2014/main" id="{D45CA70A-1338-77F5-CF25-8EFAF98E3F9D}"/>
              </a:ext>
              <a:ext uri="{C183D7F6-B498-43B3-948B-1728B52AA6E4}">
                <adec:decorative xmlns:adec="http://schemas.microsoft.com/office/drawing/2017/decorative" val="1"/>
              </a:ext>
            </a:extLst>
          </p:cNvPr>
          <p:cNvSpPr/>
          <p:nvPr/>
        </p:nvSpPr>
        <p:spPr>
          <a:xfrm>
            <a:off x="4444887" y="1170419"/>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57" name="Rectangle: Rounded Corners 56">
            <a:extLst>
              <a:ext uri="{FF2B5EF4-FFF2-40B4-BE49-F238E27FC236}">
                <a16:creationId xmlns:a16="http://schemas.microsoft.com/office/drawing/2014/main" id="{E35DE033-86F7-EB6E-9B0A-A08FCC4C0C79}"/>
              </a:ext>
              <a:ext uri="{C183D7F6-B498-43B3-948B-1728B52AA6E4}">
                <adec:decorative xmlns:adec="http://schemas.microsoft.com/office/drawing/2017/decorative" val="1"/>
              </a:ext>
            </a:extLst>
          </p:cNvPr>
          <p:cNvSpPr/>
          <p:nvPr/>
        </p:nvSpPr>
        <p:spPr>
          <a:xfrm>
            <a:off x="4452973" y="953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58" name="Rectangle: Rounded Corners 57">
            <a:extLst>
              <a:ext uri="{FF2B5EF4-FFF2-40B4-BE49-F238E27FC236}">
                <a16:creationId xmlns:a16="http://schemas.microsoft.com/office/drawing/2014/main" id="{A2EBB4CF-F416-D20D-38D2-7BB5702D4C87}"/>
              </a:ext>
              <a:ext uri="{C183D7F6-B498-43B3-948B-1728B52AA6E4}">
                <adec:decorative xmlns:adec="http://schemas.microsoft.com/office/drawing/2017/decorative" val="1"/>
              </a:ext>
            </a:extLst>
          </p:cNvPr>
          <p:cNvSpPr/>
          <p:nvPr/>
        </p:nvSpPr>
        <p:spPr>
          <a:xfrm>
            <a:off x="4532382" y="73733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59" name="Rectangle: Rounded Corners 58">
            <a:extLst>
              <a:ext uri="{FF2B5EF4-FFF2-40B4-BE49-F238E27FC236}">
                <a16:creationId xmlns:a16="http://schemas.microsoft.com/office/drawing/2014/main" id="{A58E6402-7441-742E-836E-FB385318D7EE}"/>
              </a:ext>
              <a:ext uri="{C183D7F6-B498-43B3-948B-1728B52AA6E4}">
                <adec:decorative xmlns:adec="http://schemas.microsoft.com/office/drawing/2017/decorative" val="1"/>
              </a:ext>
            </a:extLst>
          </p:cNvPr>
          <p:cNvSpPr/>
          <p:nvPr/>
        </p:nvSpPr>
        <p:spPr>
          <a:xfrm>
            <a:off x="475189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60" name="Rectangle: Rounded Corners 59">
            <a:extLst>
              <a:ext uri="{FF2B5EF4-FFF2-40B4-BE49-F238E27FC236}">
                <a16:creationId xmlns:a16="http://schemas.microsoft.com/office/drawing/2014/main" id="{C31CCBF3-EAED-1EA2-0964-7AECEAE4195E}"/>
              </a:ext>
              <a:ext uri="{C183D7F6-B498-43B3-948B-1728B52AA6E4}">
                <adec:decorative xmlns:adec="http://schemas.microsoft.com/office/drawing/2017/decorative" val="1"/>
              </a:ext>
            </a:extLst>
          </p:cNvPr>
          <p:cNvSpPr/>
          <p:nvPr/>
        </p:nvSpPr>
        <p:spPr>
          <a:xfrm>
            <a:off x="6558456" y="30425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61" name="Rectangle: Rounded Corners 60">
            <a:extLst>
              <a:ext uri="{FF2B5EF4-FFF2-40B4-BE49-F238E27FC236}">
                <a16:creationId xmlns:a16="http://schemas.microsoft.com/office/drawing/2014/main" id="{33C4E79D-3D4F-C240-6EDC-FFE643ACBCAC}"/>
              </a:ext>
              <a:ext uri="{C183D7F6-B498-43B3-948B-1728B52AA6E4}">
                <adec:decorative xmlns:adec="http://schemas.microsoft.com/office/drawing/2017/decorative" val="1"/>
              </a:ext>
            </a:extLst>
          </p:cNvPr>
          <p:cNvSpPr/>
          <p:nvPr/>
        </p:nvSpPr>
        <p:spPr>
          <a:xfrm>
            <a:off x="6849202" y="51421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7109E99-BA5A-6491-9EB6-FBBA89AC8ECB}"/>
              </a:ext>
              <a:ext uri="{C183D7F6-B498-43B3-948B-1728B52AA6E4}">
                <adec:decorative xmlns:adec="http://schemas.microsoft.com/office/drawing/2017/decorative" val="1"/>
              </a:ext>
            </a:extLst>
          </p:cNvPr>
          <p:cNvSpPr/>
          <p:nvPr/>
        </p:nvSpPr>
        <p:spPr>
          <a:xfrm>
            <a:off x="6990921" y="73360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63" name="Rectangle: Rounded Corners 62">
            <a:extLst>
              <a:ext uri="{FF2B5EF4-FFF2-40B4-BE49-F238E27FC236}">
                <a16:creationId xmlns:a16="http://schemas.microsoft.com/office/drawing/2014/main" id="{9DBD00D1-E2D2-EBA4-5E8A-F19372D027C7}"/>
              </a:ext>
              <a:ext uri="{C183D7F6-B498-43B3-948B-1728B52AA6E4}">
                <adec:decorative xmlns:adec="http://schemas.microsoft.com/office/drawing/2017/decorative" val="1"/>
              </a:ext>
            </a:extLst>
          </p:cNvPr>
          <p:cNvSpPr/>
          <p:nvPr/>
        </p:nvSpPr>
        <p:spPr>
          <a:xfrm>
            <a:off x="7067015" y="953878"/>
            <a:ext cx="1166184"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448" name="Rectangle: Rounded Corners 447">
            <a:extLst>
              <a:ext uri="{FF2B5EF4-FFF2-40B4-BE49-F238E27FC236}">
                <a16:creationId xmlns:a16="http://schemas.microsoft.com/office/drawing/2014/main" id="{3CA9E749-254D-FD18-7784-662AE57EBBC8}"/>
              </a:ext>
              <a:ext uri="{C183D7F6-B498-43B3-948B-1728B52AA6E4}">
                <adec:decorative xmlns:adec="http://schemas.microsoft.com/office/drawing/2017/decorative" val="1"/>
              </a:ext>
            </a:extLst>
          </p:cNvPr>
          <p:cNvSpPr/>
          <p:nvPr/>
        </p:nvSpPr>
        <p:spPr>
          <a:xfrm>
            <a:off x="7020324" y="117638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449" name="Rectangle: Rounded Corners 448">
            <a:extLst>
              <a:ext uri="{FF2B5EF4-FFF2-40B4-BE49-F238E27FC236}">
                <a16:creationId xmlns:a16="http://schemas.microsoft.com/office/drawing/2014/main" id="{4F8E6BB4-8EE2-A1B4-2321-40C910767BB2}"/>
              </a:ext>
              <a:ext uri="{C183D7F6-B498-43B3-948B-1728B52AA6E4}">
                <adec:decorative xmlns:adec="http://schemas.microsoft.com/office/drawing/2017/decorative" val="1"/>
              </a:ext>
            </a:extLst>
          </p:cNvPr>
          <p:cNvSpPr/>
          <p:nvPr/>
        </p:nvSpPr>
        <p:spPr>
          <a:xfrm>
            <a:off x="6931319" y="138396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sp>
        <p:nvSpPr>
          <p:cNvPr id="450" name="Rectangle: Rounded Corners 449" descr="Linked In and Viva Learned">
            <a:extLst>
              <a:ext uri="{FF2B5EF4-FFF2-40B4-BE49-F238E27FC236}">
                <a16:creationId xmlns:a16="http://schemas.microsoft.com/office/drawing/2014/main" id="{04A1A14C-DE2B-6107-C434-D50527DA471C}"/>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51" name="Group 450">
            <a:extLst>
              <a:ext uri="{FF2B5EF4-FFF2-40B4-BE49-F238E27FC236}">
                <a16:creationId xmlns:a16="http://schemas.microsoft.com/office/drawing/2014/main" id="{6A972D42-997B-9C09-9E18-5530A3072601}"/>
              </a:ext>
            </a:extLst>
          </p:cNvPr>
          <p:cNvGrpSpPr/>
          <p:nvPr/>
        </p:nvGrpSpPr>
        <p:grpSpPr>
          <a:xfrm>
            <a:off x="6721312" y="62825"/>
            <a:ext cx="484462" cy="212019"/>
            <a:chOff x="7936392" y="1002210"/>
            <a:chExt cx="764489" cy="334570"/>
          </a:xfrm>
        </p:grpSpPr>
        <p:pic>
          <p:nvPicPr>
            <p:cNvPr id="452" name="Picture 2" descr="See the source image">
              <a:extLst>
                <a:ext uri="{FF2B5EF4-FFF2-40B4-BE49-F238E27FC236}">
                  <a16:creationId xmlns:a16="http://schemas.microsoft.com/office/drawing/2014/main" id="{59FA3A1A-D0E0-8C0E-2626-630F3E6DEB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453" name="Picture 452" descr="Logo for Viva Learning">
              <a:extLst>
                <a:ext uri="{FF2B5EF4-FFF2-40B4-BE49-F238E27FC236}">
                  <a16:creationId xmlns:a16="http://schemas.microsoft.com/office/drawing/2014/main" id="{2C44921F-9AED-617C-DE99-3FF3906ADBD4}"/>
                </a:ext>
              </a:extLst>
            </p:cNvPr>
            <p:cNvPicPr>
              <a:picLocks noChangeAspect="1"/>
            </p:cNvPicPr>
            <p:nvPr/>
          </p:nvPicPr>
          <p:blipFill>
            <a:blip r:embed="rId45">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459" name="Rectangle: Rounded Corners 458">
            <a:extLst>
              <a:ext uri="{FF2B5EF4-FFF2-40B4-BE49-F238E27FC236}">
                <a16:creationId xmlns:a16="http://schemas.microsoft.com/office/drawing/2014/main" id="{1DB81437-A187-3DA3-374C-0EB59C5811D8}"/>
              </a:ext>
              <a:ext uri="{C183D7F6-B498-43B3-948B-1728B52AA6E4}">
                <adec:decorative xmlns:adec="http://schemas.microsoft.com/office/drawing/2017/decorative" val="1"/>
              </a:ext>
            </a:extLst>
          </p:cNvPr>
          <p:cNvSpPr/>
          <p:nvPr/>
        </p:nvSpPr>
        <p:spPr>
          <a:xfrm>
            <a:off x="8224411" y="28850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461" name="Rectangle: Rounded Corners 460">
            <a:extLst>
              <a:ext uri="{FF2B5EF4-FFF2-40B4-BE49-F238E27FC236}">
                <a16:creationId xmlns:a16="http://schemas.microsoft.com/office/drawing/2014/main" id="{676797AE-374D-7101-99F5-206E019428DC}"/>
              </a:ext>
              <a:ext uri="{C183D7F6-B498-43B3-948B-1728B52AA6E4}">
                <adec:decorative xmlns:adec="http://schemas.microsoft.com/office/drawing/2017/decorative" val="1"/>
              </a:ext>
            </a:extLst>
          </p:cNvPr>
          <p:cNvSpPr/>
          <p:nvPr/>
        </p:nvSpPr>
        <p:spPr>
          <a:xfrm>
            <a:off x="8198317" y="268244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462" name="Rectangle: Rounded Corners 461">
            <a:extLst>
              <a:ext uri="{FF2B5EF4-FFF2-40B4-BE49-F238E27FC236}">
                <a16:creationId xmlns:a16="http://schemas.microsoft.com/office/drawing/2014/main" id="{47259794-F1C2-0F66-3E4D-53B43BECDC17}"/>
              </a:ext>
              <a:ext uri="{C183D7F6-B498-43B3-948B-1728B52AA6E4}">
                <adec:decorative xmlns:adec="http://schemas.microsoft.com/office/drawing/2017/decorative" val="1"/>
              </a:ext>
            </a:extLst>
          </p:cNvPr>
          <p:cNvSpPr/>
          <p:nvPr/>
        </p:nvSpPr>
        <p:spPr>
          <a:xfrm>
            <a:off x="8205881"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463" name="Rectangle: Rounded Corners 462">
            <a:extLst>
              <a:ext uri="{FF2B5EF4-FFF2-40B4-BE49-F238E27FC236}">
                <a16:creationId xmlns:a16="http://schemas.microsoft.com/office/drawing/2014/main" id="{2E7B6563-790F-EB65-C9AF-2555FFE9651D}"/>
              </a:ext>
              <a:ext uri="{C183D7F6-B498-43B3-948B-1728B52AA6E4}">
                <adec:decorative xmlns:adec="http://schemas.microsoft.com/office/drawing/2017/decorative" val="1"/>
              </a:ext>
            </a:extLst>
          </p:cNvPr>
          <p:cNvSpPr/>
          <p:nvPr/>
        </p:nvSpPr>
        <p:spPr>
          <a:xfrm>
            <a:off x="8158125" y="2277294"/>
            <a:ext cx="1076045"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464" name="Rectangle: Rounded Corners 463">
            <a:extLst>
              <a:ext uri="{FF2B5EF4-FFF2-40B4-BE49-F238E27FC236}">
                <a16:creationId xmlns:a16="http://schemas.microsoft.com/office/drawing/2014/main" id="{0F20C782-DFC9-E2B9-E236-ACB60182F416}"/>
              </a:ext>
              <a:ext uri="{C183D7F6-B498-43B3-948B-1728B52AA6E4}">
                <adec:decorative xmlns:adec="http://schemas.microsoft.com/office/drawing/2017/decorative" val="1"/>
              </a:ext>
            </a:extLst>
          </p:cNvPr>
          <p:cNvSpPr/>
          <p:nvPr/>
        </p:nvSpPr>
        <p:spPr>
          <a:xfrm>
            <a:off x="8485526"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465" name="Rectangle: Rounded Corners 464">
            <a:extLst>
              <a:ext uri="{FF2B5EF4-FFF2-40B4-BE49-F238E27FC236}">
                <a16:creationId xmlns:a16="http://schemas.microsoft.com/office/drawing/2014/main" id="{40D9DDFA-16F3-5DE3-1F81-09BE6EF52CF6}"/>
              </a:ext>
              <a:ext uri="{C183D7F6-B498-43B3-948B-1728B52AA6E4}">
                <adec:decorative xmlns:adec="http://schemas.microsoft.com/office/drawing/2017/decorative" val="1"/>
              </a:ext>
            </a:extLst>
          </p:cNvPr>
          <p:cNvSpPr/>
          <p:nvPr/>
        </p:nvSpPr>
        <p:spPr>
          <a:xfrm>
            <a:off x="8411238" y="208804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477" name="TextBox 476">
            <a:extLst>
              <a:ext uri="{FF2B5EF4-FFF2-40B4-BE49-F238E27FC236}">
                <a16:creationId xmlns:a16="http://schemas.microsoft.com/office/drawing/2014/main" id="{48359A0E-0FB7-C4F1-2F9D-02B2D76F7D36}"/>
              </a:ext>
              <a:ext uri="{C183D7F6-B498-43B3-948B-1728B52AA6E4}">
                <adec:decorative xmlns:adec="http://schemas.microsoft.com/office/drawing/2017/decorative" val="1"/>
              </a:ext>
            </a:extLst>
          </p:cNvPr>
          <p:cNvSpPr txBox="1"/>
          <p:nvPr/>
        </p:nvSpPr>
        <p:spPr>
          <a:xfrm>
            <a:off x="8909884" y="335527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 + Organization</a:t>
            </a:r>
          </a:p>
        </p:txBody>
      </p:sp>
      <p:sp>
        <p:nvSpPr>
          <p:cNvPr id="478" name="Rectangle: Rounded Corners 477">
            <a:extLst>
              <a:ext uri="{FF2B5EF4-FFF2-40B4-BE49-F238E27FC236}">
                <a16:creationId xmlns:a16="http://schemas.microsoft.com/office/drawing/2014/main" id="{C15A0B11-C656-7110-F300-E634918F272E}"/>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479" name="Rectangle: Rounded Corners 478">
            <a:extLst>
              <a:ext uri="{FF2B5EF4-FFF2-40B4-BE49-F238E27FC236}">
                <a16:creationId xmlns:a16="http://schemas.microsoft.com/office/drawing/2014/main" id="{7E7F749B-2A1D-DA29-87CB-7AD934CAB2B9}"/>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480" name="Rectangle: Rounded Corners 479">
            <a:extLst>
              <a:ext uri="{FF2B5EF4-FFF2-40B4-BE49-F238E27FC236}">
                <a16:creationId xmlns:a16="http://schemas.microsoft.com/office/drawing/2014/main" id="{E3A66E07-58E6-716A-7977-65896D20D04C}"/>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481" name="Rectangle: Rounded Corners 480">
            <a:extLst>
              <a:ext uri="{FF2B5EF4-FFF2-40B4-BE49-F238E27FC236}">
                <a16:creationId xmlns:a16="http://schemas.microsoft.com/office/drawing/2014/main" id="{22DAC1FD-3E37-CBE3-5569-81B2A71B3B6B}"/>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482" name="Rectangle: Rounded Corners 481">
            <a:extLst>
              <a:ext uri="{FF2B5EF4-FFF2-40B4-BE49-F238E27FC236}">
                <a16:creationId xmlns:a16="http://schemas.microsoft.com/office/drawing/2014/main" id="{1829C80F-DCEA-D43D-8009-EF5175BE840A}"/>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483" name="Rectangle: Rounded Corners 482">
            <a:extLst>
              <a:ext uri="{FF2B5EF4-FFF2-40B4-BE49-F238E27FC236}">
                <a16:creationId xmlns:a16="http://schemas.microsoft.com/office/drawing/2014/main" id="{94BCC33B-577B-4EFB-58A9-2F69C946D3ED}"/>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484" name="Rectangle: Rounded Corners 483">
            <a:extLst>
              <a:ext uri="{FF2B5EF4-FFF2-40B4-BE49-F238E27FC236}">
                <a16:creationId xmlns:a16="http://schemas.microsoft.com/office/drawing/2014/main" id="{074FF513-5843-018F-25A4-9F9462C262D0}"/>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485" name="Rectangle: Rounded Corners 484">
            <a:extLst>
              <a:ext uri="{FF2B5EF4-FFF2-40B4-BE49-F238E27FC236}">
                <a16:creationId xmlns:a16="http://schemas.microsoft.com/office/drawing/2014/main" id="{61DEF694-C23F-C27A-412B-0778F5B8F1D7}"/>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486" name="Rectangle: Rounded Corners 485">
            <a:extLst>
              <a:ext uri="{FF2B5EF4-FFF2-40B4-BE49-F238E27FC236}">
                <a16:creationId xmlns:a16="http://schemas.microsoft.com/office/drawing/2014/main" id="{98F32CA0-57CA-0842-A11F-12FC91E4D072}"/>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487" name="Rectangle: Rounded Corners 486">
            <a:extLst>
              <a:ext uri="{FF2B5EF4-FFF2-40B4-BE49-F238E27FC236}">
                <a16:creationId xmlns:a16="http://schemas.microsoft.com/office/drawing/2014/main" id="{1615602F-2842-FC9A-9B3F-2AA8A5E7E290}"/>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488" name="Rectangle: Rounded Corners 487">
            <a:extLst>
              <a:ext uri="{FF2B5EF4-FFF2-40B4-BE49-F238E27FC236}">
                <a16:creationId xmlns:a16="http://schemas.microsoft.com/office/drawing/2014/main" id="{2B558759-6983-0F32-6EA6-79D6D31C2E17}"/>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489" name="Rectangle: Rounded Corners 488">
            <a:extLst>
              <a:ext uri="{FF2B5EF4-FFF2-40B4-BE49-F238E27FC236}">
                <a16:creationId xmlns:a16="http://schemas.microsoft.com/office/drawing/2014/main" id="{61D67882-04E0-3F5B-2D5F-47E23C169FE4}"/>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490" name="Rectangle: Rounded Corners 489">
            <a:extLst>
              <a:ext uri="{FF2B5EF4-FFF2-40B4-BE49-F238E27FC236}">
                <a16:creationId xmlns:a16="http://schemas.microsoft.com/office/drawing/2014/main" id="{3EFD88FA-8DC0-D0AB-A3DD-B3B438E11967}"/>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491" name="Rectangle: Rounded Corners 490">
            <a:extLst>
              <a:ext uri="{FF2B5EF4-FFF2-40B4-BE49-F238E27FC236}">
                <a16:creationId xmlns:a16="http://schemas.microsoft.com/office/drawing/2014/main" id="{ADA5594C-E52D-E231-1370-569A8E07B85E}"/>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492" name="Rectangle: Rounded Corners 491">
            <a:extLst>
              <a:ext uri="{FF2B5EF4-FFF2-40B4-BE49-F238E27FC236}">
                <a16:creationId xmlns:a16="http://schemas.microsoft.com/office/drawing/2014/main" id="{927431BD-351C-251F-3B8F-8FA85C9CCDF8}"/>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493" name="Group 492">
            <a:extLst>
              <a:ext uri="{FF2B5EF4-FFF2-40B4-BE49-F238E27FC236}">
                <a16:creationId xmlns:a16="http://schemas.microsoft.com/office/drawing/2014/main" id="{3DA52A56-D6E1-077B-A962-9634C9616734}"/>
              </a:ext>
            </a:extLst>
          </p:cNvPr>
          <p:cNvGrpSpPr/>
          <p:nvPr/>
        </p:nvGrpSpPr>
        <p:grpSpPr>
          <a:xfrm>
            <a:off x="3048905" y="1604963"/>
            <a:ext cx="497283" cy="269640"/>
            <a:chOff x="7908561" y="717787"/>
            <a:chExt cx="897039" cy="486398"/>
          </a:xfrm>
        </p:grpSpPr>
        <p:pic>
          <p:nvPicPr>
            <p:cNvPr id="494" name="Picture 493">
              <a:extLst>
                <a:ext uri="{FF2B5EF4-FFF2-40B4-BE49-F238E27FC236}">
                  <a16:creationId xmlns:a16="http://schemas.microsoft.com/office/drawing/2014/main" id="{59E54C25-3EF3-8B2B-71A7-5A794B2CD6DE}"/>
                </a:ext>
              </a:extLst>
            </p:cNvPr>
            <p:cNvPicPr>
              <a:picLocks noChangeAspect="1"/>
            </p:cNvPicPr>
            <p:nvPr/>
          </p:nvPicPr>
          <p:blipFill>
            <a:blip r:embed="rId46"/>
            <a:stretch>
              <a:fillRect/>
            </a:stretch>
          </p:blipFill>
          <p:spPr>
            <a:xfrm>
              <a:off x="8526186" y="717787"/>
              <a:ext cx="279414" cy="184159"/>
            </a:xfrm>
            <a:prstGeom prst="rect">
              <a:avLst/>
            </a:prstGeom>
          </p:spPr>
        </p:pic>
        <p:pic>
          <p:nvPicPr>
            <p:cNvPr id="495" name="Picture 494" descr="Logo for Insights">
              <a:extLst>
                <a:ext uri="{FF2B5EF4-FFF2-40B4-BE49-F238E27FC236}">
                  <a16:creationId xmlns:a16="http://schemas.microsoft.com/office/drawing/2014/main" id="{8AA8B694-9B45-C438-A262-4D670560936D}"/>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grpSp>
        <p:nvGrpSpPr>
          <p:cNvPr id="497" name="Group 496">
            <a:extLst>
              <a:ext uri="{FF2B5EF4-FFF2-40B4-BE49-F238E27FC236}">
                <a16:creationId xmlns:a16="http://schemas.microsoft.com/office/drawing/2014/main" id="{C0EBA157-248A-FC22-523C-6A5EB9756B1C}"/>
              </a:ext>
            </a:extLst>
          </p:cNvPr>
          <p:cNvGrpSpPr/>
          <p:nvPr/>
        </p:nvGrpSpPr>
        <p:grpSpPr>
          <a:xfrm>
            <a:off x="7796208" y="2061123"/>
            <a:ext cx="714147" cy="1274872"/>
            <a:chOff x="2384724" y="2577031"/>
            <a:chExt cx="1199531" cy="2141364"/>
          </a:xfrm>
        </p:grpSpPr>
        <p:pic>
          <p:nvPicPr>
            <p:cNvPr id="498" name="Picture 497" descr="Microsoft Teams app icon">
              <a:extLst>
                <a:ext uri="{FF2B5EF4-FFF2-40B4-BE49-F238E27FC236}">
                  <a16:creationId xmlns:a16="http://schemas.microsoft.com/office/drawing/2014/main" id="{AEA1FA07-BBD8-64BE-BCE6-FC4A1BB48398}"/>
                </a:ext>
              </a:extLst>
            </p:cNvPr>
            <p:cNvPicPr>
              <a:picLocks noChangeAspect="1"/>
            </p:cNvPicPr>
            <p:nvPr/>
          </p:nvPicPr>
          <p:blipFill>
            <a:blip r:embed="rId48"/>
            <a:stretch>
              <a:fillRect/>
            </a:stretch>
          </p:blipFill>
          <p:spPr>
            <a:xfrm>
              <a:off x="3029098" y="4112327"/>
              <a:ext cx="555157" cy="606068"/>
            </a:xfrm>
            <a:prstGeom prst="rect">
              <a:avLst/>
            </a:prstGeom>
          </p:spPr>
        </p:pic>
        <p:pic>
          <p:nvPicPr>
            <p:cNvPr id="499" name="Picture 2" descr="See the source image">
              <a:extLst>
                <a:ext uri="{FF2B5EF4-FFF2-40B4-BE49-F238E27FC236}">
                  <a16:creationId xmlns:a16="http://schemas.microsoft.com/office/drawing/2014/main" id="{D21730AC-D591-ACD5-A2AD-C631BFADE996}"/>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500" name="Picture 499" descr="Viva Engage icon">
              <a:extLst>
                <a:ext uri="{FF2B5EF4-FFF2-40B4-BE49-F238E27FC236}">
                  <a16:creationId xmlns:a16="http://schemas.microsoft.com/office/drawing/2014/main" id="{BBCA464B-17E5-6B66-6A07-04FE2FEBB2F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501" name="Picture 500" descr="Viva Engage icon">
              <a:extLst>
                <a:ext uri="{FF2B5EF4-FFF2-40B4-BE49-F238E27FC236}">
                  <a16:creationId xmlns:a16="http://schemas.microsoft.com/office/drawing/2014/main" id="{A0D4E1A2-3DDB-120A-25EB-C4C7224DB59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502" name="Picture 501" descr="Viva Engage icon">
              <a:extLst>
                <a:ext uri="{FF2B5EF4-FFF2-40B4-BE49-F238E27FC236}">
                  <a16:creationId xmlns:a16="http://schemas.microsoft.com/office/drawing/2014/main" id="{14020669-C29B-7142-D19A-EF15F390807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503" name="Picture 502" descr="Viva Engage icon">
              <a:extLst>
                <a:ext uri="{FF2B5EF4-FFF2-40B4-BE49-F238E27FC236}">
                  <a16:creationId xmlns:a16="http://schemas.microsoft.com/office/drawing/2014/main" id="{CAF96598-D9A5-D89F-B933-55E8E0DE3BD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565" name="Picture 564" descr="Viva Engage icon">
              <a:extLst>
                <a:ext uri="{FF2B5EF4-FFF2-40B4-BE49-F238E27FC236}">
                  <a16:creationId xmlns:a16="http://schemas.microsoft.com/office/drawing/2014/main" id="{60DDE9ED-C73C-96FF-2E74-87918D2BE81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sp>
        <p:nvSpPr>
          <p:cNvPr id="566" name="Rectangle: Rounded Corners 565">
            <a:extLst>
              <a:ext uri="{FF2B5EF4-FFF2-40B4-BE49-F238E27FC236}">
                <a16:creationId xmlns:a16="http://schemas.microsoft.com/office/drawing/2014/main" id="{7B0C027E-C68B-A997-7821-4DD5F9F64CD5}"/>
              </a:ext>
              <a:ext uri="{C183D7F6-B498-43B3-948B-1728B52AA6E4}">
                <adec:decorative xmlns:adec="http://schemas.microsoft.com/office/drawing/2017/decorative" val="1"/>
              </a:ext>
            </a:extLst>
          </p:cNvPr>
          <p:cNvSpPr/>
          <p:nvPr/>
        </p:nvSpPr>
        <p:spPr>
          <a:xfrm>
            <a:off x="4472780" y="1386960"/>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grpSp>
        <p:nvGrpSpPr>
          <p:cNvPr id="635" name="Group 634">
            <a:extLst>
              <a:ext uri="{FF2B5EF4-FFF2-40B4-BE49-F238E27FC236}">
                <a16:creationId xmlns:a16="http://schemas.microsoft.com/office/drawing/2014/main" id="{7ABFA522-1175-515D-D05C-69541AB69FFD}"/>
              </a:ext>
            </a:extLst>
          </p:cNvPr>
          <p:cNvGrpSpPr/>
          <p:nvPr/>
        </p:nvGrpSpPr>
        <p:grpSpPr>
          <a:xfrm>
            <a:off x="39820" y="1780899"/>
            <a:ext cx="4812528" cy="1755052"/>
            <a:chOff x="2092762" y="2014213"/>
            <a:chExt cx="7519070" cy="2742085"/>
          </a:xfrm>
        </p:grpSpPr>
        <p:pic>
          <p:nvPicPr>
            <p:cNvPr id="636" name="Picture 635" descr="Microsoft Teams app icon">
              <a:extLst>
                <a:ext uri="{FF2B5EF4-FFF2-40B4-BE49-F238E27FC236}">
                  <a16:creationId xmlns:a16="http://schemas.microsoft.com/office/drawing/2014/main" id="{202786AB-1CA4-43A5-43FF-92EBFB15DAA4}"/>
                </a:ext>
              </a:extLst>
            </p:cNvPr>
            <p:cNvPicPr>
              <a:picLocks noChangeAspect="1"/>
            </p:cNvPicPr>
            <p:nvPr/>
          </p:nvPicPr>
          <p:blipFill>
            <a:blip r:embed="rId48"/>
            <a:stretch>
              <a:fillRect/>
            </a:stretch>
          </p:blipFill>
          <p:spPr>
            <a:xfrm>
              <a:off x="8591656" y="3805810"/>
              <a:ext cx="561859" cy="613386"/>
            </a:xfrm>
            <a:prstGeom prst="rect">
              <a:avLst/>
            </a:prstGeom>
          </p:spPr>
        </p:pic>
        <p:pic>
          <p:nvPicPr>
            <p:cNvPr id="637" name="Picture 636" descr="A close up of a logo&#10;&#10;Description automatically generated">
              <a:extLst>
                <a:ext uri="{FF2B5EF4-FFF2-40B4-BE49-F238E27FC236}">
                  <a16:creationId xmlns:a16="http://schemas.microsoft.com/office/drawing/2014/main" id="{A87FBA2B-EB07-9CEC-079D-32D7331368B4}"/>
                </a:ext>
              </a:extLst>
            </p:cNvPr>
            <p:cNvPicPr>
              <a:picLocks noChangeAspect="1"/>
            </p:cNvPicPr>
            <p:nvPr/>
          </p:nvPicPr>
          <p:blipFill>
            <a:blip r:embed="rId50"/>
            <a:stretch>
              <a:fillRect/>
            </a:stretch>
          </p:blipFill>
          <p:spPr>
            <a:xfrm>
              <a:off x="2917514" y="4159644"/>
              <a:ext cx="583791" cy="583791"/>
            </a:xfrm>
            <a:prstGeom prst="rect">
              <a:avLst/>
            </a:prstGeom>
            <a:noFill/>
            <a:ln w="12700" cap="flat">
              <a:noFill/>
              <a:prstDash val="dash"/>
              <a:miter/>
            </a:ln>
          </p:spPr>
        </p:pic>
        <p:pic>
          <p:nvPicPr>
            <p:cNvPr id="638" name="Picture 637">
              <a:extLst>
                <a:ext uri="{FF2B5EF4-FFF2-40B4-BE49-F238E27FC236}">
                  <a16:creationId xmlns:a16="http://schemas.microsoft.com/office/drawing/2014/main" id="{BD24FB0B-E37E-DAF7-E354-3D87901916F9}"/>
                </a:ext>
              </a:extLst>
            </p:cNvPr>
            <p:cNvPicPr>
              <a:picLocks noChangeAspect="1"/>
            </p:cNvPicPr>
            <p:nvPr/>
          </p:nvPicPr>
          <p:blipFill>
            <a:blip r:embed="rId51">
              <a:extLst>
                <a:ext uri="{BEBA8EAE-BF5A-486C-A8C5-ECC9F3942E4B}">
                  <a14:imgProps xmlns:a14="http://schemas.microsoft.com/office/drawing/2010/main">
                    <a14:imgLayer r:embed="rId52">
                      <a14:imgEffect>
                        <a14:brightnessContrast contrast="40000"/>
                      </a14:imgEffect>
                    </a14:imgLayer>
                  </a14:imgProps>
                </a:ext>
              </a:extLst>
            </a:blip>
            <a:stretch>
              <a:fillRect/>
            </a:stretch>
          </p:blipFill>
          <p:spPr>
            <a:xfrm>
              <a:off x="2690574" y="3965875"/>
              <a:ext cx="291288" cy="297485"/>
            </a:xfrm>
            <a:prstGeom prst="rect">
              <a:avLst/>
            </a:prstGeom>
          </p:spPr>
        </p:pic>
        <p:pic>
          <p:nvPicPr>
            <p:cNvPr id="192" name="Picture 191" descr="A picture containing clock, table, drawing&#10;&#10;Description automatically generated">
              <a:extLst>
                <a:ext uri="{FF2B5EF4-FFF2-40B4-BE49-F238E27FC236}">
                  <a16:creationId xmlns:a16="http://schemas.microsoft.com/office/drawing/2014/main" id="{C6C1A7FE-8784-EB69-28B5-AD7E0DB3E30E}"/>
                </a:ext>
              </a:extLst>
            </p:cNvPr>
            <p:cNvPicPr>
              <a:picLocks noChangeAspect="1"/>
            </p:cNvPicPr>
            <p:nvPr/>
          </p:nvPicPr>
          <p:blipFill>
            <a:blip r:embed="rId53"/>
            <a:stretch>
              <a:fillRect/>
            </a:stretch>
          </p:blipFill>
          <p:spPr>
            <a:xfrm>
              <a:off x="2092762" y="3483630"/>
              <a:ext cx="567449" cy="567449"/>
            </a:xfrm>
            <a:prstGeom prst="rect">
              <a:avLst/>
            </a:prstGeom>
          </p:spPr>
        </p:pic>
        <p:pic>
          <p:nvPicPr>
            <p:cNvPr id="193" name="Picture 192" descr="Microsoft Teams app icon">
              <a:extLst>
                <a:ext uri="{FF2B5EF4-FFF2-40B4-BE49-F238E27FC236}">
                  <a16:creationId xmlns:a16="http://schemas.microsoft.com/office/drawing/2014/main" id="{60BCB966-5B2F-83FD-12BD-6744F906C3A9}"/>
                </a:ext>
              </a:extLst>
            </p:cNvPr>
            <p:cNvPicPr>
              <a:picLocks noChangeAspect="1"/>
            </p:cNvPicPr>
            <p:nvPr/>
          </p:nvPicPr>
          <p:blipFill>
            <a:blip r:embed="rId48"/>
            <a:stretch>
              <a:fillRect/>
            </a:stretch>
          </p:blipFill>
          <p:spPr>
            <a:xfrm>
              <a:off x="2470688" y="3447975"/>
              <a:ext cx="561859" cy="613386"/>
            </a:xfrm>
            <a:prstGeom prst="rect">
              <a:avLst/>
            </a:prstGeom>
          </p:spPr>
        </p:pic>
        <p:pic>
          <p:nvPicPr>
            <p:cNvPr id="194" name="Picture 193" descr="Microsoft Teams app icon">
              <a:extLst>
                <a:ext uri="{FF2B5EF4-FFF2-40B4-BE49-F238E27FC236}">
                  <a16:creationId xmlns:a16="http://schemas.microsoft.com/office/drawing/2014/main" id="{A1234BDD-49A8-F615-9515-20DD9FFC3126}"/>
                </a:ext>
              </a:extLst>
            </p:cNvPr>
            <p:cNvPicPr>
              <a:picLocks noChangeAspect="1"/>
            </p:cNvPicPr>
            <p:nvPr/>
          </p:nvPicPr>
          <p:blipFill>
            <a:blip r:embed="rId48"/>
            <a:stretch>
              <a:fillRect/>
            </a:stretch>
          </p:blipFill>
          <p:spPr>
            <a:xfrm>
              <a:off x="2495907" y="3102642"/>
              <a:ext cx="570112" cy="570110"/>
            </a:xfrm>
            <a:prstGeom prst="rect">
              <a:avLst/>
            </a:prstGeom>
          </p:spPr>
        </p:pic>
        <p:pic>
          <p:nvPicPr>
            <p:cNvPr id="195" name="Picture 194" descr="A picture containing table, clock&#10;&#10;Description automatically generated">
              <a:extLst>
                <a:ext uri="{FF2B5EF4-FFF2-40B4-BE49-F238E27FC236}">
                  <a16:creationId xmlns:a16="http://schemas.microsoft.com/office/drawing/2014/main" id="{D73BAD67-30C4-5A11-0F68-A84DCF3B3F57}"/>
                </a:ext>
              </a:extLst>
            </p:cNvPr>
            <p:cNvPicPr>
              <a:picLocks noChangeAspect="1"/>
            </p:cNvPicPr>
            <p:nvPr/>
          </p:nvPicPr>
          <p:blipFill>
            <a:blip r:embed="rId54"/>
            <a:stretch>
              <a:fillRect/>
            </a:stretch>
          </p:blipFill>
          <p:spPr>
            <a:xfrm>
              <a:off x="2527625" y="2723079"/>
              <a:ext cx="640391" cy="640390"/>
            </a:xfrm>
            <a:prstGeom prst="rect">
              <a:avLst/>
            </a:prstGeom>
          </p:spPr>
        </p:pic>
        <p:pic>
          <p:nvPicPr>
            <p:cNvPr id="196" name="Picture 195" descr="OneNote app icon">
              <a:extLst>
                <a:ext uri="{FF2B5EF4-FFF2-40B4-BE49-F238E27FC236}">
                  <a16:creationId xmlns:a16="http://schemas.microsoft.com/office/drawing/2014/main" id="{6BB4F18E-D379-DE60-B913-2BE72845B71F}"/>
                </a:ext>
              </a:extLst>
            </p:cNvPr>
            <p:cNvPicPr>
              <a:picLocks noChangeAspect="1"/>
            </p:cNvPicPr>
            <p:nvPr/>
          </p:nvPicPr>
          <p:blipFill>
            <a:blip r:embed="rId55"/>
            <a:stretch>
              <a:fillRect/>
            </a:stretch>
          </p:blipFill>
          <p:spPr>
            <a:xfrm>
              <a:off x="2841640" y="2419063"/>
              <a:ext cx="571368" cy="571368"/>
            </a:xfrm>
            <a:prstGeom prst="rect">
              <a:avLst/>
            </a:prstGeom>
          </p:spPr>
        </p:pic>
        <p:pic>
          <p:nvPicPr>
            <p:cNvPr id="197" name="Picture 196" descr="Microsoft Teams app icon">
              <a:extLst>
                <a:ext uri="{FF2B5EF4-FFF2-40B4-BE49-F238E27FC236}">
                  <a16:creationId xmlns:a16="http://schemas.microsoft.com/office/drawing/2014/main" id="{7E6338A8-0469-AA0A-5A8E-210404F84E23}"/>
                </a:ext>
              </a:extLst>
            </p:cNvPr>
            <p:cNvPicPr>
              <a:picLocks noChangeAspect="1"/>
            </p:cNvPicPr>
            <p:nvPr/>
          </p:nvPicPr>
          <p:blipFill>
            <a:blip r:embed="rId48"/>
            <a:stretch>
              <a:fillRect/>
            </a:stretch>
          </p:blipFill>
          <p:spPr>
            <a:xfrm>
              <a:off x="3273820" y="2068411"/>
              <a:ext cx="570111" cy="570111"/>
            </a:xfrm>
            <a:prstGeom prst="rect">
              <a:avLst/>
            </a:prstGeom>
          </p:spPr>
        </p:pic>
        <p:pic>
          <p:nvPicPr>
            <p:cNvPr id="198" name="Picture 197" descr="Microsoft Teams app icon">
              <a:extLst>
                <a:ext uri="{FF2B5EF4-FFF2-40B4-BE49-F238E27FC236}">
                  <a16:creationId xmlns:a16="http://schemas.microsoft.com/office/drawing/2014/main" id="{2BEEF9DC-33CE-E226-6D01-7A30EB667624}"/>
                </a:ext>
              </a:extLst>
            </p:cNvPr>
            <p:cNvPicPr>
              <a:picLocks noChangeAspect="1"/>
            </p:cNvPicPr>
            <p:nvPr/>
          </p:nvPicPr>
          <p:blipFill>
            <a:blip r:embed="rId48"/>
            <a:stretch>
              <a:fillRect/>
            </a:stretch>
          </p:blipFill>
          <p:spPr>
            <a:xfrm>
              <a:off x="7996595" y="2014213"/>
              <a:ext cx="570111" cy="570111"/>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EA7F79D5-2B53-9863-C9A2-D2C2FDA9E7A8}"/>
                </a:ext>
              </a:extLst>
            </p:cNvPr>
            <p:cNvPicPr>
              <a:picLocks noChangeAspect="1"/>
            </p:cNvPicPr>
            <p:nvPr/>
          </p:nvPicPr>
          <p:blipFill>
            <a:blip r:embed="rId56"/>
            <a:stretch>
              <a:fillRect/>
            </a:stretch>
          </p:blipFill>
          <p:spPr>
            <a:xfrm>
              <a:off x="8430038" y="2369134"/>
              <a:ext cx="609425" cy="609425"/>
            </a:xfrm>
            <a:prstGeom prst="rect">
              <a:avLst/>
            </a:prstGeom>
          </p:spPr>
        </p:pic>
        <p:pic>
          <p:nvPicPr>
            <p:cNvPr id="200" name="Picture 199" descr="Microsoft Teams app icon">
              <a:extLst>
                <a:ext uri="{FF2B5EF4-FFF2-40B4-BE49-F238E27FC236}">
                  <a16:creationId xmlns:a16="http://schemas.microsoft.com/office/drawing/2014/main" id="{D90204B4-771E-CA14-1A21-CE6272097A30}"/>
                </a:ext>
              </a:extLst>
            </p:cNvPr>
            <p:cNvPicPr>
              <a:picLocks noChangeAspect="1"/>
            </p:cNvPicPr>
            <p:nvPr/>
          </p:nvPicPr>
          <p:blipFill>
            <a:blip r:embed="rId48"/>
            <a:stretch>
              <a:fillRect/>
            </a:stretch>
          </p:blipFill>
          <p:spPr>
            <a:xfrm>
              <a:off x="8671895" y="2732072"/>
              <a:ext cx="570111" cy="570111"/>
            </a:xfrm>
            <a:prstGeom prst="rect">
              <a:avLst/>
            </a:prstGeom>
          </p:spPr>
        </p:pic>
        <p:pic>
          <p:nvPicPr>
            <p:cNvPr id="201" name="Picture 2" descr="See the source image">
              <a:extLst>
                <a:ext uri="{FF2B5EF4-FFF2-40B4-BE49-F238E27FC236}">
                  <a16:creationId xmlns:a16="http://schemas.microsoft.com/office/drawing/2014/main" id="{74F96EF6-2976-5015-724B-FECEC22035B6}"/>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01" descr="PowerPoint app icon">
              <a:extLst>
                <a:ext uri="{FF2B5EF4-FFF2-40B4-BE49-F238E27FC236}">
                  <a16:creationId xmlns:a16="http://schemas.microsoft.com/office/drawing/2014/main" id="{01547F82-1617-49EB-9E97-2356802F22AB}"/>
                </a:ext>
              </a:extLst>
            </p:cNvPr>
            <p:cNvPicPr>
              <a:picLocks noChangeAspect="1"/>
            </p:cNvPicPr>
            <p:nvPr/>
          </p:nvPicPr>
          <p:blipFill>
            <a:blip r:embed="rId58"/>
            <a:stretch>
              <a:fillRect/>
            </a:stretch>
          </p:blipFill>
          <p:spPr>
            <a:xfrm>
              <a:off x="8388530" y="2024198"/>
              <a:ext cx="574195" cy="574193"/>
            </a:xfrm>
            <a:prstGeom prst="rect">
              <a:avLst/>
            </a:prstGeom>
            <a:noFill/>
            <a:ln w="12700" cap="flat">
              <a:noFill/>
              <a:prstDash val="dash"/>
              <a:miter/>
            </a:ln>
          </p:spPr>
        </p:pic>
        <p:pic>
          <p:nvPicPr>
            <p:cNvPr id="203" name="Picture 202" descr="Icon&#10;&#10;Description automatically generated">
              <a:extLst>
                <a:ext uri="{FF2B5EF4-FFF2-40B4-BE49-F238E27FC236}">
                  <a16:creationId xmlns:a16="http://schemas.microsoft.com/office/drawing/2014/main" id="{7B636F52-75FC-BEF8-7D8E-217D8DCDF596}"/>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04" name="Picture 2" descr="Shape&#10;&#10;Description automatically generated">
              <a:extLst>
                <a:ext uri="{FF2B5EF4-FFF2-40B4-BE49-F238E27FC236}">
                  <a16:creationId xmlns:a16="http://schemas.microsoft.com/office/drawing/2014/main" id="{1B5156A7-37A0-E636-94F1-69AD1793C49E}"/>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205" name="Picture 204" descr="Microsoft Teams app icon">
              <a:extLst>
                <a:ext uri="{FF2B5EF4-FFF2-40B4-BE49-F238E27FC236}">
                  <a16:creationId xmlns:a16="http://schemas.microsoft.com/office/drawing/2014/main" id="{8BD9C2F9-8E48-8B5A-D215-07CB5625E2DA}"/>
                </a:ext>
              </a:extLst>
            </p:cNvPr>
            <p:cNvPicPr>
              <a:picLocks noChangeAspect="1"/>
            </p:cNvPicPr>
            <p:nvPr/>
          </p:nvPicPr>
          <p:blipFill>
            <a:blip r:embed="rId48"/>
            <a:stretch>
              <a:fillRect/>
            </a:stretch>
          </p:blipFill>
          <p:spPr>
            <a:xfrm>
              <a:off x="2560710" y="4142912"/>
              <a:ext cx="561859" cy="613386"/>
            </a:xfrm>
            <a:prstGeom prst="rect">
              <a:avLst/>
            </a:prstGeom>
          </p:spPr>
        </p:pic>
        <p:pic>
          <p:nvPicPr>
            <p:cNvPr id="206" name="Picture 2">
              <a:extLst>
                <a:ext uri="{FF2B5EF4-FFF2-40B4-BE49-F238E27FC236}">
                  <a16:creationId xmlns:a16="http://schemas.microsoft.com/office/drawing/2014/main" id="{CC794002-0030-94C0-A96C-834BB8B7C80A}"/>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descr="Viva Goals icon">
              <a:extLst>
                <a:ext uri="{FF2B5EF4-FFF2-40B4-BE49-F238E27FC236}">
                  <a16:creationId xmlns:a16="http://schemas.microsoft.com/office/drawing/2014/main" id="{2BCBFE1B-20DC-1D2F-6D41-59745D67EC34}"/>
                </a:ext>
              </a:extLst>
            </p:cNvPr>
            <p:cNvPicPr>
              <a:picLocks noChangeAspect="1"/>
            </p:cNvPicPr>
            <p:nvPr/>
          </p:nvPicPr>
          <p:blipFill rotWithShape="1">
            <a:blip r:embed="rId62"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208" name="Group 207">
            <a:extLst>
              <a:ext uri="{FF2B5EF4-FFF2-40B4-BE49-F238E27FC236}">
                <a16:creationId xmlns:a16="http://schemas.microsoft.com/office/drawing/2014/main" id="{C7EFB645-1815-1117-578E-C334627CB060}"/>
              </a:ext>
            </a:extLst>
          </p:cNvPr>
          <p:cNvGrpSpPr/>
          <p:nvPr/>
        </p:nvGrpSpPr>
        <p:grpSpPr>
          <a:xfrm>
            <a:off x="1840481" y="2057982"/>
            <a:ext cx="1318903" cy="1318903"/>
            <a:chOff x="4878589" y="2435726"/>
            <a:chExt cx="2109600" cy="2109600"/>
          </a:xfrm>
        </p:grpSpPr>
        <p:sp>
          <p:nvSpPr>
            <p:cNvPr id="209" name="Oval 208">
              <a:extLst>
                <a:ext uri="{FF2B5EF4-FFF2-40B4-BE49-F238E27FC236}">
                  <a16:creationId xmlns:a16="http://schemas.microsoft.com/office/drawing/2014/main" id="{D95AD5E9-D1E0-05E4-5802-488532F6F0CE}"/>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10" name="Graphic 209" descr="Users">
              <a:extLst>
                <a:ext uri="{FF2B5EF4-FFF2-40B4-BE49-F238E27FC236}">
                  <a16:creationId xmlns:a16="http://schemas.microsoft.com/office/drawing/2014/main" id="{BC97CBCA-AB4C-F76F-6EC2-63CBBDFDF6DD}"/>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5245318" y="2802456"/>
              <a:ext cx="1376142" cy="1376140"/>
            </a:xfrm>
            <a:prstGeom prst="rect">
              <a:avLst/>
            </a:prstGeom>
          </p:spPr>
        </p:pic>
      </p:grpSp>
      <p:grpSp>
        <p:nvGrpSpPr>
          <p:cNvPr id="211" name="Group 210">
            <a:extLst>
              <a:ext uri="{FF2B5EF4-FFF2-40B4-BE49-F238E27FC236}">
                <a16:creationId xmlns:a16="http://schemas.microsoft.com/office/drawing/2014/main" id="{0A0BB891-469F-0C74-6474-5F07709886DD}"/>
              </a:ext>
            </a:extLst>
          </p:cNvPr>
          <p:cNvGrpSpPr/>
          <p:nvPr/>
        </p:nvGrpSpPr>
        <p:grpSpPr>
          <a:xfrm>
            <a:off x="5570620" y="408267"/>
            <a:ext cx="1356016" cy="1356016"/>
            <a:chOff x="5570620" y="408267"/>
            <a:chExt cx="1356016" cy="1356016"/>
          </a:xfrm>
        </p:grpSpPr>
        <p:sp>
          <p:nvSpPr>
            <p:cNvPr id="212" name="Oval 211" descr="Icon symbolising a Individual">
              <a:extLst>
                <a:ext uri="{FF2B5EF4-FFF2-40B4-BE49-F238E27FC236}">
                  <a16:creationId xmlns:a16="http://schemas.microsoft.com/office/drawing/2014/main" id="{34816E09-A317-7BD0-A57B-F625AC664E14}"/>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13" name="Graphic 212" descr="User">
              <a:extLst>
                <a:ext uri="{FF2B5EF4-FFF2-40B4-BE49-F238E27FC236}">
                  <a16:creationId xmlns:a16="http://schemas.microsoft.com/office/drawing/2014/main" id="{AC9798CA-44DB-D686-86CD-05FB77A75BFB}"/>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938173" y="775820"/>
              <a:ext cx="620909" cy="620911"/>
            </a:xfrm>
            <a:prstGeom prst="rect">
              <a:avLst/>
            </a:prstGeom>
          </p:spPr>
        </p:pic>
        <p:sp>
          <p:nvSpPr>
            <p:cNvPr id="214" name="Oval 213">
              <a:extLst>
                <a:ext uri="{FF2B5EF4-FFF2-40B4-BE49-F238E27FC236}">
                  <a16:creationId xmlns:a16="http://schemas.microsoft.com/office/drawing/2014/main" id="{773C6480-B7FD-3BBD-3624-1912C0C6BBD7}"/>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215" name="Picture 214" descr="Copilot icon">
              <a:extLst>
                <a:ext uri="{FF2B5EF4-FFF2-40B4-BE49-F238E27FC236}">
                  <a16:creationId xmlns:a16="http://schemas.microsoft.com/office/drawing/2014/main" id="{D251BCD1-1807-AC60-E96E-EA90B553C20C}"/>
                </a:ext>
              </a:extLst>
            </p:cNvPr>
            <p:cNvPicPr>
              <a:picLocks noChangeAspect="1"/>
            </p:cNvPicPr>
            <p:nvPr/>
          </p:nvPicPr>
          <p:blipFill>
            <a:blip r:embed="rId67"/>
            <a:stretch>
              <a:fillRect/>
            </a:stretch>
          </p:blipFill>
          <p:spPr>
            <a:xfrm>
              <a:off x="6128715" y="1455990"/>
              <a:ext cx="231193" cy="254059"/>
            </a:xfrm>
            <a:prstGeom prst="rect">
              <a:avLst/>
            </a:prstGeom>
          </p:spPr>
        </p:pic>
      </p:grpSp>
      <p:sp>
        <p:nvSpPr>
          <p:cNvPr id="216" name="Oval 215">
            <a:extLst>
              <a:ext uri="{FF2B5EF4-FFF2-40B4-BE49-F238E27FC236}">
                <a16:creationId xmlns:a16="http://schemas.microsoft.com/office/drawing/2014/main" id="{C269677F-F221-79DB-CCF2-D9F77E582EF0}"/>
              </a:ext>
            </a:extLst>
          </p:cNvPr>
          <p:cNvSpPr/>
          <p:nvPr/>
        </p:nvSpPr>
        <p:spPr>
          <a:xfrm>
            <a:off x="9297797" y="1976816"/>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17" name="Partial Circle 216">
            <a:extLst>
              <a:ext uri="{FF2B5EF4-FFF2-40B4-BE49-F238E27FC236}">
                <a16:creationId xmlns:a16="http://schemas.microsoft.com/office/drawing/2014/main" id="{F02A43BE-8604-1878-80BD-3DD4F6BEB952}"/>
              </a:ext>
            </a:extLst>
          </p:cNvPr>
          <p:cNvSpPr/>
          <p:nvPr/>
        </p:nvSpPr>
        <p:spPr>
          <a:xfrm>
            <a:off x="9298230" y="1977249"/>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8" name="Group 217">
            <a:extLst>
              <a:ext uri="{FF2B5EF4-FFF2-40B4-BE49-F238E27FC236}">
                <a16:creationId xmlns:a16="http://schemas.microsoft.com/office/drawing/2014/main" id="{30249A6B-5EB5-1ADD-4B3A-80ABEE98EC84}"/>
              </a:ext>
            </a:extLst>
          </p:cNvPr>
          <p:cNvGrpSpPr/>
          <p:nvPr/>
        </p:nvGrpSpPr>
        <p:grpSpPr>
          <a:xfrm>
            <a:off x="9608149" y="2287168"/>
            <a:ext cx="628495" cy="628496"/>
            <a:chOff x="5423663" y="2954553"/>
            <a:chExt cx="1061378" cy="1061380"/>
          </a:xfrm>
        </p:grpSpPr>
        <p:sp>
          <p:nvSpPr>
            <p:cNvPr id="219" name="Oval 218">
              <a:extLst>
                <a:ext uri="{FF2B5EF4-FFF2-40B4-BE49-F238E27FC236}">
                  <a16:creationId xmlns:a16="http://schemas.microsoft.com/office/drawing/2014/main" id="{42D6B30D-054C-9DB9-28C9-A40CE03584FC}"/>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20" name="Graphic 219" descr="Group of people">
              <a:extLst>
                <a:ext uri="{FF2B5EF4-FFF2-40B4-BE49-F238E27FC236}">
                  <a16:creationId xmlns:a16="http://schemas.microsoft.com/office/drawing/2014/main" id="{1467055F-913E-00D6-B81E-B9DECF350E0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568398" y="3099286"/>
              <a:ext cx="771912" cy="771913"/>
            </a:xfrm>
            <a:prstGeom prst="rect">
              <a:avLst/>
            </a:prstGeom>
          </p:spPr>
        </p:pic>
      </p:grpSp>
      <p:sp>
        <p:nvSpPr>
          <p:cNvPr id="221" name="Oval 220">
            <a:extLst>
              <a:ext uri="{FF2B5EF4-FFF2-40B4-BE49-F238E27FC236}">
                <a16:creationId xmlns:a16="http://schemas.microsoft.com/office/drawing/2014/main" id="{D70E4690-F575-0EBE-130D-405A46D725D9}"/>
              </a:ext>
            </a:extLst>
          </p:cNvPr>
          <p:cNvSpPr/>
          <p:nvPr/>
        </p:nvSpPr>
        <p:spPr>
          <a:xfrm>
            <a:off x="9460102" y="2139121"/>
            <a:ext cx="924591" cy="924591"/>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2" name="Picture 221" descr="Copilot icon">
            <a:extLst>
              <a:ext uri="{FF2B5EF4-FFF2-40B4-BE49-F238E27FC236}">
                <a16:creationId xmlns:a16="http://schemas.microsoft.com/office/drawing/2014/main" id="{339BD4C9-C499-8CFA-E0E9-DE8961C185C4}"/>
              </a:ext>
            </a:extLst>
          </p:cNvPr>
          <p:cNvPicPr>
            <a:picLocks noChangeAspect="1"/>
          </p:cNvPicPr>
          <p:nvPr/>
        </p:nvPicPr>
        <p:blipFill>
          <a:blip r:embed="rId67"/>
          <a:stretch>
            <a:fillRect/>
          </a:stretch>
        </p:blipFill>
        <p:spPr>
          <a:xfrm>
            <a:off x="9806680" y="2948372"/>
            <a:ext cx="212881" cy="233936"/>
          </a:xfrm>
          <a:prstGeom prst="rect">
            <a:avLst/>
          </a:prstGeom>
        </p:spPr>
      </p:pic>
      <p:grpSp>
        <p:nvGrpSpPr>
          <p:cNvPr id="2" name="Group 1">
            <a:extLst>
              <a:ext uri="{FF2B5EF4-FFF2-40B4-BE49-F238E27FC236}">
                <a16:creationId xmlns:a16="http://schemas.microsoft.com/office/drawing/2014/main" id="{DEE9D148-49E4-F6D3-43E0-8AFC011F36E3}"/>
              </a:ext>
            </a:extLst>
          </p:cNvPr>
          <p:cNvGrpSpPr/>
          <p:nvPr/>
        </p:nvGrpSpPr>
        <p:grpSpPr>
          <a:xfrm>
            <a:off x="7936065" y="5007450"/>
            <a:ext cx="1249200" cy="1249200"/>
            <a:chOff x="7936065" y="5007450"/>
            <a:chExt cx="1249200" cy="1249200"/>
          </a:xfrm>
        </p:grpSpPr>
        <p:sp>
          <p:nvSpPr>
            <p:cNvPr id="3" name="Oval 2">
              <a:extLst>
                <a:ext uri="{FF2B5EF4-FFF2-40B4-BE49-F238E27FC236}">
                  <a16:creationId xmlns:a16="http://schemas.microsoft.com/office/drawing/2014/main" id="{56B0641D-2590-DB6F-ED62-58EC5F8E5D98}"/>
                </a:ext>
              </a:extLst>
            </p:cNvPr>
            <p:cNvSpPr/>
            <p:nvPr/>
          </p:nvSpPr>
          <p:spPr>
            <a:xfrm>
              <a:off x="7936065" y="5007450"/>
              <a:ext cx="1249200" cy="1249200"/>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5" name="Graphic 4" descr="Workflow with solid fill">
              <a:extLst>
                <a:ext uri="{FF2B5EF4-FFF2-40B4-BE49-F238E27FC236}">
                  <a16:creationId xmlns:a16="http://schemas.microsoft.com/office/drawing/2014/main" id="{BBDE942E-593D-7210-098A-D465F57ABDEA}"/>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8287449" y="5358834"/>
              <a:ext cx="546432" cy="546432"/>
            </a:xfrm>
            <a:prstGeom prst="rect">
              <a:avLst/>
            </a:prstGeom>
          </p:spPr>
        </p:pic>
        <p:sp>
          <p:nvSpPr>
            <p:cNvPr id="6" name="Oval 5">
              <a:extLst>
                <a:ext uri="{FF2B5EF4-FFF2-40B4-BE49-F238E27FC236}">
                  <a16:creationId xmlns:a16="http://schemas.microsoft.com/office/drawing/2014/main" id="{1DF0A7BC-C5C7-7460-1F32-E63C9121F727}"/>
                </a:ext>
              </a:extLst>
            </p:cNvPr>
            <p:cNvSpPr/>
            <p:nvPr/>
          </p:nvSpPr>
          <p:spPr>
            <a:xfrm>
              <a:off x="8098565" y="5169950"/>
              <a:ext cx="924200" cy="924200"/>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Copilot icon">
              <a:extLst>
                <a:ext uri="{FF2B5EF4-FFF2-40B4-BE49-F238E27FC236}">
                  <a16:creationId xmlns:a16="http://schemas.microsoft.com/office/drawing/2014/main" id="{DE7DA725-C4DB-66C2-682E-80DA9D5EC40E}"/>
                </a:ext>
              </a:extLst>
            </p:cNvPr>
            <p:cNvPicPr>
              <a:picLocks noChangeAspect="1"/>
            </p:cNvPicPr>
            <p:nvPr/>
          </p:nvPicPr>
          <p:blipFill>
            <a:blip r:embed="rId67"/>
            <a:stretch>
              <a:fillRect/>
            </a:stretch>
          </p:blipFill>
          <p:spPr>
            <a:xfrm>
              <a:off x="8441210" y="5977231"/>
              <a:ext cx="212791" cy="233837"/>
            </a:xfrm>
            <a:prstGeom prst="rect">
              <a:avLst/>
            </a:prstGeom>
          </p:spPr>
        </p:pic>
      </p:grpSp>
      <p:grpSp>
        <p:nvGrpSpPr>
          <p:cNvPr id="8" name="Group 7">
            <a:extLst>
              <a:ext uri="{FF2B5EF4-FFF2-40B4-BE49-F238E27FC236}">
                <a16:creationId xmlns:a16="http://schemas.microsoft.com/office/drawing/2014/main" id="{B2A2D0A8-CEE5-CFB1-E270-3F7DC429A5A3}"/>
              </a:ext>
            </a:extLst>
          </p:cNvPr>
          <p:cNvGrpSpPr/>
          <p:nvPr/>
        </p:nvGrpSpPr>
        <p:grpSpPr>
          <a:xfrm>
            <a:off x="3564751" y="5049356"/>
            <a:ext cx="1299284" cy="1299284"/>
            <a:chOff x="4891938" y="2427448"/>
            <a:chExt cx="2109600" cy="2109600"/>
          </a:xfrm>
        </p:grpSpPr>
        <p:grpSp>
          <p:nvGrpSpPr>
            <p:cNvPr id="9" name="Group 8" descr="Professional Developers need using Azure DevOps, Github, Microsoft dotNet, Visual Studio">
              <a:extLst>
                <a:ext uri="{FF2B5EF4-FFF2-40B4-BE49-F238E27FC236}">
                  <a16:creationId xmlns:a16="http://schemas.microsoft.com/office/drawing/2014/main" id="{31246416-FF17-7A58-BA33-564CF2AAFCAA}"/>
                </a:ext>
              </a:extLst>
            </p:cNvPr>
            <p:cNvGrpSpPr/>
            <p:nvPr/>
          </p:nvGrpSpPr>
          <p:grpSpPr>
            <a:xfrm>
              <a:off x="4891938" y="2427448"/>
              <a:ext cx="2109600" cy="2109600"/>
              <a:chOff x="3578649" y="5031222"/>
              <a:chExt cx="1250066" cy="1250066"/>
            </a:xfrm>
          </p:grpSpPr>
          <p:sp>
            <p:nvSpPr>
              <p:cNvPr id="17" name="Oval 16">
                <a:extLst>
                  <a:ext uri="{FF2B5EF4-FFF2-40B4-BE49-F238E27FC236}">
                    <a16:creationId xmlns:a16="http://schemas.microsoft.com/office/drawing/2014/main" id="{CF997659-7A8F-8637-1625-450AFC5D639D}"/>
                  </a:ext>
                </a:extLst>
              </p:cNvPr>
              <p:cNvSpPr/>
              <p:nvPr/>
            </p:nvSpPr>
            <p:spPr>
              <a:xfrm>
                <a:off x="3578649" y="5031222"/>
                <a:ext cx="1250066" cy="1250066"/>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8" name="Partial Circle 17">
                <a:extLst>
                  <a:ext uri="{FF2B5EF4-FFF2-40B4-BE49-F238E27FC236}">
                    <a16:creationId xmlns:a16="http://schemas.microsoft.com/office/drawing/2014/main" id="{048F2E51-B245-EB7C-1445-79A7F60D307A}"/>
                  </a:ext>
                </a:extLst>
              </p:cNvPr>
              <p:cNvSpPr/>
              <p:nvPr/>
            </p:nvSpPr>
            <p:spPr>
              <a:xfrm>
                <a:off x="3579082" y="5031655"/>
                <a:ext cx="1249200" cy="1249200"/>
              </a:xfrm>
              <a:prstGeom prst="pie">
                <a:avLst>
                  <a:gd name="adj1" fmla="val 18380412"/>
                  <a:gd name="adj2" fmla="val 692210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BD8FC7F0-377C-5D0C-A2C4-CE0A90978A3A}"/>
                  </a:ext>
                </a:extLst>
              </p:cNvPr>
              <p:cNvSpPr/>
              <p:nvPr/>
            </p:nvSpPr>
            <p:spPr>
              <a:xfrm>
                <a:off x="3912919" y="5379324"/>
                <a:ext cx="573558" cy="573558"/>
              </a:xfrm>
              <a:prstGeom prst="ellipse">
                <a:avLst/>
              </a:prstGeom>
              <a:solidFill>
                <a:schemeClr val="bg1">
                  <a:lumMod val="9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7030A0"/>
                    </a:solidFill>
                    <a:effectLst/>
                    <a:uLnTx/>
                    <a:uFillTx/>
                    <a:latin typeface="Calibri" panose="020F0502020204030204"/>
                    <a:ea typeface="+mn-ea"/>
                    <a:cs typeface="+mn-cs"/>
                  </a:rPr>
                  <a:t>Agile Culture</a:t>
                </a:r>
              </a:p>
            </p:txBody>
          </p:sp>
        </p:grpSp>
        <p:sp>
          <p:nvSpPr>
            <p:cNvPr id="10" name="Oval 9">
              <a:extLst>
                <a:ext uri="{FF2B5EF4-FFF2-40B4-BE49-F238E27FC236}">
                  <a16:creationId xmlns:a16="http://schemas.microsoft.com/office/drawing/2014/main" id="{E215BF6F-C794-5AF0-0BDE-917A5A128AE4}"/>
                </a:ext>
              </a:extLst>
            </p:cNvPr>
            <p:cNvSpPr/>
            <p:nvPr/>
          </p:nvSpPr>
          <p:spPr>
            <a:xfrm>
              <a:off x="5166032" y="2701542"/>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pic>
          <p:nvPicPr>
            <p:cNvPr id="11" name="Picture 10" descr="Copilot icon">
              <a:extLst>
                <a:ext uri="{FF2B5EF4-FFF2-40B4-BE49-F238E27FC236}">
                  <a16:creationId xmlns:a16="http://schemas.microsoft.com/office/drawing/2014/main" id="{B7E5C774-D65C-E5C7-F97E-412C7A8B9A26}"/>
                </a:ext>
              </a:extLst>
            </p:cNvPr>
            <p:cNvPicPr>
              <a:picLocks noChangeAspect="1"/>
            </p:cNvPicPr>
            <p:nvPr/>
          </p:nvPicPr>
          <p:blipFill>
            <a:blip r:embed="rId67"/>
            <a:stretch>
              <a:fillRect/>
            </a:stretch>
          </p:blipFill>
          <p:spPr>
            <a:xfrm>
              <a:off x="5785733" y="4077905"/>
              <a:ext cx="359505" cy="395062"/>
            </a:xfrm>
            <a:prstGeom prst="rect">
              <a:avLst/>
            </a:prstGeom>
          </p:spPr>
        </p:pic>
        <p:grpSp>
          <p:nvGrpSpPr>
            <p:cNvPr id="12" name="Group 11">
              <a:extLst>
                <a:ext uri="{FF2B5EF4-FFF2-40B4-BE49-F238E27FC236}">
                  <a16:creationId xmlns:a16="http://schemas.microsoft.com/office/drawing/2014/main" id="{E3B5DDB0-F4A5-82F2-FDB2-64F181E21625}"/>
                </a:ext>
                <a:ext uri="{C183D7F6-B498-43B3-948B-1728B52AA6E4}">
                  <adec:decorative xmlns:adec="http://schemas.microsoft.com/office/drawing/2017/decorative" val="1"/>
                </a:ext>
              </a:extLst>
            </p:cNvPr>
            <p:cNvGrpSpPr/>
            <p:nvPr/>
          </p:nvGrpSpPr>
          <p:grpSpPr>
            <a:xfrm>
              <a:off x="4905871" y="2621632"/>
              <a:ext cx="1491599" cy="1289438"/>
              <a:chOff x="4905871" y="2621632"/>
              <a:chExt cx="1491599" cy="1289438"/>
            </a:xfrm>
          </p:grpSpPr>
          <p:pic>
            <p:nvPicPr>
              <p:cNvPr id="13" name="Picture 2" descr="See the source image">
                <a:extLst>
                  <a:ext uri="{FF2B5EF4-FFF2-40B4-BE49-F238E27FC236}">
                    <a16:creationId xmlns:a16="http://schemas.microsoft.com/office/drawing/2014/main" id="{916A94D8-657F-B20B-8596-0F35EEED6EAF}"/>
                  </a:ext>
                </a:extLst>
              </p:cNvPr>
              <p:cNvPicPr>
                <a:picLocks noChangeAspect="1" noChangeArrowheads="1"/>
              </p:cNvPicPr>
              <p:nvPr/>
            </p:nvPicPr>
            <p:blipFill rotWithShape="1">
              <a:blip r:embed="rId72">
                <a:extLst>
                  <a:ext uri="{28A0092B-C50C-407E-A947-70E740481C1C}">
                    <a14:useLocalDpi xmlns:a14="http://schemas.microsoft.com/office/drawing/2010/main" val="0"/>
                  </a:ext>
                </a:extLst>
              </a:blip>
              <a:srcRect t="31540" b="31267"/>
              <a:stretch/>
            </p:blipFill>
            <p:spPr bwMode="auto">
              <a:xfrm>
                <a:off x="5429940" y="2621632"/>
                <a:ext cx="967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ee the source image">
                <a:extLst>
                  <a:ext uri="{FF2B5EF4-FFF2-40B4-BE49-F238E27FC236}">
                    <a16:creationId xmlns:a16="http://schemas.microsoft.com/office/drawing/2014/main" id="{12A05106-C6C7-8716-13D0-E2F1DC1509A0}"/>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064661" y="3207012"/>
                <a:ext cx="252532" cy="2525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ee the source image">
                <a:extLst>
                  <a:ext uri="{FF2B5EF4-FFF2-40B4-BE49-F238E27FC236}">
                    <a16:creationId xmlns:a16="http://schemas.microsoft.com/office/drawing/2014/main" id="{F546A8F2-D653-2A4D-4AD8-8E5FC26BDC3E}"/>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185408" y="2850985"/>
                <a:ext cx="252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con&#10;&#10;Description automatically generated">
                <a:extLst>
                  <a:ext uri="{FF2B5EF4-FFF2-40B4-BE49-F238E27FC236}">
                    <a16:creationId xmlns:a16="http://schemas.microsoft.com/office/drawing/2014/main" id="{7DD68AE6-238E-A7D0-EDE1-DD96C882AC1F}"/>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905871" y="3482248"/>
                <a:ext cx="548932" cy="428822"/>
              </a:xfrm>
              <a:prstGeom prst="rect">
                <a:avLst/>
              </a:prstGeom>
              <a:noFill/>
            </p:spPr>
          </p:pic>
        </p:grpSp>
      </p:grpSp>
      <p:sp>
        <p:nvSpPr>
          <p:cNvPr id="48" name="Rectangle: Rounded Corners 47">
            <a:extLst>
              <a:ext uri="{FF2B5EF4-FFF2-40B4-BE49-F238E27FC236}">
                <a16:creationId xmlns:a16="http://schemas.microsoft.com/office/drawing/2014/main" id="{4FDBC4C7-BB44-D110-FC11-DDDC2D8B9CF4}"/>
              </a:ext>
              <a:ext uri="{C183D7F6-B498-43B3-948B-1728B52AA6E4}">
                <adec:decorative xmlns:adec="http://schemas.microsoft.com/office/drawing/2017/decorative" val="1"/>
              </a:ext>
            </a:extLst>
          </p:cNvPr>
          <p:cNvSpPr/>
          <p:nvPr/>
        </p:nvSpPr>
        <p:spPr>
          <a:xfrm>
            <a:off x="10301313" y="188131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Corporate comms &amp; news</a:t>
            </a:r>
          </a:p>
        </p:txBody>
      </p:sp>
      <p:sp>
        <p:nvSpPr>
          <p:cNvPr id="454" name="Rectangle: Rounded Corners 453">
            <a:extLst>
              <a:ext uri="{FF2B5EF4-FFF2-40B4-BE49-F238E27FC236}">
                <a16:creationId xmlns:a16="http://schemas.microsoft.com/office/drawing/2014/main" id="{A28DFA8D-65CD-37CC-C84A-FAD9D99568B1}"/>
              </a:ext>
              <a:ext uri="{C183D7F6-B498-43B3-948B-1728B52AA6E4}">
                <adec:decorative xmlns:adec="http://schemas.microsoft.com/office/drawing/2017/decorative" val="1"/>
              </a:ext>
            </a:extLst>
          </p:cNvPr>
          <p:cNvSpPr/>
          <p:nvPr/>
        </p:nvSpPr>
        <p:spPr>
          <a:xfrm>
            <a:off x="10395054"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sp>
        <p:nvSpPr>
          <p:cNvPr id="455" name="Rectangle: Rounded Corners 454">
            <a:extLst>
              <a:ext uri="{FF2B5EF4-FFF2-40B4-BE49-F238E27FC236}">
                <a16:creationId xmlns:a16="http://schemas.microsoft.com/office/drawing/2014/main" id="{9622123A-E43C-FB56-BED3-862F7870A988}"/>
              </a:ext>
              <a:ext uri="{C183D7F6-B498-43B3-948B-1728B52AA6E4}">
                <adec:decorative xmlns:adec="http://schemas.microsoft.com/office/drawing/2017/decorative" val="1"/>
              </a:ext>
            </a:extLst>
          </p:cNvPr>
          <p:cNvSpPr/>
          <p:nvPr/>
        </p:nvSpPr>
        <p:spPr>
          <a:xfrm>
            <a:off x="10451791" y="206856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456" name="Rectangle: Rounded Corners 455">
            <a:extLst>
              <a:ext uri="{FF2B5EF4-FFF2-40B4-BE49-F238E27FC236}">
                <a16:creationId xmlns:a16="http://schemas.microsoft.com/office/drawing/2014/main" id="{A1983566-A0A4-64FE-8F57-4ECAC5F125DF}"/>
              </a:ext>
              <a:ext uri="{C183D7F6-B498-43B3-948B-1728B52AA6E4}">
                <adec:decorative xmlns:adec="http://schemas.microsoft.com/office/drawing/2017/decorative" val="1"/>
              </a:ext>
            </a:extLst>
          </p:cNvPr>
          <p:cNvSpPr/>
          <p:nvPr/>
        </p:nvSpPr>
        <p:spPr>
          <a:xfrm>
            <a:off x="10584371" y="227380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Knowledge &amp; updates</a:t>
            </a:r>
          </a:p>
        </p:txBody>
      </p:sp>
      <p:sp>
        <p:nvSpPr>
          <p:cNvPr id="468" name="Rectangle: Rounded Corners 467">
            <a:extLst>
              <a:ext uri="{FF2B5EF4-FFF2-40B4-BE49-F238E27FC236}">
                <a16:creationId xmlns:a16="http://schemas.microsoft.com/office/drawing/2014/main" id="{16B51463-39E0-F262-2900-A0A30263E5DF}"/>
              </a:ext>
              <a:ext uri="{C183D7F6-B498-43B3-948B-1728B52AA6E4}">
                <adec:decorative xmlns:adec="http://schemas.microsoft.com/office/drawing/2017/decorative" val="1"/>
              </a:ext>
            </a:extLst>
          </p:cNvPr>
          <p:cNvSpPr/>
          <p:nvPr/>
        </p:nvSpPr>
        <p:spPr>
          <a:xfrm>
            <a:off x="10655558"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prstClr val="black">
                    <a:lumMod val="65000"/>
                    <a:lumOff val="35000"/>
                  </a:prstClr>
                </a:solidFill>
                <a:latin typeface="Calibri" panose="020F0502020204030204"/>
              </a:rPr>
              <a:t>Culture of feedback</a:t>
            </a:r>
            <a:endPar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69" name="Rectangle: Rounded Corners 468">
            <a:extLst>
              <a:ext uri="{FF2B5EF4-FFF2-40B4-BE49-F238E27FC236}">
                <a16:creationId xmlns:a16="http://schemas.microsoft.com/office/drawing/2014/main" id="{5ADBC12E-78BA-A506-B707-73D2CE458B79}"/>
              </a:ext>
              <a:ext uri="{C183D7F6-B498-43B3-948B-1728B52AA6E4}">
                <adec:decorative xmlns:adec="http://schemas.microsoft.com/office/drawing/2017/decorative" val="1"/>
              </a:ext>
            </a:extLst>
          </p:cNvPr>
          <p:cNvSpPr/>
          <p:nvPr/>
        </p:nvSpPr>
        <p:spPr>
          <a:xfrm>
            <a:off x="10611878" y="268802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470" name="Rectangle: Rounded Corners 469">
            <a:extLst>
              <a:ext uri="{FF2B5EF4-FFF2-40B4-BE49-F238E27FC236}">
                <a16:creationId xmlns:a16="http://schemas.microsoft.com/office/drawing/2014/main" id="{7CF862FC-AB08-CEE3-4FE8-F735A82181BE}"/>
              </a:ext>
              <a:ext uri="{C183D7F6-B498-43B3-948B-1728B52AA6E4}">
                <adec:decorative xmlns:adec="http://schemas.microsoft.com/office/drawing/2017/decorative" val="1"/>
              </a:ext>
            </a:extLst>
          </p:cNvPr>
          <p:cNvSpPr/>
          <p:nvPr/>
        </p:nvSpPr>
        <p:spPr>
          <a:xfrm>
            <a:off x="10528612" y="28822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grpSp>
        <p:nvGrpSpPr>
          <p:cNvPr id="471" name="Group 470">
            <a:extLst>
              <a:ext uri="{FF2B5EF4-FFF2-40B4-BE49-F238E27FC236}">
                <a16:creationId xmlns:a16="http://schemas.microsoft.com/office/drawing/2014/main" id="{4354EBD1-8490-0589-3E9B-51D67A3CCBC5}"/>
              </a:ext>
            </a:extLst>
          </p:cNvPr>
          <p:cNvGrpSpPr/>
          <p:nvPr/>
        </p:nvGrpSpPr>
        <p:grpSpPr>
          <a:xfrm>
            <a:off x="11224567" y="1756269"/>
            <a:ext cx="953999" cy="1462014"/>
            <a:chOff x="8060775" y="2014240"/>
            <a:chExt cx="1664918" cy="2513527"/>
          </a:xfrm>
        </p:grpSpPr>
        <p:pic>
          <p:nvPicPr>
            <p:cNvPr id="496" name="Picture 495" descr="A close up of a logo&#10;&#10;Description automatically generated">
              <a:extLst>
                <a:ext uri="{FF2B5EF4-FFF2-40B4-BE49-F238E27FC236}">
                  <a16:creationId xmlns:a16="http://schemas.microsoft.com/office/drawing/2014/main" id="{0B1CAC55-74D6-13DC-CD4A-F3995B24F0E4}"/>
                </a:ext>
              </a:extLst>
            </p:cNvPr>
            <p:cNvPicPr>
              <a:picLocks noChangeAspect="1"/>
            </p:cNvPicPr>
            <p:nvPr/>
          </p:nvPicPr>
          <p:blipFill>
            <a:blip r:embed="rId75"/>
            <a:stretch>
              <a:fillRect/>
            </a:stretch>
          </p:blipFill>
          <p:spPr>
            <a:xfrm>
              <a:off x="9159504" y="2014240"/>
              <a:ext cx="566189" cy="566189"/>
            </a:xfrm>
            <a:prstGeom prst="rect">
              <a:avLst/>
            </a:prstGeom>
          </p:spPr>
        </p:pic>
        <p:pic>
          <p:nvPicPr>
            <p:cNvPr id="504" name="Picture 503" descr="A close up of a logo&#10;&#10;Description automatically generated">
              <a:extLst>
                <a:ext uri="{FF2B5EF4-FFF2-40B4-BE49-F238E27FC236}">
                  <a16:creationId xmlns:a16="http://schemas.microsoft.com/office/drawing/2014/main" id="{EB9A4898-9EA3-9CC1-D110-3DED6490095C}"/>
                </a:ext>
              </a:extLst>
            </p:cNvPr>
            <p:cNvPicPr>
              <a:picLocks noChangeAspect="1"/>
            </p:cNvPicPr>
            <p:nvPr/>
          </p:nvPicPr>
          <p:blipFill>
            <a:blip r:embed="rId56"/>
            <a:stretch>
              <a:fillRect/>
            </a:stretch>
          </p:blipFill>
          <p:spPr>
            <a:xfrm>
              <a:off x="8060775" y="2032750"/>
              <a:ext cx="602155" cy="602155"/>
            </a:xfrm>
            <a:prstGeom prst="rect">
              <a:avLst/>
            </a:prstGeom>
          </p:spPr>
        </p:pic>
        <p:pic>
          <p:nvPicPr>
            <p:cNvPr id="505" name="Picture 504" descr="Microsoft Teams app icon">
              <a:extLst>
                <a:ext uri="{FF2B5EF4-FFF2-40B4-BE49-F238E27FC236}">
                  <a16:creationId xmlns:a16="http://schemas.microsoft.com/office/drawing/2014/main" id="{91C95DBB-1742-1494-3325-8E0640031785}"/>
                </a:ext>
              </a:extLst>
            </p:cNvPr>
            <p:cNvPicPr>
              <a:picLocks noChangeAspect="1"/>
            </p:cNvPicPr>
            <p:nvPr/>
          </p:nvPicPr>
          <p:blipFill>
            <a:blip r:embed="rId48"/>
            <a:stretch>
              <a:fillRect/>
            </a:stretch>
          </p:blipFill>
          <p:spPr>
            <a:xfrm>
              <a:off x="8752232" y="2367267"/>
              <a:ext cx="571616" cy="541685"/>
            </a:xfrm>
            <a:prstGeom prst="rect">
              <a:avLst/>
            </a:prstGeom>
          </p:spPr>
        </p:pic>
        <p:pic>
          <p:nvPicPr>
            <p:cNvPr id="506" name="Picture 505" descr="A close up of a logo&#10;&#10;Description automatically generated">
              <a:extLst>
                <a:ext uri="{FF2B5EF4-FFF2-40B4-BE49-F238E27FC236}">
                  <a16:creationId xmlns:a16="http://schemas.microsoft.com/office/drawing/2014/main" id="{F83DA6CB-FC26-6758-098B-4D67882EB2E7}"/>
                </a:ext>
              </a:extLst>
            </p:cNvPr>
            <p:cNvPicPr>
              <a:picLocks noChangeAspect="1"/>
            </p:cNvPicPr>
            <p:nvPr/>
          </p:nvPicPr>
          <p:blipFill>
            <a:blip r:embed="rId56"/>
            <a:stretch>
              <a:fillRect/>
            </a:stretch>
          </p:blipFill>
          <p:spPr>
            <a:xfrm>
              <a:off x="8689754" y="3420691"/>
              <a:ext cx="602155" cy="602155"/>
            </a:xfrm>
            <a:prstGeom prst="rect">
              <a:avLst/>
            </a:prstGeom>
          </p:spPr>
        </p:pic>
        <p:pic>
          <p:nvPicPr>
            <p:cNvPr id="507" name="Picture 506" descr="Icon&#10;&#10;Description automatically generated with low confidence">
              <a:extLst>
                <a:ext uri="{FF2B5EF4-FFF2-40B4-BE49-F238E27FC236}">
                  <a16:creationId xmlns:a16="http://schemas.microsoft.com/office/drawing/2014/main" id="{3445DF9A-D935-48A7-5118-BF268D378405}"/>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508" name="Picture 507" descr="Logo for Insights">
              <a:extLst>
                <a:ext uri="{FF2B5EF4-FFF2-40B4-BE49-F238E27FC236}">
                  <a16:creationId xmlns:a16="http://schemas.microsoft.com/office/drawing/2014/main" id="{009F2394-F76C-F9AC-6061-F38D44FC18CC}"/>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8390148" y="4257767"/>
              <a:ext cx="270000" cy="270000"/>
            </a:xfrm>
            <a:prstGeom prst="rect">
              <a:avLst/>
            </a:prstGeom>
          </p:spPr>
        </p:pic>
        <p:pic>
          <p:nvPicPr>
            <p:cNvPr id="509" name="Picture 508" descr="Viva Topics Logo">
              <a:extLst>
                <a:ext uri="{FF2B5EF4-FFF2-40B4-BE49-F238E27FC236}">
                  <a16:creationId xmlns:a16="http://schemas.microsoft.com/office/drawing/2014/main" id="{9D208668-40A6-76CF-E4F5-5C943A8698A8}"/>
                </a:ext>
              </a:extLst>
            </p:cNvPr>
            <p:cNvPicPr>
              <a:picLocks noChangeAspect="1"/>
            </p:cNvPicPr>
            <p:nvPr/>
          </p:nvPicPr>
          <p:blipFill>
            <a:blip r:embed="rId77">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510" name="Picture 509">
              <a:extLst>
                <a:ext uri="{FF2B5EF4-FFF2-40B4-BE49-F238E27FC236}">
                  <a16:creationId xmlns:a16="http://schemas.microsoft.com/office/drawing/2014/main" id="{6AA83E10-F5B5-F468-F649-C278C75AD128}"/>
                </a:ext>
              </a:extLst>
            </p:cNvPr>
            <p:cNvPicPr>
              <a:picLocks noChangeAspect="1"/>
            </p:cNvPicPr>
            <p:nvPr/>
          </p:nvPicPr>
          <p:blipFill>
            <a:blip r:embed="rId78" cstate="print">
              <a:extLst>
                <a:ext uri="{28A0092B-C50C-407E-A947-70E740481C1C}">
                  <a14:useLocalDpi xmlns:a14="http://schemas.microsoft.com/office/drawing/2010/main" val="0"/>
                </a:ext>
              </a:extLst>
            </a:blip>
            <a:srcRect/>
            <a:stretch/>
          </p:blipFill>
          <p:spPr>
            <a:xfrm>
              <a:off x="8760711" y="4246186"/>
              <a:ext cx="270000" cy="270000"/>
            </a:xfrm>
            <a:prstGeom prst="rect">
              <a:avLst/>
            </a:prstGeom>
          </p:spPr>
        </p:pic>
        <p:pic>
          <p:nvPicPr>
            <p:cNvPr id="511" name="Picture 510" descr="A picture containing toy, vector graphics&#10;&#10;Description automatically generated">
              <a:extLst>
                <a:ext uri="{FF2B5EF4-FFF2-40B4-BE49-F238E27FC236}">
                  <a16:creationId xmlns:a16="http://schemas.microsoft.com/office/drawing/2014/main" id="{FFE5DA0D-85BB-6A16-A9CD-6BDE5018BA64}"/>
                </a:ext>
              </a:extLst>
            </p:cNvPr>
            <p:cNvPicPr>
              <a:picLocks noChangeAspect="1"/>
            </p:cNvPicPr>
            <p:nvPr/>
          </p:nvPicPr>
          <p:blipFill rotWithShape="1">
            <a:blip r:embed="rId79"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512" name="Picture 511" descr="Viva Engage icon">
              <a:extLst>
                <a:ext uri="{FF2B5EF4-FFF2-40B4-BE49-F238E27FC236}">
                  <a16:creationId xmlns:a16="http://schemas.microsoft.com/office/drawing/2014/main" id="{E20DD65F-06DF-9502-9B2E-DA4D62565DE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513" name="Picture 512" descr="Icon&#10;&#10;Description automatically generated">
              <a:extLst>
                <a:ext uri="{FF2B5EF4-FFF2-40B4-BE49-F238E27FC236}">
                  <a16:creationId xmlns:a16="http://schemas.microsoft.com/office/drawing/2014/main" id="{C29EA8F9-BD80-852A-EE5B-1C8EBFC3C71A}"/>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514" name="Picture 513" descr="Viva Connections Logo">
              <a:extLst>
                <a:ext uri="{FF2B5EF4-FFF2-40B4-BE49-F238E27FC236}">
                  <a16:creationId xmlns:a16="http://schemas.microsoft.com/office/drawing/2014/main" id="{C718C0D4-74DF-CDBC-5DFA-B59ABBBADECC}"/>
                </a:ext>
              </a:extLst>
            </p:cNvPr>
            <p:cNvPicPr>
              <a:picLocks noChangeAspect="1"/>
            </p:cNvPicPr>
            <p:nvPr/>
          </p:nvPicPr>
          <p:blipFill>
            <a:blip r:embed="rId81">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515" name="Picture 514" descr="A purple and pink logo&#10;&#10;Description automatically generated">
              <a:extLst>
                <a:ext uri="{FF2B5EF4-FFF2-40B4-BE49-F238E27FC236}">
                  <a16:creationId xmlns:a16="http://schemas.microsoft.com/office/drawing/2014/main" id="{E54F0D90-2982-DC77-360E-179D87DA13DA}"/>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pic>
        <p:nvPicPr>
          <p:cNvPr id="517" name="Picture 516" descr="A blue and white diamond&#10;&#10;Description automatically generated">
            <a:extLst>
              <a:ext uri="{FF2B5EF4-FFF2-40B4-BE49-F238E27FC236}">
                <a16:creationId xmlns:a16="http://schemas.microsoft.com/office/drawing/2014/main" id="{E57BE33C-95B5-2C46-C734-139B5F62D3D9}"/>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5851004" y="4134390"/>
            <a:ext cx="231583" cy="231583"/>
          </a:xfrm>
          <a:prstGeom prst="rect">
            <a:avLst/>
          </a:prstGeom>
        </p:spPr>
      </p:pic>
      <p:sp>
        <p:nvSpPr>
          <p:cNvPr id="518" name="Rectangle: Rounded Corners 517">
            <a:extLst>
              <a:ext uri="{FF2B5EF4-FFF2-40B4-BE49-F238E27FC236}">
                <a16:creationId xmlns:a16="http://schemas.microsoft.com/office/drawing/2014/main" id="{C1A0F8DD-CB59-5F9B-0D95-2A76FD14DA93}"/>
              </a:ext>
              <a:ext uri="{C183D7F6-B498-43B3-948B-1728B52AA6E4}">
                <adec:decorative xmlns:adec="http://schemas.microsoft.com/office/drawing/2017/decorative" val="1"/>
              </a:ext>
            </a:extLst>
          </p:cNvPr>
          <p:cNvSpPr/>
          <p:nvPr/>
        </p:nvSpPr>
        <p:spPr>
          <a:xfrm>
            <a:off x="4876847" y="307589"/>
            <a:ext cx="1018713"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grpSp>
        <p:nvGrpSpPr>
          <p:cNvPr id="519" name="Group 518">
            <a:extLst>
              <a:ext uri="{FF2B5EF4-FFF2-40B4-BE49-F238E27FC236}">
                <a16:creationId xmlns:a16="http://schemas.microsoft.com/office/drawing/2014/main" id="{F8A49E15-D633-B5BA-6021-3E0E02F76EDA}"/>
              </a:ext>
            </a:extLst>
          </p:cNvPr>
          <p:cNvGrpSpPr/>
          <p:nvPr/>
        </p:nvGrpSpPr>
        <p:grpSpPr>
          <a:xfrm>
            <a:off x="3862315" y="154676"/>
            <a:ext cx="5741158" cy="1756011"/>
            <a:chOff x="2238580" y="2081454"/>
            <a:chExt cx="8912407" cy="2721591"/>
          </a:xfrm>
        </p:grpSpPr>
        <p:pic>
          <p:nvPicPr>
            <p:cNvPr id="520" name="Picture 519" descr="A close up of a logo&#10;&#10;Description automatically generated">
              <a:extLst>
                <a:ext uri="{FF2B5EF4-FFF2-40B4-BE49-F238E27FC236}">
                  <a16:creationId xmlns:a16="http://schemas.microsoft.com/office/drawing/2014/main" id="{04D25D1D-95F3-3584-BB0F-E2DC4502078E}"/>
                </a:ext>
              </a:extLst>
            </p:cNvPr>
            <p:cNvPicPr>
              <a:picLocks noChangeAspect="1"/>
            </p:cNvPicPr>
            <p:nvPr/>
          </p:nvPicPr>
          <p:blipFill>
            <a:blip r:embed="rId50"/>
            <a:stretch>
              <a:fillRect/>
            </a:stretch>
          </p:blipFill>
          <p:spPr>
            <a:xfrm>
              <a:off x="2993169" y="4183210"/>
              <a:ext cx="574770" cy="574770"/>
            </a:xfrm>
            <a:prstGeom prst="rect">
              <a:avLst/>
            </a:prstGeom>
            <a:noFill/>
            <a:ln w="12700" cap="flat">
              <a:noFill/>
              <a:prstDash val="dash"/>
              <a:miter/>
            </a:ln>
          </p:spPr>
        </p:pic>
        <p:pic>
          <p:nvPicPr>
            <p:cNvPr id="521" name="Picture 520" descr="A picture containing businesscard, text&#10;&#10;Description automatically generated">
              <a:extLst>
                <a:ext uri="{FF2B5EF4-FFF2-40B4-BE49-F238E27FC236}">
                  <a16:creationId xmlns:a16="http://schemas.microsoft.com/office/drawing/2014/main" id="{BC937274-3A8A-D35C-C985-90CA9B80C6DA}"/>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522" name="Picture 521" descr="A close up of a logo&#10;&#10;Description automatically generated">
              <a:extLst>
                <a:ext uri="{FF2B5EF4-FFF2-40B4-BE49-F238E27FC236}">
                  <a16:creationId xmlns:a16="http://schemas.microsoft.com/office/drawing/2014/main" id="{3955A447-3444-0C0E-7C1B-663DD089E239}"/>
                </a:ext>
              </a:extLst>
            </p:cNvPr>
            <p:cNvPicPr>
              <a:picLocks noChangeAspect="1"/>
            </p:cNvPicPr>
            <p:nvPr/>
          </p:nvPicPr>
          <p:blipFill>
            <a:blip r:embed="rId85"/>
            <a:stretch>
              <a:fillRect/>
            </a:stretch>
          </p:blipFill>
          <p:spPr>
            <a:xfrm>
              <a:off x="2483890" y="3463667"/>
              <a:ext cx="676555" cy="676551"/>
            </a:xfrm>
            <a:prstGeom prst="rect">
              <a:avLst/>
            </a:prstGeom>
            <a:noFill/>
            <a:ln w="12700" cap="flat">
              <a:noFill/>
              <a:prstDash val="dash"/>
              <a:miter/>
            </a:ln>
          </p:spPr>
        </p:pic>
        <p:pic>
          <p:nvPicPr>
            <p:cNvPr id="523" name="Picture 522" descr="A picture containing object&#10;&#10;Description automatically generated">
              <a:extLst>
                <a:ext uri="{FF2B5EF4-FFF2-40B4-BE49-F238E27FC236}">
                  <a16:creationId xmlns:a16="http://schemas.microsoft.com/office/drawing/2014/main" id="{FEC2D386-87E9-982A-B666-376ABBB3A7D3}"/>
                </a:ext>
              </a:extLst>
            </p:cNvPr>
            <p:cNvPicPr>
              <a:picLocks noChangeAspect="1"/>
            </p:cNvPicPr>
            <p:nvPr/>
          </p:nvPicPr>
          <p:blipFill>
            <a:blip r:embed="rId86"/>
            <a:stretch>
              <a:fillRect/>
            </a:stretch>
          </p:blipFill>
          <p:spPr>
            <a:xfrm>
              <a:off x="2238580" y="3165413"/>
              <a:ext cx="574770" cy="574770"/>
            </a:xfrm>
            <a:prstGeom prst="rect">
              <a:avLst/>
            </a:prstGeom>
            <a:noFill/>
            <a:ln w="12700" cap="flat">
              <a:noFill/>
              <a:prstDash val="dash"/>
              <a:miter/>
            </a:ln>
          </p:spPr>
        </p:pic>
        <p:pic>
          <p:nvPicPr>
            <p:cNvPr id="524" name="Picture 523">
              <a:extLst>
                <a:ext uri="{FF2B5EF4-FFF2-40B4-BE49-F238E27FC236}">
                  <a16:creationId xmlns:a16="http://schemas.microsoft.com/office/drawing/2014/main" id="{7CB89BA5-7710-FCC6-2265-E2242C409DA6}"/>
                </a:ext>
              </a:extLst>
            </p:cNvPr>
            <p:cNvPicPr>
              <a:picLocks noChangeAspect="1"/>
            </p:cNvPicPr>
            <p:nvPr/>
          </p:nvPicPr>
          <p:blipFill>
            <a:blip r:embed="rId87"/>
            <a:stretch>
              <a:fillRect/>
            </a:stretch>
          </p:blipFill>
          <p:spPr>
            <a:xfrm>
              <a:off x="2698798" y="3298380"/>
              <a:ext cx="324632" cy="287175"/>
            </a:xfrm>
            <a:prstGeom prst="rect">
              <a:avLst/>
            </a:prstGeom>
          </p:spPr>
        </p:pic>
        <p:pic>
          <p:nvPicPr>
            <p:cNvPr id="525" name="Picture 524" descr="Microsoft Teams app icon">
              <a:extLst>
                <a:ext uri="{FF2B5EF4-FFF2-40B4-BE49-F238E27FC236}">
                  <a16:creationId xmlns:a16="http://schemas.microsoft.com/office/drawing/2014/main" id="{49BD5ECC-4E85-EF1E-53BF-7BC99E38033D}"/>
                </a:ext>
              </a:extLst>
            </p:cNvPr>
            <p:cNvPicPr>
              <a:picLocks noChangeAspect="1"/>
            </p:cNvPicPr>
            <p:nvPr/>
          </p:nvPicPr>
          <p:blipFill>
            <a:blip r:embed="rId48"/>
            <a:stretch>
              <a:fillRect/>
            </a:stretch>
          </p:blipFill>
          <p:spPr>
            <a:xfrm>
              <a:off x="8513200" y="2473487"/>
              <a:ext cx="574770" cy="574770"/>
            </a:xfrm>
            <a:prstGeom prst="rect">
              <a:avLst/>
            </a:prstGeom>
            <a:noFill/>
            <a:ln w="12700" cap="flat">
              <a:noFill/>
              <a:prstDash val="dash"/>
              <a:miter/>
            </a:ln>
          </p:spPr>
        </p:pic>
        <p:pic>
          <p:nvPicPr>
            <p:cNvPr id="526" name="Picture 525" descr="Excel app icon">
              <a:extLst>
                <a:ext uri="{FF2B5EF4-FFF2-40B4-BE49-F238E27FC236}">
                  <a16:creationId xmlns:a16="http://schemas.microsoft.com/office/drawing/2014/main" id="{2E529FA8-D446-0DA3-D308-6EB9703851F1}"/>
                </a:ext>
              </a:extLst>
            </p:cNvPr>
            <p:cNvPicPr>
              <a:picLocks noChangeAspect="1"/>
            </p:cNvPicPr>
            <p:nvPr/>
          </p:nvPicPr>
          <p:blipFill>
            <a:blip r:embed="rId88"/>
            <a:stretch>
              <a:fillRect/>
            </a:stretch>
          </p:blipFill>
          <p:spPr>
            <a:xfrm>
              <a:off x="8035760" y="2127055"/>
              <a:ext cx="574195" cy="574193"/>
            </a:xfrm>
            <a:prstGeom prst="rect">
              <a:avLst/>
            </a:prstGeom>
            <a:noFill/>
            <a:ln w="12700" cap="flat">
              <a:noFill/>
              <a:prstDash val="dash"/>
              <a:miter/>
            </a:ln>
          </p:spPr>
        </p:pic>
        <p:pic>
          <p:nvPicPr>
            <p:cNvPr id="527" name="Picture 526" descr="OneNote app icon">
              <a:extLst>
                <a:ext uri="{FF2B5EF4-FFF2-40B4-BE49-F238E27FC236}">
                  <a16:creationId xmlns:a16="http://schemas.microsoft.com/office/drawing/2014/main" id="{16A467CB-B318-9436-2CA6-105E19BBCE4A}"/>
                </a:ext>
              </a:extLst>
            </p:cNvPr>
            <p:cNvPicPr>
              <a:picLocks noChangeAspect="1"/>
            </p:cNvPicPr>
            <p:nvPr/>
          </p:nvPicPr>
          <p:blipFill>
            <a:blip r:embed="rId55"/>
            <a:stretch>
              <a:fillRect/>
            </a:stretch>
          </p:blipFill>
          <p:spPr>
            <a:xfrm>
              <a:off x="8470249" y="2127055"/>
              <a:ext cx="574195" cy="574193"/>
            </a:xfrm>
            <a:prstGeom prst="rect">
              <a:avLst/>
            </a:prstGeom>
            <a:noFill/>
            <a:ln w="12700" cap="flat">
              <a:noFill/>
              <a:prstDash val="dash"/>
              <a:miter/>
            </a:ln>
          </p:spPr>
        </p:pic>
        <p:pic>
          <p:nvPicPr>
            <p:cNvPr id="528" name="Picture 527" descr="PowerPoint app icon">
              <a:extLst>
                <a:ext uri="{FF2B5EF4-FFF2-40B4-BE49-F238E27FC236}">
                  <a16:creationId xmlns:a16="http://schemas.microsoft.com/office/drawing/2014/main" id="{442C94D9-F578-6B02-6591-1B088D70842C}"/>
                </a:ext>
              </a:extLst>
            </p:cNvPr>
            <p:cNvPicPr>
              <a:picLocks noChangeAspect="1"/>
            </p:cNvPicPr>
            <p:nvPr/>
          </p:nvPicPr>
          <p:blipFill>
            <a:blip r:embed="rId58"/>
            <a:stretch>
              <a:fillRect/>
            </a:stretch>
          </p:blipFill>
          <p:spPr>
            <a:xfrm>
              <a:off x="9282358" y="2127055"/>
              <a:ext cx="574195" cy="574193"/>
            </a:xfrm>
            <a:prstGeom prst="rect">
              <a:avLst/>
            </a:prstGeom>
            <a:noFill/>
            <a:ln w="12700" cap="flat">
              <a:noFill/>
              <a:prstDash val="dash"/>
              <a:miter/>
            </a:ln>
          </p:spPr>
        </p:pic>
        <p:pic>
          <p:nvPicPr>
            <p:cNvPr id="529" name="Picture 528" descr="A close up of a logo&#10;&#10;Description automatically generated">
              <a:extLst>
                <a:ext uri="{FF2B5EF4-FFF2-40B4-BE49-F238E27FC236}">
                  <a16:creationId xmlns:a16="http://schemas.microsoft.com/office/drawing/2014/main" id="{E067AADA-DF4A-4513-6ABA-8CD4412203A2}"/>
                </a:ext>
              </a:extLst>
            </p:cNvPr>
            <p:cNvPicPr>
              <a:picLocks noChangeAspect="1"/>
            </p:cNvPicPr>
            <p:nvPr/>
          </p:nvPicPr>
          <p:blipFill>
            <a:blip r:embed="rId89"/>
            <a:stretch>
              <a:fillRect/>
            </a:stretch>
          </p:blipFill>
          <p:spPr>
            <a:xfrm>
              <a:off x="8880292" y="2127055"/>
              <a:ext cx="574195" cy="574193"/>
            </a:xfrm>
            <a:prstGeom prst="rect">
              <a:avLst/>
            </a:prstGeom>
            <a:noFill/>
            <a:ln w="12700" cap="flat">
              <a:noFill/>
              <a:prstDash val="dash"/>
              <a:miter/>
            </a:ln>
          </p:spPr>
        </p:pic>
        <p:pic>
          <p:nvPicPr>
            <p:cNvPr id="530" name="Picture 529" descr="A picture containing table&#10;&#10;Description automatically generated">
              <a:extLst>
                <a:ext uri="{FF2B5EF4-FFF2-40B4-BE49-F238E27FC236}">
                  <a16:creationId xmlns:a16="http://schemas.microsoft.com/office/drawing/2014/main" id="{6C49E4CC-1D11-2123-7EF1-2D6D257A3091}"/>
                </a:ext>
              </a:extLst>
            </p:cNvPr>
            <p:cNvPicPr>
              <a:picLocks noChangeAspect="1"/>
            </p:cNvPicPr>
            <p:nvPr/>
          </p:nvPicPr>
          <p:blipFill>
            <a:blip r:embed="rId90"/>
            <a:stretch>
              <a:fillRect/>
            </a:stretch>
          </p:blipFill>
          <p:spPr>
            <a:xfrm>
              <a:off x="10054712" y="2081454"/>
              <a:ext cx="617357" cy="617357"/>
            </a:xfrm>
            <a:prstGeom prst="rect">
              <a:avLst/>
            </a:prstGeom>
          </p:spPr>
        </p:pic>
        <p:pic>
          <p:nvPicPr>
            <p:cNvPr id="531" name="Picture 530" descr="A close up of a logo&#10;&#10;Description automatically generated">
              <a:extLst>
                <a:ext uri="{FF2B5EF4-FFF2-40B4-BE49-F238E27FC236}">
                  <a16:creationId xmlns:a16="http://schemas.microsoft.com/office/drawing/2014/main" id="{20CEDD8D-43D2-751F-E6CD-FBC38687E64D}"/>
                </a:ext>
              </a:extLst>
            </p:cNvPr>
            <p:cNvPicPr>
              <a:picLocks noChangeAspect="1"/>
            </p:cNvPicPr>
            <p:nvPr/>
          </p:nvPicPr>
          <p:blipFill>
            <a:blip r:embed="rId75"/>
            <a:stretch>
              <a:fillRect/>
            </a:stretch>
          </p:blipFill>
          <p:spPr>
            <a:xfrm>
              <a:off x="9643411" y="2083891"/>
              <a:ext cx="617357" cy="617357"/>
            </a:xfrm>
            <a:prstGeom prst="rect">
              <a:avLst/>
            </a:prstGeom>
          </p:spPr>
        </p:pic>
        <p:pic>
          <p:nvPicPr>
            <p:cNvPr id="532" name="Picture 531" descr="A close up of a logo&#10;&#10;Description automatically generated">
              <a:extLst>
                <a:ext uri="{FF2B5EF4-FFF2-40B4-BE49-F238E27FC236}">
                  <a16:creationId xmlns:a16="http://schemas.microsoft.com/office/drawing/2014/main" id="{653687C1-8878-52D1-D9DD-692DFC32A797}"/>
                </a:ext>
              </a:extLst>
            </p:cNvPr>
            <p:cNvPicPr>
              <a:picLocks noChangeAspect="1"/>
            </p:cNvPicPr>
            <p:nvPr/>
          </p:nvPicPr>
          <p:blipFill>
            <a:blip r:embed="rId91"/>
            <a:stretch>
              <a:fillRect/>
            </a:stretch>
          </p:blipFill>
          <p:spPr>
            <a:xfrm>
              <a:off x="10533630" y="2094899"/>
              <a:ext cx="617357" cy="617357"/>
            </a:xfrm>
            <a:prstGeom prst="rect">
              <a:avLst/>
            </a:prstGeom>
          </p:spPr>
        </p:pic>
        <p:pic>
          <p:nvPicPr>
            <p:cNvPr id="533" name="Picture 532">
              <a:extLst>
                <a:ext uri="{FF2B5EF4-FFF2-40B4-BE49-F238E27FC236}">
                  <a16:creationId xmlns:a16="http://schemas.microsoft.com/office/drawing/2014/main" id="{8BAD3920-ECBA-9E24-2E94-838B7612C2BC}"/>
                </a:ext>
              </a:extLst>
            </p:cNvPr>
            <p:cNvPicPr>
              <a:picLocks noChangeAspect="1"/>
            </p:cNvPicPr>
            <p:nvPr/>
          </p:nvPicPr>
          <p:blipFill>
            <a:blip r:embed="rId92"/>
            <a:stretch>
              <a:fillRect/>
            </a:stretch>
          </p:blipFill>
          <p:spPr>
            <a:xfrm>
              <a:off x="2822191" y="2937624"/>
              <a:ext cx="367364" cy="321442"/>
            </a:xfrm>
            <a:prstGeom prst="rect">
              <a:avLst/>
            </a:prstGeom>
          </p:spPr>
        </p:pic>
        <p:pic>
          <p:nvPicPr>
            <p:cNvPr id="534" name="Picture 533" descr="Logo&#10;&#10;Description automatically generated">
              <a:extLst>
                <a:ext uri="{FF2B5EF4-FFF2-40B4-BE49-F238E27FC236}">
                  <a16:creationId xmlns:a16="http://schemas.microsoft.com/office/drawing/2014/main" id="{CF030CC5-139A-3978-989B-EDC1F4EE32C8}"/>
                </a:ext>
              </a:extLst>
            </p:cNvPr>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535" name="Picture 2" descr="Shape&#10;&#10;Description automatically generated">
              <a:extLst>
                <a:ext uri="{FF2B5EF4-FFF2-40B4-BE49-F238E27FC236}">
                  <a16:creationId xmlns:a16="http://schemas.microsoft.com/office/drawing/2014/main" id="{B57C6162-B7BD-86FF-2A9A-A1ACAE6EF75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536" name="Picture 535" descr="Logo for Insights">
              <a:extLst>
                <a:ext uri="{FF2B5EF4-FFF2-40B4-BE49-F238E27FC236}">
                  <a16:creationId xmlns:a16="http://schemas.microsoft.com/office/drawing/2014/main" id="{D9ADE69B-7E67-C44D-9245-A145EF3E3C5A}"/>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538" name="Picture 2">
              <a:extLst>
                <a:ext uri="{FF2B5EF4-FFF2-40B4-BE49-F238E27FC236}">
                  <a16:creationId xmlns:a16="http://schemas.microsoft.com/office/drawing/2014/main" id="{1661A38A-349A-6D72-CCE5-2B7D40D9FD48}"/>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539" name="Picture 538" descr="Viva Goals icon">
              <a:extLst>
                <a:ext uri="{FF2B5EF4-FFF2-40B4-BE49-F238E27FC236}">
                  <a16:creationId xmlns:a16="http://schemas.microsoft.com/office/drawing/2014/main" id="{FFA628AC-EF4F-8906-C5D9-0012D3DE37C7}"/>
                </a:ext>
              </a:extLst>
            </p:cNvPr>
            <p:cNvPicPr>
              <a:picLocks noChangeAspect="1"/>
            </p:cNvPicPr>
            <p:nvPr/>
          </p:nvPicPr>
          <p:blipFill rotWithShape="1">
            <a:blip r:embed="rId62"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540" name="Picture 539" descr="Logo for Insights">
              <a:extLst>
                <a:ext uri="{FF2B5EF4-FFF2-40B4-BE49-F238E27FC236}">
                  <a16:creationId xmlns:a16="http://schemas.microsoft.com/office/drawing/2014/main" id="{9FA8DE08-6D7F-5BF8-1C71-20B91865189B}"/>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541" name="Object 540">
              <a:extLst>
                <a:ext uri="{FF2B5EF4-FFF2-40B4-BE49-F238E27FC236}">
                  <a16:creationId xmlns:a16="http://schemas.microsoft.com/office/drawing/2014/main" id="{08F864CC-A8AF-4DC1-FC7F-720C30AF717F}"/>
                </a:ext>
              </a:extLst>
            </p:cNvPr>
            <p:cNvGraphicFramePr>
              <a:graphicFrameLocks noChangeAspect="1"/>
            </p:cNvGraphicFramePr>
            <p:nvPr>
              <p:extLst>
                <p:ext uri="{D42A27DB-BD31-4B8C-83A1-F6EECF244321}">
                  <p14:modId xmlns:p14="http://schemas.microsoft.com/office/powerpoint/2010/main" val="1910899313"/>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94" imgW="304355" imgH="304467" progId="AcroExch.Document.DC">
                    <p:embed/>
                  </p:oleObj>
                </mc:Choice>
                <mc:Fallback>
                  <p:oleObj name="Acrobat Document" r:id="rId94" imgW="304355" imgH="304467" progId="AcroExch.Document.DC">
                    <p:embed/>
                    <p:pic>
                      <p:nvPicPr>
                        <p:cNvPr id="541" name="Object 540">
                          <a:extLst>
                            <a:ext uri="{FF2B5EF4-FFF2-40B4-BE49-F238E27FC236}">
                              <a16:creationId xmlns:a16="http://schemas.microsoft.com/office/drawing/2014/main" id="{08F864CC-A8AF-4DC1-FC7F-720C30AF717F}"/>
                            </a:ext>
                          </a:extLst>
                        </p:cNvPr>
                        <p:cNvPicPr/>
                        <p:nvPr/>
                      </p:nvPicPr>
                      <p:blipFill>
                        <a:blip r:embed="rId95"/>
                        <a:stretch>
                          <a:fillRect/>
                        </a:stretch>
                      </p:blipFill>
                      <p:spPr>
                        <a:xfrm>
                          <a:off x="2748499" y="3949906"/>
                          <a:ext cx="375863" cy="375863"/>
                        </a:xfrm>
                        <a:prstGeom prst="rect">
                          <a:avLst/>
                        </a:prstGeom>
                      </p:spPr>
                    </p:pic>
                  </p:oleObj>
                </mc:Fallback>
              </mc:AlternateContent>
            </a:graphicData>
          </a:graphic>
        </p:graphicFrame>
        <p:pic>
          <p:nvPicPr>
            <p:cNvPr id="556" name="Picture 555" descr="Copilot icon">
              <a:extLst>
                <a:ext uri="{FF2B5EF4-FFF2-40B4-BE49-F238E27FC236}">
                  <a16:creationId xmlns:a16="http://schemas.microsoft.com/office/drawing/2014/main" id="{7E931F68-7AB1-D3E5-5870-4E26E9A833D5}"/>
                </a:ext>
              </a:extLst>
            </p:cNvPr>
            <p:cNvPicPr>
              <a:picLocks noChangeAspect="1"/>
            </p:cNvPicPr>
            <p:nvPr/>
          </p:nvPicPr>
          <p:blipFill>
            <a:blip r:embed="rId67"/>
            <a:stretch>
              <a:fillRect/>
            </a:stretch>
          </p:blipFill>
          <p:spPr>
            <a:xfrm>
              <a:off x="8791284" y="2920960"/>
              <a:ext cx="283518" cy="311560"/>
            </a:xfrm>
            <a:prstGeom prst="rect">
              <a:avLst/>
            </a:prstGeom>
          </p:spPr>
        </p:pic>
        <p:pic>
          <p:nvPicPr>
            <p:cNvPr id="557" name="Picture 2">
              <a:extLst>
                <a:ext uri="{FF2B5EF4-FFF2-40B4-BE49-F238E27FC236}">
                  <a16:creationId xmlns:a16="http://schemas.microsoft.com/office/drawing/2014/main" id="{FD823F39-6241-4F19-82A3-6B5AECCF557E}"/>
                </a:ext>
              </a:extLst>
            </p:cNvPr>
            <p:cNvPicPr>
              <a:picLocks noChangeAspect="1" noChangeArrowheads="1"/>
            </p:cNvPicPr>
            <p:nvPr/>
          </p:nvPicPr>
          <p:blipFill rotWithShape="1">
            <a:blip r:embed="rId96">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740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500"/>
                                        <p:tgtEl>
                                          <p:spTgt spid="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253">
            <a:extLst>
              <a:ext uri="{FF2B5EF4-FFF2-40B4-BE49-F238E27FC236}">
                <a16:creationId xmlns:a16="http://schemas.microsoft.com/office/drawing/2014/main" id="{3633B430-BE68-418A-B96D-D80B0AE0215B}"/>
              </a:ext>
              <a:ext uri="{C183D7F6-B498-43B3-948B-1728B52AA6E4}">
                <adec:decorative xmlns:adec="http://schemas.microsoft.com/office/drawing/2017/decorative" val="1"/>
              </a:ext>
            </a:extLst>
          </p:cNvPr>
          <p:cNvSpPr/>
          <p:nvPr/>
        </p:nvSpPr>
        <p:spPr>
          <a:xfrm rot="17236442">
            <a:off x="4183426" y="2958946"/>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C67F3F25-386F-4464-8BEC-AF7E9F289937}"/>
              </a:ext>
              <a:ext uri="{C183D7F6-B498-43B3-948B-1728B52AA6E4}">
                <adec:decorative xmlns:adec="http://schemas.microsoft.com/office/drawing/2017/decorative" val="1"/>
              </a:ext>
            </a:extLst>
          </p:cNvPr>
          <p:cNvSpPr/>
          <p:nvPr/>
        </p:nvSpPr>
        <p:spPr>
          <a:xfrm rot="4422512">
            <a:off x="8095132" y="2938711"/>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2E9025F7-9119-4A8F-9BC5-26574F3EBBE6}"/>
              </a:ext>
              <a:ext uri="{C183D7F6-B498-43B3-948B-1728B52AA6E4}">
                <adec:decorative xmlns:adec="http://schemas.microsoft.com/office/drawing/2017/decorative" val="1"/>
              </a:ext>
            </a:extLst>
          </p:cNvPr>
          <p:cNvSpPr/>
          <p:nvPr/>
        </p:nvSpPr>
        <p:spPr>
          <a:xfrm>
            <a:off x="6109447" y="2810236"/>
            <a:ext cx="268428" cy="1601341"/>
          </a:xfrm>
          <a:prstGeom prst="rect">
            <a:avLst/>
          </a:prstGeom>
          <a:solidFill>
            <a:schemeClr val="bg1">
              <a:lumMod val="95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5">
            <a:extLst>
              <a:ext uri="{FF2B5EF4-FFF2-40B4-BE49-F238E27FC236}">
                <a16:creationId xmlns:a16="http://schemas.microsoft.com/office/drawing/2014/main" id="{CF0BC80F-33E3-4168-A6C3-81A8D391B13C}"/>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Culture focus</a:t>
            </a:r>
          </a:p>
        </p:txBody>
      </p:sp>
      <p:grpSp>
        <p:nvGrpSpPr>
          <p:cNvPr id="78" name="Group 77" descr="Resource built in the individual - Psychological Capital which consists of Resilience, self-efficacy, optimism, hope">
            <a:extLst>
              <a:ext uri="{FF2B5EF4-FFF2-40B4-BE49-F238E27FC236}">
                <a16:creationId xmlns:a16="http://schemas.microsoft.com/office/drawing/2014/main" id="{98616BB0-90BD-45E3-9DEA-C6F5C38B5DFE}"/>
              </a:ext>
            </a:extLst>
          </p:cNvPr>
          <p:cNvGrpSpPr/>
          <p:nvPr/>
        </p:nvGrpSpPr>
        <p:grpSpPr>
          <a:xfrm>
            <a:off x="6992231" y="721159"/>
            <a:ext cx="1810129" cy="1407569"/>
            <a:chOff x="4985204" y="440611"/>
            <a:chExt cx="1505870" cy="1289130"/>
          </a:xfrm>
        </p:grpSpPr>
        <p:sp>
          <p:nvSpPr>
            <p:cNvPr id="80" name="Rectangle 79">
              <a:extLst>
                <a:ext uri="{FF2B5EF4-FFF2-40B4-BE49-F238E27FC236}">
                  <a16:creationId xmlns:a16="http://schemas.microsoft.com/office/drawing/2014/main" id="{5878F214-44EB-46CF-947A-D61FF62103EC}"/>
                </a:ext>
              </a:extLst>
            </p:cNvPr>
            <p:cNvSpPr/>
            <p:nvPr/>
          </p:nvSpPr>
          <p:spPr bwMode="auto">
            <a:xfrm>
              <a:off x="4993348" y="676084"/>
              <a:ext cx="1469154" cy="105365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71450" marR="0" lvl="0" indent="-171450"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282828"/>
                  </a:solidFill>
                  <a:effectLst/>
                  <a:uLnTx/>
                  <a:uFillTx/>
                  <a:latin typeface="Segoe UI"/>
                  <a:ea typeface="+mn-ea"/>
                  <a:cs typeface="Segoe UI" pitchFamily="34" charset="0"/>
                </a:rPr>
                <a:t>Positive resources such as hope and self-efficacy</a:t>
              </a:r>
            </a:p>
            <a:p>
              <a:pPr marL="171450" marR="0" lvl="0" indent="-171450"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lang="en-US" sz="1050" kern="0">
                  <a:solidFill>
                    <a:srgbClr val="282828"/>
                  </a:solidFill>
                  <a:latin typeface="Segoe UI"/>
                  <a:cs typeface="Segoe UI" pitchFamily="34" charset="0"/>
                </a:rPr>
                <a:t>Engagement</a:t>
              </a:r>
              <a:endParaRPr kumimoji="0" lang="en-US"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81" name="Rectangle 80">
              <a:extLst>
                <a:ext uri="{FF2B5EF4-FFF2-40B4-BE49-F238E27FC236}">
                  <a16:creationId xmlns:a16="http://schemas.microsoft.com/office/drawing/2014/main" id="{B08871CC-51B8-40BF-8E21-B03FF8117C3E}"/>
                </a:ext>
              </a:extLst>
            </p:cNvPr>
            <p:cNvSpPr/>
            <p:nvPr/>
          </p:nvSpPr>
          <p:spPr bwMode="auto">
            <a:xfrm>
              <a:off x="4985204" y="440611"/>
              <a:ext cx="1505870" cy="2368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92" name="Group 91" descr="The individual reciprocates Commitment, thought leadership and positive deviance">
            <a:extLst>
              <a:ext uri="{FF2B5EF4-FFF2-40B4-BE49-F238E27FC236}">
                <a16:creationId xmlns:a16="http://schemas.microsoft.com/office/drawing/2014/main" id="{03A0337E-4993-449D-A063-A92E54BDC8BE}"/>
              </a:ext>
            </a:extLst>
          </p:cNvPr>
          <p:cNvGrpSpPr/>
          <p:nvPr/>
        </p:nvGrpSpPr>
        <p:grpSpPr>
          <a:xfrm>
            <a:off x="3687465" y="714888"/>
            <a:ext cx="1810129" cy="1384072"/>
            <a:chOff x="4985204" y="440611"/>
            <a:chExt cx="1505870" cy="1144948"/>
          </a:xfrm>
        </p:grpSpPr>
        <p:sp>
          <p:nvSpPr>
            <p:cNvPr id="95" name="Rectangle 94">
              <a:extLst>
                <a:ext uri="{FF2B5EF4-FFF2-40B4-BE49-F238E27FC236}">
                  <a16:creationId xmlns:a16="http://schemas.microsoft.com/office/drawing/2014/main" id="{5AF05D0B-8A93-4E2C-8662-2BACDCF2962C}"/>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Commitment</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Thought Leadership</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Positive deviance </a:t>
              </a:r>
            </a:p>
            <a:p>
              <a:pPr marL="0" marR="0" lvl="0" indent="0" algn="l" defTabSz="951028" rtl="0" eaLnBrk="1" fontAlgn="base" latinLnBrk="0" hangingPunct="1">
                <a:lnSpc>
                  <a:spcPct val="100000"/>
                </a:lnSpc>
                <a:spcBef>
                  <a:spcPts val="306"/>
                </a:spcBef>
                <a:spcAft>
                  <a:spcPts val="0"/>
                </a:spcAft>
                <a:buClrTx/>
                <a:buSzTx/>
                <a:buFontTx/>
                <a:buNone/>
                <a:tabLst/>
                <a:defRPr/>
              </a:pPr>
              <a:endPar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97" name="Rectangle 96">
              <a:extLst>
                <a:ext uri="{FF2B5EF4-FFF2-40B4-BE49-F238E27FC236}">
                  <a16:creationId xmlns:a16="http://schemas.microsoft.com/office/drawing/2014/main" id="{074DB863-AB99-4831-93A3-A37981B2BDD8}"/>
                </a:ext>
              </a:extLst>
            </p:cNvPr>
            <p:cNvSpPr/>
            <p:nvPr/>
          </p:nvSpPr>
          <p:spPr bwMode="auto">
            <a:xfrm>
              <a:off x="4985204" y="440611"/>
              <a:ext cx="150587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14331" y="1989683"/>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grpSp>
        <p:nvGrpSpPr>
          <p:cNvPr id="98" name="Group 97" descr="Resources built in the individual: Psychological safety, Sense of Achievement, Sense of belonging, Autonomy and trust">
            <a:extLst>
              <a:ext uri="{FF2B5EF4-FFF2-40B4-BE49-F238E27FC236}">
                <a16:creationId xmlns:a16="http://schemas.microsoft.com/office/drawing/2014/main" id="{0E04AD2A-79B3-480D-BFFB-B0B0E6993B7B}"/>
              </a:ext>
            </a:extLst>
          </p:cNvPr>
          <p:cNvGrpSpPr/>
          <p:nvPr/>
        </p:nvGrpSpPr>
        <p:grpSpPr>
          <a:xfrm>
            <a:off x="319683" y="1830996"/>
            <a:ext cx="1810129" cy="1250139"/>
            <a:chOff x="4985204" y="440611"/>
            <a:chExt cx="1505870" cy="1144948"/>
          </a:xfrm>
        </p:grpSpPr>
        <p:sp>
          <p:nvSpPr>
            <p:cNvPr id="99" name="Rectangle 98">
              <a:extLst>
                <a:ext uri="{FF2B5EF4-FFF2-40B4-BE49-F238E27FC236}">
                  <a16:creationId xmlns:a16="http://schemas.microsoft.com/office/drawing/2014/main" id="{2975D290-B31C-4703-B698-9B11F6ED9745}"/>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Psychological Safety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Sense of Achievement</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Sense of belonging</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AU" sz="1050" b="0" i="0" u="none" strike="noStrike" kern="0" cap="none" spc="0" normalizeH="0" baseline="0" noProof="0">
                  <a:ln>
                    <a:noFill/>
                  </a:ln>
                  <a:solidFill>
                    <a:srgbClr val="282828"/>
                  </a:solidFill>
                  <a:effectLst/>
                  <a:uLnTx/>
                  <a:uFillTx/>
                  <a:latin typeface="Segoe UI"/>
                  <a:ea typeface="+mn-ea"/>
                  <a:cs typeface="Segoe UI" pitchFamily="34" charset="0"/>
                </a:rPr>
                <a:t>Autonomy and trust</a:t>
              </a:r>
            </a:p>
          </p:txBody>
        </p:sp>
        <p:sp>
          <p:nvSpPr>
            <p:cNvPr id="100" name="Rectangle 99">
              <a:extLst>
                <a:ext uri="{FF2B5EF4-FFF2-40B4-BE49-F238E27FC236}">
                  <a16:creationId xmlns:a16="http://schemas.microsoft.com/office/drawing/2014/main" id="{3551CB67-4927-4538-8193-9148500C4BB3}"/>
                </a:ext>
              </a:extLst>
            </p:cNvPr>
            <p:cNvSpPr/>
            <p:nvPr/>
          </p:nvSpPr>
          <p:spPr bwMode="auto">
            <a:xfrm>
              <a:off x="4985204" y="440611"/>
              <a:ext cx="1505870" cy="2368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107" name="Group 106" descr="The individual reciprocates creativitiy, accountability and enery into the team">
            <a:extLst>
              <a:ext uri="{FF2B5EF4-FFF2-40B4-BE49-F238E27FC236}">
                <a16:creationId xmlns:a16="http://schemas.microsoft.com/office/drawing/2014/main" id="{DFAC57E6-AE56-48D3-9BF2-4882AF6D1B54}"/>
              </a:ext>
            </a:extLst>
          </p:cNvPr>
          <p:cNvGrpSpPr/>
          <p:nvPr/>
        </p:nvGrpSpPr>
        <p:grpSpPr>
          <a:xfrm>
            <a:off x="2507511" y="5119226"/>
            <a:ext cx="1810129" cy="1250139"/>
            <a:chOff x="4985204" y="440611"/>
            <a:chExt cx="1505870" cy="1144948"/>
          </a:xfrm>
        </p:grpSpPr>
        <p:sp>
          <p:nvSpPr>
            <p:cNvPr id="108" name="Rectangle 107">
              <a:extLst>
                <a:ext uri="{FF2B5EF4-FFF2-40B4-BE49-F238E27FC236}">
                  <a16:creationId xmlns:a16="http://schemas.microsoft.com/office/drawing/2014/main" id="{40628236-370F-499B-A1B3-CB2F44AD43D7}"/>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Creativity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Accountability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Energy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lang="en-GB" sz="1050" kern="0">
                  <a:solidFill>
                    <a:srgbClr val="282828"/>
                  </a:solidFill>
                  <a:latin typeface="Segoe UI"/>
                  <a:ea typeface="Segoe UI" pitchFamily="34" charset="0"/>
                  <a:cs typeface="Segoe UI" pitchFamily="34" charset="0"/>
                </a:rPr>
                <a:t>Performance</a:t>
              </a:r>
              <a:endPar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109" name="Rectangle 108">
              <a:extLst>
                <a:ext uri="{FF2B5EF4-FFF2-40B4-BE49-F238E27FC236}">
                  <a16:creationId xmlns:a16="http://schemas.microsoft.com/office/drawing/2014/main" id="{44058C48-921A-4E97-805D-344F30C28E3A}"/>
                </a:ext>
              </a:extLst>
            </p:cNvPr>
            <p:cNvSpPr/>
            <p:nvPr/>
          </p:nvSpPr>
          <p:spPr bwMode="auto">
            <a:xfrm>
              <a:off x="4985204" y="440611"/>
              <a:ext cx="150587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p>
          </p:txBody>
        </p:sp>
      </p:grpSp>
      <p:grpSp>
        <p:nvGrpSpPr>
          <p:cNvPr id="82" name="Group 81" descr="Resources built by the organisation: Meaning, learning and mastery, connection, care and support">
            <a:extLst>
              <a:ext uri="{FF2B5EF4-FFF2-40B4-BE49-F238E27FC236}">
                <a16:creationId xmlns:a16="http://schemas.microsoft.com/office/drawing/2014/main" id="{24FC00CB-2E6C-4C82-9412-804D86910EC1}"/>
              </a:ext>
            </a:extLst>
          </p:cNvPr>
          <p:cNvGrpSpPr/>
          <p:nvPr/>
        </p:nvGrpSpPr>
        <p:grpSpPr>
          <a:xfrm>
            <a:off x="10061956" y="1830996"/>
            <a:ext cx="1810129" cy="1250139"/>
            <a:chOff x="4985204" y="440611"/>
            <a:chExt cx="1505870" cy="1144948"/>
          </a:xfrm>
        </p:grpSpPr>
        <p:sp>
          <p:nvSpPr>
            <p:cNvPr id="84" name="Rectangle 83">
              <a:extLst>
                <a:ext uri="{FF2B5EF4-FFF2-40B4-BE49-F238E27FC236}">
                  <a16:creationId xmlns:a16="http://schemas.microsoft.com/office/drawing/2014/main" id="{3CCBD7F0-03FD-4304-8124-6F5696BB4438}"/>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Meaning</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Learning &amp; mastery</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Connection</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Care &amp; support</a:t>
              </a:r>
            </a:p>
          </p:txBody>
        </p:sp>
        <p:sp>
          <p:nvSpPr>
            <p:cNvPr id="85" name="Rectangle 84">
              <a:extLst>
                <a:ext uri="{FF2B5EF4-FFF2-40B4-BE49-F238E27FC236}">
                  <a16:creationId xmlns:a16="http://schemas.microsoft.com/office/drawing/2014/main" id="{E5805A93-6375-411A-A208-2B3675E8F6B4}"/>
                </a:ext>
              </a:extLst>
            </p:cNvPr>
            <p:cNvSpPr/>
            <p:nvPr/>
          </p:nvSpPr>
          <p:spPr bwMode="auto">
            <a:xfrm>
              <a:off x="4985204" y="440611"/>
              <a:ext cx="1505870" cy="236848"/>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Builds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86" name="Group 85" descr="The individual reciprocates attention, time and organisational citizenship behaviours">
            <a:extLst>
              <a:ext uri="{FF2B5EF4-FFF2-40B4-BE49-F238E27FC236}">
                <a16:creationId xmlns:a16="http://schemas.microsoft.com/office/drawing/2014/main" id="{652E01AB-5637-427A-8E83-8A744AFCC583}"/>
              </a:ext>
            </a:extLst>
          </p:cNvPr>
          <p:cNvGrpSpPr/>
          <p:nvPr/>
        </p:nvGrpSpPr>
        <p:grpSpPr>
          <a:xfrm>
            <a:off x="8155333" y="5119126"/>
            <a:ext cx="1810129" cy="1250239"/>
            <a:chOff x="4985204" y="440611"/>
            <a:chExt cx="1505870" cy="1144948"/>
          </a:xfrm>
        </p:grpSpPr>
        <p:sp>
          <p:nvSpPr>
            <p:cNvPr id="90" name="Rectangle 89">
              <a:extLst>
                <a:ext uri="{FF2B5EF4-FFF2-40B4-BE49-F238E27FC236}">
                  <a16:creationId xmlns:a16="http://schemas.microsoft.com/office/drawing/2014/main" id="{339A41F9-770F-41E6-85B5-5F282EBA2119}"/>
                </a:ext>
              </a:extLst>
            </p:cNvPr>
            <p:cNvSpPr/>
            <p:nvPr/>
          </p:nvSpPr>
          <p:spPr bwMode="auto">
            <a:xfrm>
              <a:off x="4985204" y="686028"/>
              <a:ext cx="1505870" cy="89953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Attention</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Time</a:t>
              </a:r>
            </a:p>
            <a:p>
              <a:pPr marL="275246" marR="0" lvl="0" indent="-275246" algn="l" defTabSz="951028" rtl="0" eaLnBrk="1" fontAlgn="base" latinLnBrk="0" hangingPunct="1">
                <a:lnSpc>
                  <a:spcPct val="100000"/>
                </a:lnSpc>
                <a:spcBef>
                  <a:spcPts val="306"/>
                </a:spcBef>
                <a:spcAft>
                  <a:spcPts val="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Organisational citizenship behaviour</a:t>
              </a:r>
            </a:p>
          </p:txBody>
        </p:sp>
        <p:sp>
          <p:nvSpPr>
            <p:cNvPr id="91" name="Rectangle 90">
              <a:extLst>
                <a:ext uri="{FF2B5EF4-FFF2-40B4-BE49-F238E27FC236}">
                  <a16:creationId xmlns:a16="http://schemas.microsoft.com/office/drawing/2014/main" id="{8BB7431F-4220-40DC-A500-F145386E0214}"/>
                </a:ext>
              </a:extLst>
            </p:cNvPr>
            <p:cNvSpPr/>
            <p:nvPr/>
          </p:nvSpPr>
          <p:spPr bwMode="auto">
            <a:xfrm>
              <a:off x="4985204" y="440611"/>
              <a:ext cx="150587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Reciprocates</a:t>
              </a:r>
              <a:endParaRPr kumimoji="0" lang="en-AU" sz="12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cxnSp>
        <p:nvCxnSpPr>
          <p:cNvPr id="53" name="Connector: Elbow 52" descr="Communities and the organisation grow the individual">
            <a:extLst>
              <a:ext uri="{FF2B5EF4-FFF2-40B4-BE49-F238E27FC236}">
                <a16:creationId xmlns:a16="http://schemas.microsoft.com/office/drawing/2014/main" id="{DE64B032-2BA4-425F-85FD-478DD749CBB7}"/>
              </a:ext>
            </a:extLst>
          </p:cNvPr>
          <p:cNvCxnSpPr/>
          <p:nvPr/>
        </p:nvCxnSpPr>
        <p:spPr>
          <a:xfrm rot="10800000">
            <a:off x="9019098" y="2072848"/>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 name="Straight Arrow Connector 1" descr="Communities and the organisation enable teams">
            <a:extLst>
              <a:ext uri="{FF2B5EF4-FFF2-40B4-BE49-F238E27FC236}">
                <a16:creationId xmlns:a16="http://schemas.microsoft.com/office/drawing/2014/main" id="{A02220BB-F999-438E-A4E7-503A64B9D975}"/>
              </a:ext>
            </a:extLst>
          </p:cNvPr>
          <p:cNvCxnSpPr>
            <a:cxnSpLocks/>
          </p:cNvCxnSpPr>
          <p:nvPr/>
        </p:nvCxnSpPr>
        <p:spPr>
          <a:xfrm flipH="1">
            <a:off x="4571481" y="3809138"/>
            <a:ext cx="2853127"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 name="Rectangle: Rounded Corners 2">
            <a:extLst>
              <a:ext uri="{FF2B5EF4-FFF2-40B4-BE49-F238E27FC236}">
                <a16:creationId xmlns:a16="http://schemas.microsoft.com/office/drawing/2014/main" id="{D27971D4-4ECF-4D1B-9FEB-D8AE6FCF8884}"/>
              </a:ext>
              <a:ext uri="{C183D7F6-B498-43B3-948B-1728B52AA6E4}">
                <adec:decorative xmlns:adec="http://schemas.microsoft.com/office/drawing/2017/decorative" val="1"/>
              </a:ext>
            </a:extLst>
          </p:cNvPr>
          <p:cNvSpPr/>
          <p:nvPr/>
        </p:nvSpPr>
        <p:spPr>
          <a:xfrm>
            <a:off x="6515186" y="3652025"/>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Enables</a:t>
            </a:r>
          </a:p>
        </p:txBody>
      </p:sp>
      <p:sp>
        <p:nvSpPr>
          <p:cNvPr id="56" name="TextBox 55">
            <a:extLst>
              <a:ext uri="{FF2B5EF4-FFF2-40B4-BE49-F238E27FC236}">
                <a16:creationId xmlns:a16="http://schemas.microsoft.com/office/drawing/2014/main" id="{D5C5DE26-6EE1-4B85-AD9D-10D8BFDFDAA0}"/>
              </a:ext>
              <a:ext uri="{C183D7F6-B498-43B3-948B-1728B52AA6E4}">
                <adec:decorative xmlns:adec="http://schemas.microsoft.com/office/drawing/2017/decorative" val="1"/>
              </a:ext>
            </a:extLst>
          </p:cNvPr>
          <p:cNvSpPr txBox="1"/>
          <p:nvPr/>
        </p:nvSpPr>
        <p:spPr>
          <a:xfrm>
            <a:off x="1893456" y="460885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187" name="TextBox 186">
            <a:extLst>
              <a:ext uri="{FF2B5EF4-FFF2-40B4-BE49-F238E27FC236}">
                <a16:creationId xmlns:a16="http://schemas.microsoft.com/office/drawing/2014/main" id="{19C19C47-428A-4DF2-859C-07D1315B2E72}"/>
              </a:ext>
              <a:ext uri="{C183D7F6-B498-43B3-948B-1728B52AA6E4}">
                <adec:decorative xmlns:adec="http://schemas.microsoft.com/office/drawing/2017/decorative" val="1"/>
              </a:ext>
            </a:extLst>
          </p:cNvPr>
          <p:cNvSpPr txBox="1"/>
          <p:nvPr/>
        </p:nvSpPr>
        <p:spPr>
          <a:xfrm>
            <a:off x="2031914" y="4595522"/>
            <a:ext cx="88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66D61A1-E532-4E6F-818C-B6E9B1A255F9}"/>
              </a:ext>
              <a:ext uri="{C183D7F6-B498-43B3-948B-1728B52AA6E4}">
                <adec:decorative xmlns:adec="http://schemas.microsoft.com/office/drawing/2017/decorative" val="1"/>
              </a:ext>
            </a:extLst>
          </p:cNvPr>
          <p:cNvSpPr txBox="1"/>
          <p:nvPr/>
        </p:nvSpPr>
        <p:spPr>
          <a:xfrm>
            <a:off x="2031914" y="4582644"/>
            <a:ext cx="95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Rectangle: Rounded Corners 224">
            <a:extLst>
              <a:ext uri="{FF2B5EF4-FFF2-40B4-BE49-F238E27FC236}">
                <a16:creationId xmlns:a16="http://schemas.microsoft.com/office/drawing/2014/main" id="{3A643013-0951-4A59-AFF0-DF5843498A08}"/>
              </a:ext>
              <a:ext uri="{C183D7F6-B498-43B3-948B-1728B52AA6E4}">
                <adec:decorative xmlns:adec="http://schemas.microsoft.com/office/drawing/2017/decorative" val="1"/>
              </a:ext>
            </a:extLst>
          </p:cNvPr>
          <p:cNvSpPr/>
          <p:nvPr/>
        </p:nvSpPr>
        <p:spPr>
          <a:xfrm>
            <a:off x="9259766" y="2107837"/>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255354" y="2018754"/>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93" name="TextBox 92">
            <a:extLst>
              <a:ext uri="{FF2B5EF4-FFF2-40B4-BE49-F238E27FC236}">
                <a16:creationId xmlns:a16="http://schemas.microsoft.com/office/drawing/2014/main" id="{1BDC1AD9-D639-421C-93B6-935A18967EFC}"/>
              </a:ext>
              <a:ext uri="{C183D7F6-B498-43B3-948B-1728B52AA6E4}">
                <adec:decorative xmlns:adec="http://schemas.microsoft.com/office/drawing/2017/decorative" val="1"/>
              </a:ext>
            </a:extLst>
          </p:cNvPr>
          <p:cNvSpPr txBox="1"/>
          <p:nvPr/>
        </p:nvSpPr>
        <p:spPr>
          <a:xfrm>
            <a:off x="8936378" y="4679288"/>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 + Organization</a:t>
            </a:r>
          </a:p>
        </p:txBody>
      </p:sp>
      <p:cxnSp>
        <p:nvCxnSpPr>
          <p:cNvPr id="8" name="Straight Arrow Connector 7">
            <a:extLst>
              <a:ext uri="{FF2B5EF4-FFF2-40B4-BE49-F238E27FC236}">
                <a16:creationId xmlns:a16="http://schemas.microsoft.com/office/drawing/2014/main" id="{EBB3DBA8-A7B3-45FD-A5B5-63F229D71809}"/>
              </a:ext>
              <a:ext uri="{C183D7F6-B498-43B3-948B-1728B52AA6E4}">
                <adec:decorative xmlns:adec="http://schemas.microsoft.com/office/drawing/2017/decorative" val="1"/>
              </a:ext>
            </a:extLst>
          </p:cNvPr>
          <p:cNvCxnSpPr>
            <a:cxnSpLocks/>
          </p:cNvCxnSpPr>
          <p:nvPr/>
        </p:nvCxnSpPr>
        <p:spPr>
          <a:xfrm>
            <a:off x="6377875" y="2875490"/>
            <a:ext cx="0" cy="895464"/>
          </a:xfrm>
          <a:prstGeom prst="straightConnector1">
            <a:avLst/>
          </a:prstGeom>
          <a:ln w="34925" cmpd="sng">
            <a:solidFill>
              <a:srgbClr val="7030A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AC3D62-B148-4741-B9AE-C1F70B00C65D}"/>
              </a:ext>
              <a:ext uri="{C183D7F6-B498-43B3-948B-1728B52AA6E4}">
                <adec:decorative xmlns:adec="http://schemas.microsoft.com/office/drawing/2017/decorative" val="1"/>
              </a:ext>
            </a:extLst>
          </p:cNvPr>
          <p:cNvCxnSpPr>
            <a:cxnSpLocks/>
          </p:cNvCxnSpPr>
          <p:nvPr/>
        </p:nvCxnSpPr>
        <p:spPr>
          <a:xfrm>
            <a:off x="3041013" y="3879625"/>
            <a:ext cx="1483557" cy="462487"/>
          </a:xfrm>
          <a:prstGeom prst="straightConnector1">
            <a:avLst/>
          </a:prstGeom>
          <a:ln w="34925" cmpd="sng">
            <a:solidFill>
              <a:srgbClr val="7030A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2986228-F39D-4224-875D-AB766B0F8788}"/>
              </a:ext>
              <a:ext uri="{C183D7F6-B498-43B3-948B-1728B52AA6E4}">
                <adec:decorative xmlns:adec="http://schemas.microsoft.com/office/drawing/2017/decorative" val="1"/>
              </a:ext>
            </a:extLst>
          </p:cNvPr>
          <p:cNvCxnSpPr>
            <a:cxnSpLocks/>
          </p:cNvCxnSpPr>
          <p:nvPr/>
        </p:nvCxnSpPr>
        <p:spPr>
          <a:xfrm flipH="1" flipV="1">
            <a:off x="6109447" y="3472644"/>
            <a:ext cx="0" cy="828000"/>
          </a:xfrm>
          <a:prstGeom prst="straightConnector1">
            <a:avLst/>
          </a:prstGeom>
          <a:ln w="34925" cmpd="sng">
            <a:solidFill>
              <a:srgbClr val="00206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B97A43-A429-49DD-BDE1-FD8191028C65}"/>
              </a:ext>
              <a:ext uri="{C183D7F6-B498-43B3-948B-1728B52AA6E4}">
                <adec:decorative xmlns:adec="http://schemas.microsoft.com/office/drawing/2017/decorative" val="1"/>
              </a:ext>
            </a:extLst>
          </p:cNvPr>
          <p:cNvCxnSpPr>
            <a:cxnSpLocks/>
          </p:cNvCxnSpPr>
          <p:nvPr/>
        </p:nvCxnSpPr>
        <p:spPr>
          <a:xfrm flipH="1" flipV="1">
            <a:off x="4078867" y="4477267"/>
            <a:ext cx="1433062" cy="470017"/>
          </a:xfrm>
          <a:prstGeom prst="straightConnector1">
            <a:avLst/>
          </a:prstGeom>
          <a:ln w="34925" cmpd="sng">
            <a:solidFill>
              <a:srgbClr val="00206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6AA48C4-C286-41B0-A194-E810EB72B259}"/>
              </a:ext>
              <a:ext uri="{C183D7F6-B498-43B3-948B-1728B52AA6E4}">
                <adec:decorative xmlns:adec="http://schemas.microsoft.com/office/drawing/2017/decorative" val="1"/>
              </a:ext>
            </a:extLst>
          </p:cNvPr>
          <p:cNvCxnSpPr>
            <a:cxnSpLocks noChangeAspect="1"/>
          </p:cNvCxnSpPr>
          <p:nvPr/>
        </p:nvCxnSpPr>
        <p:spPr>
          <a:xfrm flipH="1">
            <a:off x="8002398" y="3940787"/>
            <a:ext cx="1296781" cy="380683"/>
          </a:xfrm>
          <a:prstGeom prst="straightConnector1">
            <a:avLst/>
          </a:prstGeom>
          <a:ln w="34925" cmpd="sng">
            <a:solidFill>
              <a:srgbClr val="7030A0"/>
            </a:solidFill>
            <a:headEnd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6A1B4D0-79FE-420B-A046-F9AC41D100BB}"/>
              </a:ext>
              <a:ext uri="{C183D7F6-B498-43B3-948B-1728B52AA6E4}">
                <adec:decorative xmlns:adec="http://schemas.microsoft.com/office/drawing/2017/decorative" val="1"/>
              </a:ext>
            </a:extLst>
          </p:cNvPr>
          <p:cNvCxnSpPr>
            <a:cxnSpLocks noChangeAspect="1"/>
          </p:cNvCxnSpPr>
          <p:nvPr/>
        </p:nvCxnSpPr>
        <p:spPr>
          <a:xfrm flipV="1">
            <a:off x="6956558" y="4470426"/>
            <a:ext cx="1498588" cy="423126"/>
          </a:xfrm>
          <a:prstGeom prst="straightConnector1">
            <a:avLst/>
          </a:prstGeom>
          <a:ln w="34925" cmpd="sng">
            <a:solidFill>
              <a:srgbClr val="002060"/>
            </a:solidFill>
            <a:headEnd w="med" len="med"/>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3F12006-56B7-4F65-A0C4-17789D63597D}"/>
              </a:ext>
              <a:ext uri="{C183D7F6-B498-43B3-948B-1728B52AA6E4}">
                <adec:decorative xmlns:adec="http://schemas.microsoft.com/office/drawing/2017/decorative" val="1"/>
              </a:ext>
            </a:extLst>
          </p:cNvPr>
          <p:cNvSpPr txBox="1"/>
          <p:nvPr/>
        </p:nvSpPr>
        <p:spPr>
          <a:xfrm>
            <a:off x="5694008" y="1312160"/>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9" name="TextBox 8">
            <a:extLst>
              <a:ext uri="{FF2B5EF4-FFF2-40B4-BE49-F238E27FC236}">
                <a16:creationId xmlns:a16="http://schemas.microsoft.com/office/drawing/2014/main" id="{31B6C2A7-6E4A-40AC-B72D-FE9A25C10ED8}"/>
              </a:ext>
              <a:ext uri="{C183D7F6-B498-43B3-948B-1728B52AA6E4}">
                <adec:decorative xmlns:adec="http://schemas.microsoft.com/office/drawing/2017/decorative" val="1"/>
              </a:ext>
            </a:extLst>
          </p:cNvPr>
          <p:cNvSpPr txBox="1"/>
          <p:nvPr/>
        </p:nvSpPr>
        <p:spPr>
          <a:xfrm>
            <a:off x="5018280" y="5823941"/>
            <a:ext cx="24509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4472C4"/>
                </a:solidFill>
                <a:effectLst/>
                <a:uLnTx/>
                <a:uFillTx/>
                <a:latin typeface="Calibri Light" panose="020F0302020204030204"/>
                <a:ea typeface="+mn-ea"/>
                <a:cs typeface="+mn-cs"/>
              </a:rPr>
              <a:t>Person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i="1">
                <a:solidFill>
                  <a:srgbClr val="4472C4"/>
                </a:solidFill>
                <a:latin typeface="Calibri Light" panose="020F0302020204030204"/>
              </a:rPr>
              <a:t>#PeopleFirst</a:t>
            </a:r>
            <a:endParaRPr kumimoji="0" lang="en-AU" sz="1400" i="1" u="none" strike="noStrike" kern="1200" cap="none" spc="0" normalizeH="0" baseline="0" noProof="0">
              <a:ln>
                <a:noFill/>
              </a:ln>
              <a:solidFill>
                <a:srgbClr val="4472C4"/>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371B6870-145C-42E0-A176-31EEE3093CEF}"/>
              </a:ext>
            </a:extLst>
          </p:cNvPr>
          <p:cNvGrpSpPr/>
          <p:nvPr/>
        </p:nvGrpSpPr>
        <p:grpSpPr>
          <a:xfrm>
            <a:off x="5493502" y="4318512"/>
            <a:ext cx="1500057" cy="1500057"/>
            <a:chOff x="5493502" y="4318512"/>
            <a:chExt cx="1500057" cy="1500057"/>
          </a:xfrm>
        </p:grpSpPr>
        <p:sp>
          <p:nvSpPr>
            <p:cNvPr id="65" name="Oval 64">
              <a:extLst>
                <a:ext uri="{FF2B5EF4-FFF2-40B4-BE49-F238E27FC236}">
                  <a16:creationId xmlns:a16="http://schemas.microsoft.com/office/drawing/2014/main" id="{19C352C3-95F7-440B-A896-6BB0264E8E30}"/>
                </a:ext>
                <a:ext uri="{C183D7F6-B498-43B3-948B-1728B52AA6E4}">
                  <adec:decorative xmlns:adec="http://schemas.microsoft.com/office/drawing/2017/decorative" val="1"/>
                </a:ext>
              </a:extLst>
            </p:cNvPr>
            <p:cNvSpPr/>
            <p:nvPr/>
          </p:nvSpPr>
          <p:spPr>
            <a:xfrm>
              <a:off x="5493502" y="4319937"/>
              <a:ext cx="1491884" cy="1498632"/>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6" name="Partial Circle 65">
              <a:extLst>
                <a:ext uri="{FF2B5EF4-FFF2-40B4-BE49-F238E27FC236}">
                  <a16:creationId xmlns:a16="http://schemas.microsoft.com/office/drawing/2014/main" id="{07ADFE23-F540-4013-8263-67904CC3CA97}"/>
                </a:ext>
                <a:ext uri="{C183D7F6-B498-43B3-948B-1728B52AA6E4}">
                  <adec:decorative xmlns:adec="http://schemas.microsoft.com/office/drawing/2017/decorative" val="1"/>
                </a:ext>
              </a:extLst>
            </p:cNvPr>
            <p:cNvSpPr/>
            <p:nvPr/>
          </p:nvSpPr>
          <p:spPr>
            <a:xfrm>
              <a:off x="5500257" y="4318512"/>
              <a:ext cx="1493302" cy="1500056"/>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Partial Circle 66">
              <a:extLst>
                <a:ext uri="{FF2B5EF4-FFF2-40B4-BE49-F238E27FC236}">
                  <a16:creationId xmlns:a16="http://schemas.microsoft.com/office/drawing/2014/main" id="{F3FD2231-BEE5-4910-B36B-F5AFC3CD3184}"/>
                </a:ext>
                <a:ext uri="{C183D7F6-B498-43B3-948B-1728B52AA6E4}">
                  <adec:decorative xmlns:adec="http://schemas.microsoft.com/office/drawing/2017/decorative" val="1"/>
                </a:ext>
              </a:extLst>
            </p:cNvPr>
            <p:cNvSpPr/>
            <p:nvPr/>
          </p:nvSpPr>
          <p:spPr>
            <a:xfrm>
              <a:off x="5498839" y="4318513"/>
              <a:ext cx="1493302" cy="1500056"/>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Partial Circle 67">
              <a:extLst>
                <a:ext uri="{FF2B5EF4-FFF2-40B4-BE49-F238E27FC236}">
                  <a16:creationId xmlns:a16="http://schemas.microsoft.com/office/drawing/2014/main" id="{302DAD44-BCAE-4D9C-BBFD-A023A9D6F450}"/>
                </a:ext>
                <a:ext uri="{C183D7F6-B498-43B3-948B-1728B52AA6E4}">
                  <adec:decorative xmlns:adec="http://schemas.microsoft.com/office/drawing/2017/decorative" val="1"/>
                </a:ext>
              </a:extLst>
            </p:cNvPr>
            <p:cNvSpPr/>
            <p:nvPr/>
          </p:nvSpPr>
          <p:spPr>
            <a:xfrm>
              <a:off x="5498839" y="4318513"/>
              <a:ext cx="1493302" cy="1500056"/>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Partial Circle 68">
              <a:extLst>
                <a:ext uri="{FF2B5EF4-FFF2-40B4-BE49-F238E27FC236}">
                  <a16:creationId xmlns:a16="http://schemas.microsoft.com/office/drawing/2014/main" id="{024BF542-3E33-405E-A237-521FFF240D40}"/>
                </a:ext>
                <a:ext uri="{C183D7F6-B498-43B3-948B-1728B52AA6E4}">
                  <adec:decorative xmlns:adec="http://schemas.microsoft.com/office/drawing/2017/decorative" val="1"/>
                </a:ext>
              </a:extLst>
            </p:cNvPr>
            <p:cNvSpPr/>
            <p:nvPr/>
          </p:nvSpPr>
          <p:spPr>
            <a:xfrm>
              <a:off x="5499457" y="4318513"/>
              <a:ext cx="1493302" cy="1500056"/>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descr="A person smiling for the camera&#10;&#10;Description automatically generated with medium confidence">
            <a:extLst>
              <a:ext uri="{FF2B5EF4-FFF2-40B4-BE49-F238E27FC236}">
                <a16:creationId xmlns:a16="http://schemas.microsoft.com/office/drawing/2014/main" id="{135FE983-32AA-4018-8DBB-7FF2281902C1}"/>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811033" y="4648221"/>
            <a:ext cx="862910" cy="866812"/>
          </a:xfrm>
          <a:prstGeom prst="ellipse">
            <a:avLst/>
          </a:prstGeom>
          <a:ln>
            <a:solidFill>
              <a:schemeClr val="bg1"/>
            </a:solidFill>
          </a:ln>
          <a:effectLst>
            <a:outerShdw blurRad="203200" dist="63500" dir="2700000" algn="ctr" rotWithShape="0">
              <a:prstClr val="black">
                <a:alpha val="25000"/>
              </a:prstClr>
            </a:outerShdw>
          </a:effectLst>
        </p:spPr>
      </p:pic>
      <p:grpSp>
        <p:nvGrpSpPr>
          <p:cNvPr id="18" name="Group 17">
            <a:extLst>
              <a:ext uri="{FF2B5EF4-FFF2-40B4-BE49-F238E27FC236}">
                <a16:creationId xmlns:a16="http://schemas.microsoft.com/office/drawing/2014/main" id="{95A6F927-BE81-2028-7466-A4DF69BF89A3}"/>
              </a:ext>
            </a:extLst>
          </p:cNvPr>
          <p:cNvGrpSpPr/>
          <p:nvPr/>
        </p:nvGrpSpPr>
        <p:grpSpPr>
          <a:xfrm>
            <a:off x="5537418" y="1609492"/>
            <a:ext cx="1356016" cy="1356016"/>
            <a:chOff x="5570620" y="408267"/>
            <a:chExt cx="1356016" cy="1356016"/>
          </a:xfrm>
        </p:grpSpPr>
        <p:sp>
          <p:nvSpPr>
            <p:cNvPr id="19" name="Oval 18" descr="Icon symbolising a Individual">
              <a:extLst>
                <a:ext uri="{FF2B5EF4-FFF2-40B4-BE49-F238E27FC236}">
                  <a16:creationId xmlns:a16="http://schemas.microsoft.com/office/drawing/2014/main" id="{AFB998F1-F06B-BC05-6B60-68B6AE2795E8}"/>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1" name="Graphic 20" descr="User">
              <a:extLst>
                <a:ext uri="{FF2B5EF4-FFF2-40B4-BE49-F238E27FC236}">
                  <a16:creationId xmlns:a16="http://schemas.microsoft.com/office/drawing/2014/main" id="{8AFCDF40-8B45-DDE1-C364-6A4E41F7EA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8173" y="775820"/>
              <a:ext cx="620909" cy="620911"/>
            </a:xfrm>
            <a:prstGeom prst="rect">
              <a:avLst/>
            </a:prstGeom>
          </p:spPr>
        </p:pic>
        <p:sp>
          <p:nvSpPr>
            <p:cNvPr id="22" name="Oval 21">
              <a:extLst>
                <a:ext uri="{FF2B5EF4-FFF2-40B4-BE49-F238E27FC236}">
                  <a16:creationId xmlns:a16="http://schemas.microsoft.com/office/drawing/2014/main" id="{C2D66CE5-A01C-5FDE-BD84-714F90F20883}"/>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23" name="Picture 22" descr="Copilot icon">
              <a:extLst>
                <a:ext uri="{FF2B5EF4-FFF2-40B4-BE49-F238E27FC236}">
                  <a16:creationId xmlns:a16="http://schemas.microsoft.com/office/drawing/2014/main" id="{3565A63A-8770-0057-EC3A-85B787A9B52D}"/>
                </a:ext>
              </a:extLst>
            </p:cNvPr>
            <p:cNvPicPr>
              <a:picLocks noChangeAspect="1"/>
            </p:cNvPicPr>
            <p:nvPr/>
          </p:nvPicPr>
          <p:blipFill>
            <a:blip r:embed="rId7"/>
            <a:stretch>
              <a:fillRect/>
            </a:stretch>
          </p:blipFill>
          <p:spPr>
            <a:xfrm>
              <a:off x="6128715" y="1455990"/>
              <a:ext cx="231193" cy="254059"/>
            </a:xfrm>
            <a:prstGeom prst="rect">
              <a:avLst/>
            </a:prstGeom>
          </p:spPr>
        </p:pic>
      </p:grpSp>
      <p:grpSp>
        <p:nvGrpSpPr>
          <p:cNvPr id="29" name="Group 28">
            <a:extLst>
              <a:ext uri="{FF2B5EF4-FFF2-40B4-BE49-F238E27FC236}">
                <a16:creationId xmlns:a16="http://schemas.microsoft.com/office/drawing/2014/main" id="{89488982-522C-DEBC-0EF0-8D26AC4487D5}"/>
              </a:ext>
            </a:extLst>
          </p:cNvPr>
          <p:cNvGrpSpPr/>
          <p:nvPr/>
        </p:nvGrpSpPr>
        <p:grpSpPr>
          <a:xfrm>
            <a:off x="1748094" y="3291640"/>
            <a:ext cx="1318903" cy="1318903"/>
            <a:chOff x="4878589" y="2435726"/>
            <a:chExt cx="2109600" cy="2109600"/>
          </a:xfrm>
        </p:grpSpPr>
        <p:sp>
          <p:nvSpPr>
            <p:cNvPr id="30" name="Oval 29">
              <a:extLst>
                <a:ext uri="{FF2B5EF4-FFF2-40B4-BE49-F238E27FC236}">
                  <a16:creationId xmlns:a16="http://schemas.microsoft.com/office/drawing/2014/main" id="{63C126BD-9261-42EB-3D5F-B21A173FCBAE}"/>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1" name="Graphic 30" descr="Users">
              <a:extLst>
                <a:ext uri="{FF2B5EF4-FFF2-40B4-BE49-F238E27FC236}">
                  <a16:creationId xmlns:a16="http://schemas.microsoft.com/office/drawing/2014/main" id="{12109AD1-B008-69D5-3435-29C90E6D28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45318" y="2802456"/>
              <a:ext cx="1376142" cy="1376140"/>
            </a:xfrm>
            <a:prstGeom prst="rect">
              <a:avLst/>
            </a:prstGeom>
          </p:spPr>
        </p:pic>
      </p:grpSp>
      <p:sp>
        <p:nvSpPr>
          <p:cNvPr id="38" name="Oval 37">
            <a:extLst>
              <a:ext uri="{FF2B5EF4-FFF2-40B4-BE49-F238E27FC236}">
                <a16:creationId xmlns:a16="http://schemas.microsoft.com/office/drawing/2014/main" id="{8DABD5E0-2D41-C72D-C3C7-698D3F2319B7}"/>
              </a:ext>
            </a:extLst>
          </p:cNvPr>
          <p:cNvSpPr/>
          <p:nvPr/>
        </p:nvSpPr>
        <p:spPr>
          <a:xfrm>
            <a:off x="9330472" y="3275734"/>
            <a:ext cx="1317600" cy="13176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9" name="Partial Circle 38">
            <a:extLst>
              <a:ext uri="{FF2B5EF4-FFF2-40B4-BE49-F238E27FC236}">
                <a16:creationId xmlns:a16="http://schemas.microsoft.com/office/drawing/2014/main" id="{317EA188-45F5-5565-AED5-422D1721F9B4}"/>
              </a:ext>
            </a:extLst>
          </p:cNvPr>
          <p:cNvSpPr/>
          <p:nvPr/>
        </p:nvSpPr>
        <p:spPr>
          <a:xfrm>
            <a:off x="9330929" y="3276191"/>
            <a:ext cx="1316688" cy="1316688"/>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F1A30043-08B7-EDEB-191E-1B2962EA9CEE}"/>
              </a:ext>
            </a:extLst>
          </p:cNvPr>
          <p:cNvGrpSpPr/>
          <p:nvPr/>
        </p:nvGrpSpPr>
        <p:grpSpPr>
          <a:xfrm>
            <a:off x="9657817" y="3603079"/>
            <a:ext cx="662908" cy="662909"/>
            <a:chOff x="5423663" y="2954553"/>
            <a:chExt cx="1061378" cy="1061380"/>
          </a:xfrm>
        </p:grpSpPr>
        <p:sp>
          <p:nvSpPr>
            <p:cNvPr id="41" name="Oval 40">
              <a:extLst>
                <a:ext uri="{FF2B5EF4-FFF2-40B4-BE49-F238E27FC236}">
                  <a16:creationId xmlns:a16="http://schemas.microsoft.com/office/drawing/2014/main" id="{1CE6416F-5BD7-9873-7EC3-938FEC1DF9C4}"/>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42" name="Graphic 41" descr="Group of people">
              <a:extLst>
                <a:ext uri="{FF2B5EF4-FFF2-40B4-BE49-F238E27FC236}">
                  <a16:creationId xmlns:a16="http://schemas.microsoft.com/office/drawing/2014/main" id="{4E644222-5CFE-C7B8-443F-A2A0400EB2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8398" y="3099286"/>
              <a:ext cx="771912" cy="771913"/>
            </a:xfrm>
            <a:prstGeom prst="rect">
              <a:avLst/>
            </a:prstGeom>
          </p:spPr>
        </p:pic>
      </p:grpSp>
      <p:sp>
        <p:nvSpPr>
          <p:cNvPr id="43" name="Oval 42">
            <a:extLst>
              <a:ext uri="{FF2B5EF4-FFF2-40B4-BE49-F238E27FC236}">
                <a16:creationId xmlns:a16="http://schemas.microsoft.com/office/drawing/2014/main" id="{352AAE91-50DA-DA11-B0F4-A8597EFF9EAC}"/>
              </a:ext>
            </a:extLst>
          </p:cNvPr>
          <p:cNvSpPr/>
          <p:nvPr/>
        </p:nvSpPr>
        <p:spPr>
          <a:xfrm>
            <a:off x="9501664" y="3446926"/>
            <a:ext cx="975217" cy="975217"/>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Picture 43" descr="Copilot icon">
            <a:extLst>
              <a:ext uri="{FF2B5EF4-FFF2-40B4-BE49-F238E27FC236}">
                <a16:creationId xmlns:a16="http://schemas.microsoft.com/office/drawing/2014/main" id="{F59AB0B3-CC75-40C2-522C-32BAFCA97797}"/>
              </a:ext>
            </a:extLst>
          </p:cNvPr>
          <p:cNvPicPr>
            <a:picLocks noChangeAspect="1"/>
          </p:cNvPicPr>
          <p:nvPr/>
        </p:nvPicPr>
        <p:blipFill>
          <a:blip r:embed="rId7"/>
          <a:stretch>
            <a:fillRect/>
          </a:stretch>
        </p:blipFill>
        <p:spPr>
          <a:xfrm>
            <a:off x="9867219" y="4300488"/>
            <a:ext cx="224537" cy="246745"/>
          </a:xfrm>
          <a:prstGeom prst="rect">
            <a:avLst/>
          </a:prstGeom>
        </p:spPr>
      </p:pic>
    </p:spTree>
    <p:extLst>
      <p:ext uri="{BB962C8B-B14F-4D97-AF65-F5344CB8AC3E}">
        <p14:creationId xmlns:p14="http://schemas.microsoft.com/office/powerpoint/2010/main" val="3882931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down)">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fade">
                                      <p:cBhvr>
                                        <p:cTn id="23" dur="500"/>
                                        <p:tgtEl>
                                          <p:spTgt spid="9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54"/>
                                        </p:tgtEl>
                                        <p:attrNameLst>
                                          <p:attrName>style.visibility</p:attrName>
                                        </p:attrNameLst>
                                      </p:cBhvr>
                                      <p:to>
                                        <p:strVal val="visible"/>
                                      </p:to>
                                    </p:set>
                                    <p:animEffect transition="in" filter="wipe(right)">
                                      <p:cBhvr>
                                        <p:cTn id="28" dur="500"/>
                                        <p:tgtEl>
                                          <p:spTgt spid="2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500"/>
                                        <p:tgtEl>
                                          <p:spTgt spid="10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2"/>
                                        </p:tgtEl>
                                        <p:attrNameLst>
                                          <p:attrName>style.visibility</p:attrName>
                                        </p:attrNameLst>
                                      </p:cBhvr>
                                      <p:to>
                                        <p:strVal val="visible"/>
                                      </p:to>
                                    </p:set>
                                    <p:animEffect transition="in" filter="wipe(left)">
                                      <p:cBhvr>
                                        <p:cTn id="49" dur="500"/>
                                        <p:tgtEl>
                                          <p:spTgt spid="2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p:bldP spid="252" grpId="0" animBg="1"/>
      <p:bldP spid="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Finding balance</a:t>
            </a:r>
          </a:p>
        </p:txBody>
      </p:sp>
      <p:sp>
        <p:nvSpPr>
          <p:cNvPr id="7" name="TextBox 6">
            <a:extLst>
              <a:ext uri="{FF2B5EF4-FFF2-40B4-BE49-F238E27FC236}">
                <a16:creationId xmlns:a16="http://schemas.microsoft.com/office/drawing/2014/main" id="{A88400DF-35C4-4F53-82DD-8741070679D2}"/>
              </a:ext>
            </a:extLst>
          </p:cNvPr>
          <p:cNvSpPr txBox="1"/>
          <p:nvPr/>
        </p:nvSpPr>
        <p:spPr>
          <a:xfrm>
            <a:off x="4155578" y="4923187"/>
            <a:ext cx="391149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600" b="1" i="0" u="none" strike="noStrike" kern="1200" cap="none" spc="0" normalizeH="0" baseline="0" noProof="0">
                <a:ln>
                  <a:noFill/>
                </a:ln>
                <a:solidFill>
                  <a:srgbClr val="4472C4"/>
                </a:solidFill>
                <a:effectLst/>
                <a:uLnTx/>
                <a:uFillTx/>
                <a:latin typeface="Calibri Light" panose="020F0302020204030204"/>
                <a:ea typeface="+mn-ea"/>
                <a:cs typeface="+mn-cs"/>
              </a:rPr>
              <a:t>Julie</a:t>
            </a:r>
          </a:p>
        </p:txBody>
      </p:sp>
      <p:sp>
        <p:nvSpPr>
          <p:cNvPr id="245" name="Oval 244" descr="The employee has their own identity">
            <a:extLst>
              <a:ext uri="{FF2B5EF4-FFF2-40B4-BE49-F238E27FC236}">
                <a16:creationId xmlns:a16="http://schemas.microsoft.com/office/drawing/2014/main" id="{CE474555-AD9C-48F0-8B4A-218898035753}"/>
              </a:ext>
              <a:ext uri="{C183D7F6-B498-43B3-948B-1728B52AA6E4}">
                <adec:decorative xmlns:adec="http://schemas.microsoft.com/office/drawing/2017/decorative" val="0"/>
              </a:ext>
            </a:extLst>
          </p:cNvPr>
          <p:cNvSpPr/>
          <p:nvPr/>
        </p:nvSpPr>
        <p:spPr>
          <a:xfrm>
            <a:off x="4988106" y="2566264"/>
            <a:ext cx="1885866" cy="189439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47" name="Partial Circle 246">
            <a:extLst>
              <a:ext uri="{FF2B5EF4-FFF2-40B4-BE49-F238E27FC236}">
                <a16:creationId xmlns:a16="http://schemas.microsoft.com/office/drawing/2014/main" id="{53050D02-C230-45C7-8C7C-A7BEEFF316E0}"/>
              </a:ext>
              <a:ext uri="{C183D7F6-B498-43B3-948B-1728B52AA6E4}">
                <adec:decorative xmlns:adec="http://schemas.microsoft.com/office/drawing/2017/decorative" val="1"/>
              </a:ext>
            </a:extLst>
          </p:cNvPr>
          <p:cNvSpPr/>
          <p:nvPr/>
        </p:nvSpPr>
        <p:spPr>
          <a:xfrm>
            <a:off x="4974409" y="2541675"/>
            <a:ext cx="1932560" cy="1941302"/>
          </a:xfrm>
          <a:prstGeom prst="pie">
            <a:avLst>
              <a:gd name="adj1" fmla="val 960525"/>
              <a:gd name="adj2" fmla="val 354222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Partial Circle 247">
            <a:extLst>
              <a:ext uri="{FF2B5EF4-FFF2-40B4-BE49-F238E27FC236}">
                <a16:creationId xmlns:a16="http://schemas.microsoft.com/office/drawing/2014/main" id="{157C3579-5002-4D14-BCCF-00C847140657}"/>
              </a:ext>
              <a:ext uri="{C183D7F6-B498-43B3-948B-1728B52AA6E4}">
                <adec:decorative xmlns:adec="http://schemas.microsoft.com/office/drawing/2017/decorative" val="1"/>
              </a:ext>
            </a:extLst>
          </p:cNvPr>
          <p:cNvSpPr/>
          <p:nvPr/>
        </p:nvSpPr>
        <p:spPr>
          <a:xfrm>
            <a:off x="4536181" y="2101465"/>
            <a:ext cx="2809016" cy="2821722"/>
          </a:xfrm>
          <a:prstGeom prst="pie">
            <a:avLst>
              <a:gd name="adj1" fmla="val 353742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Partial Circle 248">
            <a:extLst>
              <a:ext uri="{FF2B5EF4-FFF2-40B4-BE49-F238E27FC236}">
                <a16:creationId xmlns:a16="http://schemas.microsoft.com/office/drawing/2014/main" id="{DFA078EA-83E5-424E-831A-39D4F9E59573}"/>
              </a:ext>
              <a:ext uri="{C183D7F6-B498-43B3-948B-1728B52AA6E4}">
                <adec:decorative xmlns:adec="http://schemas.microsoft.com/office/drawing/2017/decorative" val="1"/>
              </a:ext>
            </a:extLst>
          </p:cNvPr>
          <p:cNvSpPr/>
          <p:nvPr/>
        </p:nvSpPr>
        <p:spPr>
          <a:xfrm>
            <a:off x="4750065" y="2315327"/>
            <a:ext cx="2383218" cy="2393998"/>
          </a:xfrm>
          <a:prstGeom prst="pie">
            <a:avLst>
              <a:gd name="adj1" fmla="val 18041976"/>
              <a:gd name="adj2" fmla="val 110517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TextBox 197">
            <a:extLst>
              <a:ext uri="{FF2B5EF4-FFF2-40B4-BE49-F238E27FC236}">
                <a16:creationId xmlns:a16="http://schemas.microsoft.com/office/drawing/2014/main" id="{188FFBBE-E971-4D11-A3FA-0DC5F5D72C82}"/>
              </a:ext>
            </a:extLst>
          </p:cNvPr>
          <p:cNvSpPr txBox="1"/>
          <p:nvPr/>
        </p:nvSpPr>
        <p:spPr>
          <a:xfrm>
            <a:off x="3473605" y="2737292"/>
            <a:ext cx="18022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199" name="TextBox 198">
            <a:extLst>
              <a:ext uri="{FF2B5EF4-FFF2-40B4-BE49-F238E27FC236}">
                <a16:creationId xmlns:a16="http://schemas.microsoft.com/office/drawing/2014/main" id="{355CA440-F789-41EA-91BA-8F0307923C32}"/>
              </a:ext>
            </a:extLst>
          </p:cNvPr>
          <p:cNvSpPr txBox="1"/>
          <p:nvPr/>
        </p:nvSpPr>
        <p:spPr>
          <a:xfrm>
            <a:off x="3741041" y="4682881"/>
            <a:ext cx="169336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200" name="TextBox 199">
            <a:extLst>
              <a:ext uri="{FF2B5EF4-FFF2-40B4-BE49-F238E27FC236}">
                <a16:creationId xmlns:a16="http://schemas.microsoft.com/office/drawing/2014/main" id="{DD37FFF6-2521-4A51-BBFD-5F9F16CDD4A1}"/>
              </a:ext>
            </a:extLst>
          </p:cNvPr>
          <p:cNvSpPr txBox="1"/>
          <p:nvPr/>
        </p:nvSpPr>
        <p:spPr>
          <a:xfrm>
            <a:off x="7028716" y="2987590"/>
            <a:ext cx="19289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pic>
        <p:nvPicPr>
          <p:cNvPr id="2" name="Picture 1" descr="A person smiling for the camera&#10;&#10;Description automatically generated with medium confidence">
            <a:extLst>
              <a:ext uri="{FF2B5EF4-FFF2-40B4-BE49-F238E27FC236}">
                <a16:creationId xmlns:a16="http://schemas.microsoft.com/office/drawing/2014/main" id="{FB01E854-2B3F-4B1E-AA61-96544B3864BD}"/>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247321" y="2841521"/>
            <a:ext cx="1377151" cy="1383379"/>
          </a:xfrm>
          <a:prstGeom prst="ellipse">
            <a:avLst/>
          </a:prstGeom>
          <a:ln>
            <a:solidFill>
              <a:schemeClr val="bg1"/>
            </a:solidFill>
          </a:ln>
          <a:effectLst>
            <a:outerShdw blurRad="203200" dist="63500" dir="2700000" algn="ctr" rotWithShape="0">
              <a:prstClr val="black">
                <a:alpha val="25000"/>
              </a:prstClr>
            </a:outerShdw>
          </a:effectLst>
        </p:spPr>
      </p:pic>
      <p:sp>
        <p:nvSpPr>
          <p:cNvPr id="48" name="TextBox 47">
            <a:extLst>
              <a:ext uri="{FF2B5EF4-FFF2-40B4-BE49-F238E27FC236}">
                <a16:creationId xmlns:a16="http://schemas.microsoft.com/office/drawing/2014/main" id="{33638698-546E-4C92-A07D-42C110B41845}"/>
              </a:ext>
            </a:extLst>
          </p:cNvPr>
          <p:cNvSpPr txBox="1"/>
          <p:nvPr/>
        </p:nvSpPr>
        <p:spPr>
          <a:xfrm>
            <a:off x="5429378" y="2004645"/>
            <a:ext cx="18022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Devices</a:t>
            </a:r>
          </a:p>
        </p:txBody>
      </p:sp>
      <p:sp>
        <p:nvSpPr>
          <p:cNvPr id="4" name="TextBox 3">
            <a:extLst>
              <a:ext uri="{FF2B5EF4-FFF2-40B4-BE49-F238E27FC236}">
                <a16:creationId xmlns:a16="http://schemas.microsoft.com/office/drawing/2014/main" id="{30F7B61D-650B-43F6-9931-7FCF238EF2D4}"/>
              </a:ext>
            </a:extLst>
          </p:cNvPr>
          <p:cNvSpPr txBox="1"/>
          <p:nvPr/>
        </p:nvSpPr>
        <p:spPr>
          <a:xfrm>
            <a:off x="3072759" y="3598976"/>
            <a:ext cx="18022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7030A0"/>
                </a:solidFill>
                <a:effectLst/>
                <a:uLnTx/>
                <a:uFillTx/>
                <a:latin typeface="Calibri" panose="020F0502020204030204"/>
                <a:ea typeface="+mn-ea"/>
                <a:cs typeface="+mn-cs"/>
              </a:rPr>
              <a:t>Work-life balance</a:t>
            </a:r>
          </a:p>
        </p:txBody>
      </p:sp>
      <p:sp>
        <p:nvSpPr>
          <p:cNvPr id="5" name="TextBox 4">
            <a:extLst>
              <a:ext uri="{FF2B5EF4-FFF2-40B4-BE49-F238E27FC236}">
                <a16:creationId xmlns:a16="http://schemas.microsoft.com/office/drawing/2014/main" id="{E820C901-8219-4E89-B135-23AE83F60B11}"/>
              </a:ext>
            </a:extLst>
          </p:cNvPr>
          <p:cNvSpPr txBox="1"/>
          <p:nvPr/>
        </p:nvSpPr>
        <p:spPr>
          <a:xfrm>
            <a:off x="2945874" y="2265490"/>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Family life</a:t>
            </a:r>
          </a:p>
        </p:txBody>
      </p:sp>
      <p:sp>
        <p:nvSpPr>
          <p:cNvPr id="55" name="TextBox 54">
            <a:extLst>
              <a:ext uri="{FF2B5EF4-FFF2-40B4-BE49-F238E27FC236}">
                <a16:creationId xmlns:a16="http://schemas.microsoft.com/office/drawing/2014/main" id="{210B0BB5-BA05-4308-8F0B-79E8361B1361}"/>
              </a:ext>
            </a:extLst>
          </p:cNvPr>
          <p:cNvSpPr txBox="1"/>
          <p:nvPr/>
        </p:nvSpPr>
        <p:spPr>
          <a:xfrm>
            <a:off x="2399089" y="2577002"/>
            <a:ext cx="12266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Satisfaction</a:t>
            </a:r>
          </a:p>
        </p:txBody>
      </p:sp>
      <p:sp>
        <p:nvSpPr>
          <p:cNvPr id="9" name="TextBox 8">
            <a:extLst>
              <a:ext uri="{FF2B5EF4-FFF2-40B4-BE49-F238E27FC236}">
                <a16:creationId xmlns:a16="http://schemas.microsoft.com/office/drawing/2014/main" id="{6A515AAE-3F84-4934-8CD1-13795F5EC946}"/>
              </a:ext>
            </a:extLst>
          </p:cNvPr>
          <p:cNvSpPr txBox="1"/>
          <p:nvPr/>
        </p:nvSpPr>
        <p:spPr>
          <a:xfrm>
            <a:off x="7817405" y="2526895"/>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Making a difference</a:t>
            </a:r>
          </a:p>
        </p:txBody>
      </p:sp>
      <p:sp>
        <p:nvSpPr>
          <p:cNvPr id="58" name="TextBox 57">
            <a:extLst>
              <a:ext uri="{FF2B5EF4-FFF2-40B4-BE49-F238E27FC236}">
                <a16:creationId xmlns:a16="http://schemas.microsoft.com/office/drawing/2014/main" id="{4BB9DE5B-89BD-4C2C-8894-E588F432F62D}"/>
              </a:ext>
            </a:extLst>
          </p:cNvPr>
          <p:cNvSpPr txBox="1"/>
          <p:nvPr/>
        </p:nvSpPr>
        <p:spPr>
          <a:xfrm>
            <a:off x="8538375" y="3326144"/>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Collaboration</a:t>
            </a:r>
          </a:p>
        </p:txBody>
      </p:sp>
      <p:sp>
        <p:nvSpPr>
          <p:cNvPr id="59" name="TextBox 58">
            <a:extLst>
              <a:ext uri="{FF2B5EF4-FFF2-40B4-BE49-F238E27FC236}">
                <a16:creationId xmlns:a16="http://schemas.microsoft.com/office/drawing/2014/main" id="{A40C4A7B-E69E-4735-94A6-C4A1AB2F26B8}"/>
              </a:ext>
            </a:extLst>
          </p:cNvPr>
          <p:cNvSpPr txBox="1"/>
          <p:nvPr/>
        </p:nvSpPr>
        <p:spPr>
          <a:xfrm>
            <a:off x="4837393" y="1434722"/>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Work devices</a:t>
            </a:r>
          </a:p>
        </p:txBody>
      </p:sp>
      <p:sp>
        <p:nvSpPr>
          <p:cNvPr id="10" name="TextBox 9">
            <a:extLst>
              <a:ext uri="{FF2B5EF4-FFF2-40B4-BE49-F238E27FC236}">
                <a16:creationId xmlns:a16="http://schemas.microsoft.com/office/drawing/2014/main" id="{CC962334-656B-4A65-B631-E3C32E7A0742}"/>
              </a:ext>
            </a:extLst>
          </p:cNvPr>
          <p:cNvSpPr txBox="1"/>
          <p:nvPr/>
        </p:nvSpPr>
        <p:spPr>
          <a:xfrm>
            <a:off x="6015184" y="1502270"/>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Personal devices</a:t>
            </a:r>
          </a:p>
        </p:txBody>
      </p:sp>
      <p:sp>
        <p:nvSpPr>
          <p:cNvPr id="62" name="TextBox 61">
            <a:extLst>
              <a:ext uri="{FF2B5EF4-FFF2-40B4-BE49-F238E27FC236}">
                <a16:creationId xmlns:a16="http://schemas.microsoft.com/office/drawing/2014/main" id="{13C03F63-CD99-47B4-81ED-95B90042ADA3}"/>
              </a:ext>
            </a:extLst>
          </p:cNvPr>
          <p:cNvSpPr txBox="1"/>
          <p:nvPr/>
        </p:nvSpPr>
        <p:spPr>
          <a:xfrm>
            <a:off x="7817404" y="3660531"/>
            <a:ext cx="180222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accent1"/>
                </a:solidFill>
                <a:effectLst/>
                <a:uLnTx/>
                <a:uFillTx/>
                <a:latin typeface="Calibri" panose="020F0502020204030204"/>
                <a:ea typeface="+mn-ea"/>
                <a:cs typeface="+mn-cs"/>
              </a:rPr>
              <a:t>Expert</a:t>
            </a:r>
          </a:p>
        </p:txBody>
      </p:sp>
    </p:spTree>
    <p:extLst>
      <p:ext uri="{BB962C8B-B14F-4D97-AF65-F5344CB8AC3E}">
        <p14:creationId xmlns:p14="http://schemas.microsoft.com/office/powerpoint/2010/main" val="305116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4" name="Straight Arrow Connector 233" descr="The organisation enables teams">
            <a:extLst>
              <a:ext uri="{FF2B5EF4-FFF2-40B4-BE49-F238E27FC236}">
                <a16:creationId xmlns:a16="http://schemas.microsoft.com/office/drawing/2014/main" id="{3C2E5172-5280-4A2A-AD8B-F948A7A545B3}"/>
              </a:ext>
            </a:extLst>
          </p:cNvPr>
          <p:cNvCxnSpPr/>
          <p:nvPr/>
        </p:nvCxnSpPr>
        <p:spPr>
          <a:xfrm flipH="1">
            <a:off x="5250163" y="2383202"/>
            <a:ext cx="21788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pSp>
        <p:nvGrpSpPr>
          <p:cNvPr id="241" name="Group 240">
            <a:extLst>
              <a:ext uri="{FF2B5EF4-FFF2-40B4-BE49-F238E27FC236}">
                <a16:creationId xmlns:a16="http://schemas.microsoft.com/office/drawing/2014/main" id="{2EC978CD-862B-4644-98B8-017B7354196E}"/>
              </a:ext>
              <a:ext uri="{C183D7F6-B498-43B3-948B-1728B52AA6E4}">
                <adec:decorative xmlns:adec="http://schemas.microsoft.com/office/drawing/2017/decorative" val="1"/>
              </a:ext>
            </a:extLst>
          </p:cNvPr>
          <p:cNvGrpSpPr/>
          <p:nvPr/>
        </p:nvGrpSpPr>
        <p:grpSpPr>
          <a:xfrm>
            <a:off x="6072792" y="1587500"/>
            <a:ext cx="268428" cy="1601341"/>
            <a:chOff x="6113826" y="1587500"/>
            <a:chExt cx="268428" cy="1601341"/>
          </a:xfrm>
        </p:grpSpPr>
        <p:sp>
          <p:nvSpPr>
            <p:cNvPr id="222" name="Rectangle 221">
              <a:extLst>
                <a:ext uri="{FF2B5EF4-FFF2-40B4-BE49-F238E27FC236}">
                  <a16:creationId xmlns:a16="http://schemas.microsoft.com/office/drawing/2014/main" id="{D78E64F7-06F9-4A2E-A65E-FF7C5067D526}"/>
                </a:ext>
              </a:extLst>
            </p:cNvPr>
            <p:cNvSpPr/>
            <p:nvPr/>
          </p:nvSpPr>
          <p:spPr>
            <a:xfrm>
              <a:off x="6113826" y="1587500"/>
              <a:ext cx="268428" cy="1601341"/>
            </a:xfrm>
            <a:prstGeom prst="rect">
              <a:avLst/>
            </a:prstGeom>
            <a:solidFill>
              <a:schemeClr val="bg1">
                <a:lumMod val="95000"/>
              </a:scheme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ectangle: Rounded Corners 237">
              <a:extLst>
                <a:ext uri="{FF2B5EF4-FFF2-40B4-BE49-F238E27FC236}">
                  <a16:creationId xmlns:a16="http://schemas.microsoft.com/office/drawing/2014/main" id="{E92D61B8-773C-473B-90B6-00542D344155}"/>
                </a:ext>
              </a:extLst>
            </p:cNvPr>
            <p:cNvSpPr/>
            <p:nvPr/>
          </p:nvSpPr>
          <p:spPr>
            <a:xfrm rot="16200000">
              <a:off x="5764856" y="2397422"/>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Psychological </a:t>
              </a:r>
              <a:r>
                <a:rPr lang="en-AU" sz="600">
                  <a:solidFill>
                    <a:prstClr val="black">
                      <a:lumMod val="65000"/>
                      <a:lumOff val="35000"/>
                    </a:prstClr>
                  </a:solidFill>
                  <a:latin typeface="Calibri" panose="020F0502020204030204"/>
                </a:rPr>
                <a:t>Capital</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grpSp>
      <p:sp>
        <p:nvSpPr>
          <p:cNvPr id="256" name="Rectangle 255">
            <a:extLst>
              <a:ext uri="{FF2B5EF4-FFF2-40B4-BE49-F238E27FC236}">
                <a16:creationId xmlns:a16="http://schemas.microsoft.com/office/drawing/2014/main" id="{892D8273-E8A2-4B47-A021-0116B5E304A5}"/>
              </a:ext>
              <a:ext uri="{C183D7F6-B498-43B3-948B-1728B52AA6E4}">
                <adec:decorative xmlns:adec="http://schemas.microsoft.com/office/drawing/2017/decorative" val="1"/>
              </a:ext>
            </a:extLst>
          </p:cNvPr>
          <p:cNvSpPr/>
          <p:nvPr/>
        </p:nvSpPr>
        <p:spPr>
          <a:xfrm rot="2917326">
            <a:off x="5100357" y="3222928"/>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Rectangle 253">
            <a:extLst>
              <a:ext uri="{FF2B5EF4-FFF2-40B4-BE49-F238E27FC236}">
                <a16:creationId xmlns:a16="http://schemas.microsoft.com/office/drawing/2014/main" id="{3633B430-BE68-418A-B96D-D80B0AE0215B}"/>
              </a:ext>
              <a:ext uri="{C183D7F6-B498-43B3-948B-1728B52AA6E4}">
                <adec:decorative xmlns:adec="http://schemas.microsoft.com/office/drawing/2017/decorative" val="1"/>
              </a:ext>
            </a:extLst>
          </p:cNvPr>
          <p:cNvSpPr/>
          <p:nvPr/>
        </p:nvSpPr>
        <p:spPr>
          <a:xfrm rot="17236442">
            <a:off x="4181590" y="1783710"/>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Rectangle 257">
            <a:extLst>
              <a:ext uri="{FF2B5EF4-FFF2-40B4-BE49-F238E27FC236}">
                <a16:creationId xmlns:a16="http://schemas.microsoft.com/office/drawing/2014/main" id="{93807E17-4F22-4748-ADFD-6BA4A27B4CD8}"/>
              </a:ext>
              <a:ext uri="{C183D7F6-B498-43B3-948B-1728B52AA6E4}">
                <adec:decorative xmlns:adec="http://schemas.microsoft.com/office/drawing/2017/decorative" val="1"/>
              </a:ext>
            </a:extLst>
          </p:cNvPr>
          <p:cNvSpPr/>
          <p:nvPr/>
        </p:nvSpPr>
        <p:spPr>
          <a:xfrm rot="18489776">
            <a:off x="7256419" y="3276467"/>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C67F3F25-386F-4464-8BEC-AF7E9F289937}"/>
              </a:ext>
              <a:ext uri="{C183D7F6-B498-43B3-948B-1728B52AA6E4}">
                <adec:decorative xmlns:adec="http://schemas.microsoft.com/office/drawing/2017/decorative" val="1"/>
              </a:ext>
            </a:extLst>
          </p:cNvPr>
          <p:cNvSpPr/>
          <p:nvPr/>
        </p:nvSpPr>
        <p:spPr>
          <a:xfrm rot="4422512">
            <a:off x="8099511" y="1715975"/>
            <a:ext cx="268428" cy="2912027"/>
          </a:xfrm>
          <a:prstGeom prst="rect">
            <a:avLst/>
          </a:prstGeom>
          <a:solidFill>
            <a:schemeClr val="accent5">
              <a:lumMod val="20000"/>
              <a:lumOff val="8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Rectangle: Rounded Corners 235" descr="The organisation grows individuals">
            <a:extLst>
              <a:ext uri="{FF2B5EF4-FFF2-40B4-BE49-F238E27FC236}">
                <a16:creationId xmlns:a16="http://schemas.microsoft.com/office/drawing/2014/main" id="{D3474522-F060-4756-B493-9EED43910F29}"/>
              </a:ext>
              <a:ext uri="{C183D7F6-B498-43B3-948B-1728B52AA6E4}">
                <adec:decorative xmlns:adec="http://schemas.microsoft.com/office/drawing/2017/decorative" val="1"/>
              </a:ext>
            </a:extLst>
          </p:cNvPr>
          <p:cNvSpPr/>
          <p:nvPr/>
        </p:nvSpPr>
        <p:spPr>
          <a:xfrm>
            <a:off x="6519565" y="2226089"/>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Enables</a:t>
            </a:r>
          </a:p>
        </p:txBody>
      </p:sp>
      <p:sp>
        <p:nvSpPr>
          <p:cNvPr id="469" name="TextBox 468">
            <a:extLst>
              <a:ext uri="{FF2B5EF4-FFF2-40B4-BE49-F238E27FC236}">
                <a16:creationId xmlns:a16="http://schemas.microsoft.com/office/drawing/2014/main" id="{24366C26-7876-4130-8877-96A33DA89EC5}"/>
              </a:ext>
              <a:ext uri="{C183D7F6-B498-43B3-948B-1728B52AA6E4}">
                <adec:decorative xmlns:adec="http://schemas.microsoft.com/office/drawing/2017/decorative" val="1"/>
              </a:ext>
            </a:extLst>
          </p:cNvPr>
          <p:cNvSpPr txBox="1"/>
          <p:nvPr/>
        </p:nvSpPr>
        <p:spPr>
          <a:xfrm>
            <a:off x="2834807" y="6396251"/>
            <a:ext cx="27112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Differentiation</a:t>
            </a:r>
          </a:p>
        </p:txBody>
      </p:sp>
      <p:sp>
        <p:nvSpPr>
          <p:cNvPr id="474" name="TextBox 473">
            <a:extLst>
              <a:ext uri="{FF2B5EF4-FFF2-40B4-BE49-F238E27FC236}">
                <a16:creationId xmlns:a16="http://schemas.microsoft.com/office/drawing/2014/main" id="{848759C6-3397-44D5-997D-0C2ECA7B8AC5}"/>
              </a:ext>
              <a:ext uri="{C183D7F6-B498-43B3-948B-1728B52AA6E4}">
                <adec:decorative xmlns:adec="http://schemas.microsoft.com/office/drawing/2017/decorative" val="0"/>
              </a:ext>
            </a:extLst>
          </p:cNvPr>
          <p:cNvSpPr txBox="1"/>
          <p:nvPr/>
        </p:nvSpPr>
        <p:spPr>
          <a:xfrm>
            <a:off x="2805629" y="4641369"/>
            <a:ext cx="1297591"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Professional Developers</a:t>
            </a:r>
          </a:p>
        </p:txBody>
      </p:sp>
      <p:sp>
        <p:nvSpPr>
          <p:cNvPr id="475" name="Rectangle: Rounded Corners 474">
            <a:extLst>
              <a:ext uri="{FF2B5EF4-FFF2-40B4-BE49-F238E27FC236}">
                <a16:creationId xmlns:a16="http://schemas.microsoft.com/office/drawing/2014/main" id="{8921B444-B8AF-483B-A12F-15A1B4411A2B}"/>
              </a:ext>
            </a:extLst>
          </p:cNvPr>
          <p:cNvSpPr/>
          <p:nvPr/>
        </p:nvSpPr>
        <p:spPr>
          <a:xfrm>
            <a:off x="2959289" y="4896106"/>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Plan</a:t>
            </a:r>
          </a:p>
        </p:txBody>
      </p:sp>
      <p:sp>
        <p:nvSpPr>
          <p:cNvPr id="476" name="Rectangle: Rounded Corners 475">
            <a:extLst>
              <a:ext uri="{FF2B5EF4-FFF2-40B4-BE49-F238E27FC236}">
                <a16:creationId xmlns:a16="http://schemas.microsoft.com/office/drawing/2014/main" id="{BDA3AE07-086E-4664-8E74-0070BFAFAD96}"/>
              </a:ext>
            </a:extLst>
          </p:cNvPr>
          <p:cNvSpPr/>
          <p:nvPr/>
        </p:nvSpPr>
        <p:spPr>
          <a:xfrm>
            <a:off x="2684452" y="508954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Code</a:t>
            </a:r>
          </a:p>
        </p:txBody>
      </p:sp>
      <p:sp>
        <p:nvSpPr>
          <p:cNvPr id="477" name="Rectangle: Rounded Corners 476">
            <a:extLst>
              <a:ext uri="{FF2B5EF4-FFF2-40B4-BE49-F238E27FC236}">
                <a16:creationId xmlns:a16="http://schemas.microsoft.com/office/drawing/2014/main" id="{83945969-28B2-413E-9031-FCFD7E96591A}"/>
              </a:ext>
            </a:extLst>
          </p:cNvPr>
          <p:cNvSpPr/>
          <p:nvPr/>
        </p:nvSpPr>
        <p:spPr>
          <a:xfrm>
            <a:off x="2564643" y="527046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Build</a:t>
            </a:r>
          </a:p>
        </p:txBody>
      </p:sp>
      <p:sp>
        <p:nvSpPr>
          <p:cNvPr id="478" name="Rectangle: Rounded Corners 477">
            <a:extLst>
              <a:ext uri="{FF2B5EF4-FFF2-40B4-BE49-F238E27FC236}">
                <a16:creationId xmlns:a16="http://schemas.microsoft.com/office/drawing/2014/main" id="{E8F029B2-93B9-4414-8658-7A41FF00F178}"/>
              </a:ext>
            </a:extLst>
          </p:cNvPr>
          <p:cNvSpPr/>
          <p:nvPr/>
        </p:nvSpPr>
        <p:spPr>
          <a:xfrm>
            <a:off x="2510342" y="5461144"/>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Test</a:t>
            </a:r>
          </a:p>
        </p:txBody>
      </p:sp>
      <p:sp>
        <p:nvSpPr>
          <p:cNvPr id="479" name="Rectangle: Rounded Corners 478">
            <a:extLst>
              <a:ext uri="{FF2B5EF4-FFF2-40B4-BE49-F238E27FC236}">
                <a16:creationId xmlns:a16="http://schemas.microsoft.com/office/drawing/2014/main" id="{6206E49E-BC28-420D-99A3-1923FF8FACCD}"/>
              </a:ext>
            </a:extLst>
          </p:cNvPr>
          <p:cNvSpPr/>
          <p:nvPr/>
        </p:nvSpPr>
        <p:spPr>
          <a:xfrm>
            <a:off x="2502975" y="5656351"/>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Release</a:t>
            </a:r>
          </a:p>
        </p:txBody>
      </p:sp>
      <p:sp>
        <p:nvSpPr>
          <p:cNvPr id="480" name="Rectangle: Rounded Corners 479">
            <a:extLst>
              <a:ext uri="{FF2B5EF4-FFF2-40B4-BE49-F238E27FC236}">
                <a16:creationId xmlns:a16="http://schemas.microsoft.com/office/drawing/2014/main" id="{7F51912F-750E-4AE2-8D39-7B96A2D80FD3}"/>
              </a:ext>
            </a:extLst>
          </p:cNvPr>
          <p:cNvSpPr/>
          <p:nvPr/>
        </p:nvSpPr>
        <p:spPr>
          <a:xfrm>
            <a:off x="2505380" y="5854839"/>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Deploy</a:t>
            </a:r>
          </a:p>
        </p:txBody>
      </p:sp>
      <p:sp>
        <p:nvSpPr>
          <p:cNvPr id="481" name="Rectangle: Rounded Corners 480">
            <a:extLst>
              <a:ext uri="{FF2B5EF4-FFF2-40B4-BE49-F238E27FC236}">
                <a16:creationId xmlns:a16="http://schemas.microsoft.com/office/drawing/2014/main" id="{61745BF8-13FA-4285-9B6C-2ECC6565657F}"/>
              </a:ext>
            </a:extLst>
          </p:cNvPr>
          <p:cNvSpPr/>
          <p:nvPr/>
        </p:nvSpPr>
        <p:spPr>
          <a:xfrm>
            <a:off x="2614389" y="604011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a:t>
            </a:r>
          </a:p>
        </p:txBody>
      </p:sp>
      <p:sp>
        <p:nvSpPr>
          <p:cNvPr id="482" name="Rectangle: Rounded Corners 481">
            <a:extLst>
              <a:ext uri="{FF2B5EF4-FFF2-40B4-BE49-F238E27FC236}">
                <a16:creationId xmlns:a16="http://schemas.microsoft.com/office/drawing/2014/main" id="{573C05A0-70C0-49A1-A636-C64F5BF88FB4}"/>
              </a:ext>
            </a:extLst>
          </p:cNvPr>
          <p:cNvSpPr/>
          <p:nvPr/>
        </p:nvSpPr>
        <p:spPr>
          <a:xfrm>
            <a:off x="2763793" y="6225386"/>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Monitor</a:t>
            </a:r>
          </a:p>
        </p:txBody>
      </p:sp>
      <p:sp>
        <p:nvSpPr>
          <p:cNvPr id="483" name="TextBox 482">
            <a:extLst>
              <a:ext uri="{FF2B5EF4-FFF2-40B4-BE49-F238E27FC236}">
                <a16:creationId xmlns:a16="http://schemas.microsoft.com/office/drawing/2014/main" id="{0AE94CAB-F33C-4EFA-A3D8-2CBAB01A8D98}"/>
              </a:ext>
            </a:extLst>
          </p:cNvPr>
          <p:cNvSpPr txBox="1"/>
          <p:nvPr/>
        </p:nvSpPr>
        <p:spPr>
          <a:xfrm>
            <a:off x="4589561" y="4781278"/>
            <a:ext cx="105887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Citizen Developers</a:t>
            </a:r>
          </a:p>
        </p:txBody>
      </p:sp>
      <p:sp>
        <p:nvSpPr>
          <p:cNvPr id="484" name="Rectangle: Rounded Corners 483">
            <a:extLst>
              <a:ext uri="{FF2B5EF4-FFF2-40B4-BE49-F238E27FC236}">
                <a16:creationId xmlns:a16="http://schemas.microsoft.com/office/drawing/2014/main" id="{65F356CE-C50D-4556-B5F0-4D8A5BB302D9}"/>
              </a:ext>
            </a:extLst>
          </p:cNvPr>
          <p:cNvSpPr/>
          <p:nvPr/>
        </p:nvSpPr>
        <p:spPr>
          <a:xfrm>
            <a:off x="4693274" y="499866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Virtual Agents</a:t>
            </a:r>
          </a:p>
        </p:txBody>
      </p:sp>
      <p:sp>
        <p:nvSpPr>
          <p:cNvPr id="485" name="Rectangle: Rounded Corners 484">
            <a:extLst>
              <a:ext uri="{FF2B5EF4-FFF2-40B4-BE49-F238E27FC236}">
                <a16:creationId xmlns:a16="http://schemas.microsoft.com/office/drawing/2014/main" id="{7096A9D5-B05D-4A10-89E3-73CA38E4A731}"/>
              </a:ext>
            </a:extLst>
          </p:cNvPr>
          <p:cNvSpPr/>
          <p:nvPr/>
        </p:nvSpPr>
        <p:spPr>
          <a:xfrm>
            <a:off x="4802899" y="5170074"/>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visualisation</a:t>
            </a:r>
          </a:p>
        </p:txBody>
      </p:sp>
      <p:sp>
        <p:nvSpPr>
          <p:cNvPr id="486" name="Rectangle: Rounded Corners 485">
            <a:extLst>
              <a:ext uri="{FF2B5EF4-FFF2-40B4-BE49-F238E27FC236}">
                <a16:creationId xmlns:a16="http://schemas.microsoft.com/office/drawing/2014/main" id="{D1AD3691-C909-45E6-9D75-BDE05D5FAF86}"/>
              </a:ext>
            </a:extLst>
          </p:cNvPr>
          <p:cNvSpPr/>
          <p:nvPr/>
        </p:nvSpPr>
        <p:spPr>
          <a:xfrm>
            <a:off x="4930115" y="5356532"/>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applications</a:t>
            </a:r>
          </a:p>
        </p:txBody>
      </p:sp>
      <p:sp>
        <p:nvSpPr>
          <p:cNvPr id="487" name="Rectangle: Rounded Corners 486">
            <a:extLst>
              <a:ext uri="{FF2B5EF4-FFF2-40B4-BE49-F238E27FC236}">
                <a16:creationId xmlns:a16="http://schemas.microsoft.com/office/drawing/2014/main" id="{646BBF13-D3E5-4A7E-BABC-8F02C4A29B66}"/>
              </a:ext>
            </a:extLst>
          </p:cNvPr>
          <p:cNvSpPr/>
          <p:nvPr/>
        </p:nvSpPr>
        <p:spPr>
          <a:xfrm>
            <a:off x="4933887" y="5545640"/>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Create own automation</a:t>
            </a:r>
          </a:p>
        </p:txBody>
      </p:sp>
      <p:sp>
        <p:nvSpPr>
          <p:cNvPr id="493" name="TextBox 492">
            <a:extLst>
              <a:ext uri="{FF2B5EF4-FFF2-40B4-BE49-F238E27FC236}">
                <a16:creationId xmlns:a16="http://schemas.microsoft.com/office/drawing/2014/main" id="{F8255D82-46FA-487B-A48F-9FE49E78FB5A}"/>
              </a:ext>
            </a:extLst>
          </p:cNvPr>
          <p:cNvSpPr txBox="1"/>
          <p:nvPr/>
        </p:nvSpPr>
        <p:spPr>
          <a:xfrm>
            <a:off x="4849560" y="5695375"/>
            <a:ext cx="105887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70C0"/>
                </a:solidFill>
                <a:effectLst/>
                <a:uLnTx/>
                <a:uFillTx/>
                <a:latin typeface="Calibri" panose="020F0502020204030204"/>
                <a:ea typeface="+mn-ea"/>
                <a:cs typeface="+mn-cs"/>
              </a:rPr>
              <a:t>Partner Solutions</a:t>
            </a:r>
          </a:p>
        </p:txBody>
      </p:sp>
      <p:sp>
        <p:nvSpPr>
          <p:cNvPr id="494" name="Rectangle: Rounded Corners 493">
            <a:extLst>
              <a:ext uri="{FF2B5EF4-FFF2-40B4-BE49-F238E27FC236}">
                <a16:creationId xmlns:a16="http://schemas.microsoft.com/office/drawing/2014/main" id="{842DD170-DD6C-4C24-AC79-121AECCD35E3}"/>
              </a:ext>
            </a:extLst>
          </p:cNvPr>
          <p:cNvSpPr/>
          <p:nvPr/>
        </p:nvSpPr>
        <p:spPr>
          <a:xfrm>
            <a:off x="4892603" y="5892963"/>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Managed</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services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95" name="Rectangle: Rounded Corners 494">
            <a:extLst>
              <a:ext uri="{FF2B5EF4-FFF2-40B4-BE49-F238E27FC236}">
                <a16:creationId xmlns:a16="http://schemas.microsoft.com/office/drawing/2014/main" id="{52BCA093-639E-4FDC-B7A4-B12208CD130E}"/>
              </a:ext>
            </a:extLst>
          </p:cNvPr>
          <p:cNvSpPr/>
          <p:nvPr/>
        </p:nvSpPr>
        <p:spPr>
          <a:xfrm>
            <a:off x="4807109" y="6066847"/>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Tailored applications</a:t>
            </a:r>
          </a:p>
        </p:txBody>
      </p:sp>
      <p:sp>
        <p:nvSpPr>
          <p:cNvPr id="496" name="Rectangle: Rounded Corners 495">
            <a:extLst>
              <a:ext uri="{FF2B5EF4-FFF2-40B4-BE49-F238E27FC236}">
                <a16:creationId xmlns:a16="http://schemas.microsoft.com/office/drawing/2014/main" id="{6D888F4C-CF8F-4FC4-8DA3-C05EE9B490B6}"/>
              </a:ext>
            </a:extLst>
          </p:cNvPr>
          <p:cNvSpPr/>
          <p:nvPr/>
        </p:nvSpPr>
        <p:spPr>
          <a:xfrm>
            <a:off x="4679299" y="6243001"/>
            <a:ext cx="990269" cy="13079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Published</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applications</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72" name="Rectangle: Rounded Corners 271">
            <a:extLst>
              <a:ext uri="{FF2B5EF4-FFF2-40B4-BE49-F238E27FC236}">
                <a16:creationId xmlns:a16="http://schemas.microsoft.com/office/drawing/2014/main" id="{D82769C2-95E0-406D-8281-4D2D8954638A}"/>
              </a:ext>
              <a:ext uri="{C183D7F6-B498-43B3-948B-1728B52AA6E4}">
                <adec:decorative xmlns:adec="http://schemas.microsoft.com/office/drawing/2017/decorative" val="1"/>
              </a:ext>
            </a:extLst>
          </p:cNvPr>
          <p:cNvSpPr/>
          <p:nvPr/>
        </p:nvSpPr>
        <p:spPr>
          <a:xfrm>
            <a:off x="7087317" y="5074992"/>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Customer Service</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73" name="Rectangle: Rounded Corners 272">
            <a:extLst>
              <a:ext uri="{FF2B5EF4-FFF2-40B4-BE49-F238E27FC236}">
                <a16:creationId xmlns:a16="http://schemas.microsoft.com/office/drawing/2014/main" id="{FFAD5325-482D-4F99-84FD-CC664239ECD7}"/>
              </a:ext>
              <a:ext uri="{C183D7F6-B498-43B3-948B-1728B52AA6E4}">
                <adec:decorative xmlns:adec="http://schemas.microsoft.com/office/drawing/2017/decorative" val="1"/>
              </a:ext>
            </a:extLst>
          </p:cNvPr>
          <p:cNvSpPr/>
          <p:nvPr/>
        </p:nvSpPr>
        <p:spPr>
          <a:xfrm>
            <a:off x="7311990" y="4888459"/>
            <a:ext cx="954000" cy="126000"/>
          </a:xfrm>
          <a:prstGeom prst="roundRect">
            <a:avLst>
              <a:gd name="adj" fmla="val 50000"/>
            </a:avLst>
          </a:prstGeom>
          <a:solidFill>
            <a:srgbClr val="F2F2F2"/>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Sales</a:t>
            </a:r>
          </a:p>
        </p:txBody>
      </p:sp>
      <p:sp>
        <p:nvSpPr>
          <p:cNvPr id="274" name="Rectangle: Rounded Corners 273">
            <a:extLst>
              <a:ext uri="{FF2B5EF4-FFF2-40B4-BE49-F238E27FC236}">
                <a16:creationId xmlns:a16="http://schemas.microsoft.com/office/drawing/2014/main" id="{93F7A831-ECA0-48AB-AA88-0862EFABBCA8}"/>
              </a:ext>
              <a:ext uri="{C183D7F6-B498-43B3-948B-1728B52AA6E4}">
                <adec:decorative xmlns:adec="http://schemas.microsoft.com/office/drawing/2017/decorative" val="1"/>
              </a:ext>
            </a:extLst>
          </p:cNvPr>
          <p:cNvSpPr/>
          <p:nvPr/>
        </p:nvSpPr>
        <p:spPr>
          <a:xfrm>
            <a:off x="6871576" y="5821124"/>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Marketing</a:t>
            </a:r>
          </a:p>
        </p:txBody>
      </p:sp>
      <p:sp>
        <p:nvSpPr>
          <p:cNvPr id="281" name="Rectangle: Rounded Corners 280">
            <a:extLst>
              <a:ext uri="{FF2B5EF4-FFF2-40B4-BE49-F238E27FC236}">
                <a16:creationId xmlns:a16="http://schemas.microsoft.com/office/drawing/2014/main" id="{4E426F0A-7F1E-436B-9C85-31BF86869087}"/>
              </a:ext>
              <a:ext uri="{C183D7F6-B498-43B3-948B-1728B52AA6E4}">
                <adec:decorative xmlns:adec="http://schemas.microsoft.com/office/drawing/2017/decorative" val="1"/>
              </a:ext>
            </a:extLst>
          </p:cNvPr>
          <p:cNvSpPr/>
          <p:nvPr/>
        </p:nvSpPr>
        <p:spPr>
          <a:xfrm>
            <a:off x="9126913" y="599092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Project Services Automation</a:t>
            </a:r>
          </a:p>
        </p:txBody>
      </p:sp>
      <p:sp>
        <p:nvSpPr>
          <p:cNvPr id="288" name="Rectangle: Rounded Corners 287">
            <a:extLst>
              <a:ext uri="{FF2B5EF4-FFF2-40B4-BE49-F238E27FC236}">
                <a16:creationId xmlns:a16="http://schemas.microsoft.com/office/drawing/2014/main" id="{27F0A56E-254D-4768-BC3A-0834112A87B4}"/>
              </a:ext>
              <a:ext uri="{C183D7F6-B498-43B3-948B-1728B52AA6E4}">
                <adec:decorative xmlns:adec="http://schemas.microsoft.com/office/drawing/2017/decorative" val="1"/>
              </a:ext>
            </a:extLst>
          </p:cNvPr>
          <p:cNvSpPr/>
          <p:nvPr/>
        </p:nvSpPr>
        <p:spPr>
          <a:xfrm>
            <a:off x="6845482" y="56345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Retail</a:t>
            </a:r>
          </a:p>
        </p:txBody>
      </p:sp>
      <p:sp>
        <p:nvSpPr>
          <p:cNvPr id="289" name="Rectangle: Rounded Corners 288">
            <a:extLst>
              <a:ext uri="{FF2B5EF4-FFF2-40B4-BE49-F238E27FC236}">
                <a16:creationId xmlns:a16="http://schemas.microsoft.com/office/drawing/2014/main" id="{6C60E66D-CF80-4E5A-9447-3315ECE3576B}"/>
              </a:ext>
              <a:ext uri="{C183D7F6-B498-43B3-948B-1728B52AA6E4}">
                <adec:decorative xmlns:adec="http://schemas.microsoft.com/office/drawing/2017/decorative" val="1"/>
              </a:ext>
            </a:extLst>
          </p:cNvPr>
          <p:cNvSpPr/>
          <p:nvPr/>
        </p:nvSpPr>
        <p:spPr>
          <a:xfrm>
            <a:off x="6853046" y="544805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Customer Insights</a:t>
            </a:r>
          </a:p>
        </p:txBody>
      </p:sp>
      <p:sp>
        <p:nvSpPr>
          <p:cNvPr id="290" name="Rectangle: Rounded Corners 289">
            <a:extLst>
              <a:ext uri="{FF2B5EF4-FFF2-40B4-BE49-F238E27FC236}">
                <a16:creationId xmlns:a16="http://schemas.microsoft.com/office/drawing/2014/main" id="{CC516678-1685-492B-BCCB-8DB7CB1E951D}"/>
              </a:ext>
              <a:ext uri="{C183D7F6-B498-43B3-948B-1728B52AA6E4}">
                <adec:decorative xmlns:adec="http://schemas.microsoft.com/office/drawing/2017/decorative" val="1"/>
              </a:ext>
            </a:extLst>
          </p:cNvPr>
          <p:cNvSpPr/>
          <p:nvPr/>
        </p:nvSpPr>
        <p:spPr>
          <a:xfrm>
            <a:off x="6927335" y="52615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Collecting Information</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91" name="Rectangle: Rounded Corners 290">
            <a:extLst>
              <a:ext uri="{FF2B5EF4-FFF2-40B4-BE49-F238E27FC236}">
                <a16:creationId xmlns:a16="http://schemas.microsoft.com/office/drawing/2014/main" id="{6CBEA0E0-6BAA-44EC-AC08-1D61FE062EB2}"/>
              </a:ext>
              <a:ext uri="{C183D7F6-B498-43B3-948B-1728B52AA6E4}">
                <adec:decorative xmlns:adec="http://schemas.microsoft.com/office/drawing/2017/decorative" val="1"/>
              </a:ext>
            </a:extLst>
          </p:cNvPr>
          <p:cNvSpPr/>
          <p:nvPr/>
        </p:nvSpPr>
        <p:spPr>
          <a:xfrm>
            <a:off x="7056491" y="600765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Finance</a:t>
            </a:r>
          </a:p>
        </p:txBody>
      </p:sp>
      <p:sp>
        <p:nvSpPr>
          <p:cNvPr id="292" name="Rectangle: Rounded Corners 291">
            <a:extLst>
              <a:ext uri="{FF2B5EF4-FFF2-40B4-BE49-F238E27FC236}">
                <a16:creationId xmlns:a16="http://schemas.microsoft.com/office/drawing/2014/main" id="{1A72A39E-0637-428D-94F3-642BB907E515}"/>
              </a:ext>
              <a:ext uri="{C183D7F6-B498-43B3-948B-1728B52AA6E4}">
                <adec:decorative xmlns:adec="http://schemas.microsoft.com/office/drawing/2017/decorative" val="1"/>
              </a:ext>
            </a:extLst>
          </p:cNvPr>
          <p:cNvSpPr/>
          <p:nvPr/>
        </p:nvSpPr>
        <p:spPr>
          <a:xfrm>
            <a:off x="8855307" y="488845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Mixed Reality</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294" name="Rectangle: Rounded Corners 293">
            <a:extLst>
              <a:ext uri="{FF2B5EF4-FFF2-40B4-BE49-F238E27FC236}">
                <a16:creationId xmlns:a16="http://schemas.microsoft.com/office/drawing/2014/main" id="{2FA7AA70-3E46-443D-A8B0-D0CC36692E2D}"/>
              </a:ext>
              <a:ext uri="{C183D7F6-B498-43B3-948B-1728B52AA6E4}">
                <adec:decorative xmlns:adec="http://schemas.microsoft.com/office/drawing/2017/decorative" val="1"/>
              </a:ext>
            </a:extLst>
          </p:cNvPr>
          <p:cNvSpPr/>
          <p:nvPr/>
        </p:nvSpPr>
        <p:spPr>
          <a:xfrm>
            <a:off x="9126500" y="507220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Fraud Protection</a:t>
            </a:r>
          </a:p>
        </p:txBody>
      </p:sp>
      <p:sp>
        <p:nvSpPr>
          <p:cNvPr id="308" name="Rectangle: Rounded Corners 307">
            <a:extLst>
              <a:ext uri="{FF2B5EF4-FFF2-40B4-BE49-F238E27FC236}">
                <a16:creationId xmlns:a16="http://schemas.microsoft.com/office/drawing/2014/main" id="{BF97A12C-3AC0-4937-86EE-547974842BD9}"/>
              </a:ext>
              <a:ext uri="{C183D7F6-B498-43B3-948B-1728B52AA6E4}">
                <adec:decorative xmlns:adec="http://schemas.microsoft.com/office/drawing/2017/decorative" val="1"/>
              </a:ext>
            </a:extLst>
          </p:cNvPr>
          <p:cNvSpPr/>
          <p:nvPr/>
        </p:nvSpPr>
        <p:spPr>
          <a:xfrm>
            <a:off x="9259080" y="525594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Product Insights</a:t>
            </a:r>
          </a:p>
        </p:txBody>
      </p:sp>
      <p:sp>
        <p:nvSpPr>
          <p:cNvPr id="309" name="Rectangle: Rounded Corners 308">
            <a:extLst>
              <a:ext uri="{FF2B5EF4-FFF2-40B4-BE49-F238E27FC236}">
                <a16:creationId xmlns:a16="http://schemas.microsoft.com/office/drawing/2014/main" id="{56343E50-976C-43C3-A35D-D7F26448C470}"/>
              </a:ext>
              <a:ext uri="{C183D7F6-B498-43B3-948B-1728B52AA6E4}">
                <adec:decorative xmlns:adec="http://schemas.microsoft.com/office/drawing/2017/decorative" val="1"/>
              </a:ext>
            </a:extLst>
          </p:cNvPr>
          <p:cNvSpPr/>
          <p:nvPr/>
        </p:nvSpPr>
        <p:spPr>
          <a:xfrm>
            <a:off x="9330267" y="543969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Supply Chain Management</a:t>
            </a:r>
          </a:p>
        </p:txBody>
      </p:sp>
      <p:sp>
        <p:nvSpPr>
          <p:cNvPr id="310" name="Rectangle: Rounded Corners 309">
            <a:extLst>
              <a:ext uri="{FF2B5EF4-FFF2-40B4-BE49-F238E27FC236}">
                <a16:creationId xmlns:a16="http://schemas.microsoft.com/office/drawing/2014/main" id="{00049AF5-8F20-4BCC-97EE-A5809ECB6BC7}"/>
              </a:ext>
              <a:ext uri="{C183D7F6-B498-43B3-948B-1728B52AA6E4}">
                <adec:decorative xmlns:adec="http://schemas.microsoft.com/office/drawing/2017/decorative" val="1"/>
              </a:ext>
            </a:extLst>
          </p:cNvPr>
          <p:cNvSpPr/>
          <p:nvPr/>
        </p:nvSpPr>
        <p:spPr>
          <a:xfrm>
            <a:off x="9286587" y="562343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Field Services</a:t>
            </a:r>
          </a:p>
        </p:txBody>
      </p:sp>
      <p:sp>
        <p:nvSpPr>
          <p:cNvPr id="311" name="Rectangle: Rounded Corners 310">
            <a:extLst>
              <a:ext uri="{FF2B5EF4-FFF2-40B4-BE49-F238E27FC236}">
                <a16:creationId xmlns:a16="http://schemas.microsoft.com/office/drawing/2014/main" id="{AD647CC6-7ADA-4B06-8BA4-C75C6AEDDEEF}"/>
              </a:ext>
              <a:ext uri="{C183D7F6-B498-43B3-948B-1728B52AA6E4}">
                <adec:decorative xmlns:adec="http://schemas.microsoft.com/office/drawing/2017/decorative" val="1"/>
              </a:ext>
            </a:extLst>
          </p:cNvPr>
          <p:cNvSpPr/>
          <p:nvPr/>
        </p:nvSpPr>
        <p:spPr>
          <a:xfrm>
            <a:off x="9203321" y="580717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Market Insights</a:t>
            </a:r>
          </a:p>
        </p:txBody>
      </p:sp>
      <p:sp>
        <p:nvSpPr>
          <p:cNvPr id="312" name="Rectangle: Rounded Corners 311">
            <a:extLst>
              <a:ext uri="{FF2B5EF4-FFF2-40B4-BE49-F238E27FC236}">
                <a16:creationId xmlns:a16="http://schemas.microsoft.com/office/drawing/2014/main" id="{B8373A18-A374-49FC-B355-F9F3AF4B4142}"/>
              </a:ext>
              <a:ext uri="{C183D7F6-B498-43B3-948B-1728B52AA6E4}">
                <adec:decorative xmlns:adec="http://schemas.microsoft.com/office/drawing/2017/decorative" val="1"/>
              </a:ext>
            </a:extLst>
          </p:cNvPr>
          <p:cNvSpPr/>
          <p:nvPr/>
        </p:nvSpPr>
        <p:spPr>
          <a:xfrm>
            <a:off x="7254953" y="6194190"/>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Business Central</a:t>
            </a:r>
          </a:p>
        </p:txBody>
      </p:sp>
      <p:sp>
        <p:nvSpPr>
          <p:cNvPr id="313" name="Rectangle: Rounded Corners 312">
            <a:extLst>
              <a:ext uri="{FF2B5EF4-FFF2-40B4-BE49-F238E27FC236}">
                <a16:creationId xmlns:a16="http://schemas.microsoft.com/office/drawing/2014/main" id="{0D60F7E2-F39C-45D4-A36E-26E7014F6C15}"/>
              </a:ext>
              <a:ext uri="{C183D7F6-B498-43B3-948B-1728B52AA6E4}">
                <adec:decorative xmlns:adec="http://schemas.microsoft.com/office/drawing/2017/decorative" val="1"/>
              </a:ext>
            </a:extLst>
          </p:cNvPr>
          <p:cNvSpPr/>
          <p:nvPr/>
        </p:nvSpPr>
        <p:spPr>
          <a:xfrm>
            <a:off x="9002007" y="617466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Human Resources &amp; Talent</a:t>
            </a:r>
          </a:p>
        </p:txBody>
      </p:sp>
      <p:sp>
        <p:nvSpPr>
          <p:cNvPr id="314" name="TextBox 313">
            <a:extLst>
              <a:ext uri="{FF2B5EF4-FFF2-40B4-BE49-F238E27FC236}">
                <a16:creationId xmlns:a16="http://schemas.microsoft.com/office/drawing/2014/main" id="{5A5ACE5B-A3F1-435B-8B21-E89B2D287228}"/>
              </a:ext>
              <a:ext uri="{C183D7F6-B498-43B3-948B-1728B52AA6E4}">
                <adec:decorative xmlns:adec="http://schemas.microsoft.com/office/drawing/2017/decorative" val="1"/>
              </a:ext>
            </a:extLst>
          </p:cNvPr>
          <p:cNvSpPr txBox="1"/>
          <p:nvPr/>
        </p:nvSpPr>
        <p:spPr>
          <a:xfrm>
            <a:off x="7234646" y="6394372"/>
            <a:ext cx="267902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Optimization</a:t>
            </a:r>
          </a:p>
        </p:txBody>
      </p:sp>
      <p:grpSp>
        <p:nvGrpSpPr>
          <p:cNvPr id="377" name="Group 376">
            <a:extLst>
              <a:ext uri="{FF2B5EF4-FFF2-40B4-BE49-F238E27FC236}">
                <a16:creationId xmlns:a16="http://schemas.microsoft.com/office/drawing/2014/main" id="{0FAADEE6-BBB5-42BC-9593-5156E636D358}"/>
              </a:ext>
            </a:extLst>
          </p:cNvPr>
          <p:cNvGrpSpPr/>
          <p:nvPr/>
        </p:nvGrpSpPr>
        <p:grpSpPr>
          <a:xfrm>
            <a:off x="2297206" y="3731900"/>
            <a:ext cx="4886400" cy="2856048"/>
            <a:chOff x="2297206" y="3731900"/>
            <a:chExt cx="4886400" cy="2856048"/>
          </a:xfrm>
        </p:grpSpPr>
        <p:cxnSp>
          <p:nvCxnSpPr>
            <p:cNvPr id="378" name="Connector: Elbow 377">
              <a:extLst>
                <a:ext uri="{FF2B5EF4-FFF2-40B4-BE49-F238E27FC236}">
                  <a16:creationId xmlns:a16="http://schemas.microsoft.com/office/drawing/2014/main" id="{D74EB8CE-EB0E-474D-A80E-55550938294D}"/>
                </a:ext>
              </a:extLst>
            </p:cNvPr>
            <p:cNvCxnSpPr>
              <a:cxnSpLocks/>
            </p:cNvCxnSpPr>
            <p:nvPr/>
          </p:nvCxnSpPr>
          <p:spPr>
            <a:xfrm rot="16200000" flipV="1">
              <a:off x="2463684" y="3760410"/>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497" name="Rectangle: Rounded Corners 496">
              <a:extLst>
                <a:ext uri="{FF2B5EF4-FFF2-40B4-BE49-F238E27FC236}">
                  <a16:creationId xmlns:a16="http://schemas.microsoft.com/office/drawing/2014/main" id="{146DC88E-C504-459E-89A1-3752E9F613C3}"/>
                </a:ext>
              </a:extLst>
            </p:cNvPr>
            <p:cNvSpPr/>
            <p:nvPr/>
          </p:nvSpPr>
          <p:spPr>
            <a:xfrm>
              <a:off x="2297206" y="4464723"/>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Operate as</a:t>
              </a:r>
            </a:p>
          </p:txBody>
        </p:sp>
        <p:cxnSp>
          <p:nvCxnSpPr>
            <p:cNvPr id="498" name="Straight Arrow Connector 497">
              <a:extLst>
                <a:ext uri="{FF2B5EF4-FFF2-40B4-BE49-F238E27FC236}">
                  <a16:creationId xmlns:a16="http://schemas.microsoft.com/office/drawing/2014/main" id="{48C27EFA-B61F-45D4-860A-2B2906EE2C51}"/>
                </a:ext>
              </a:extLst>
            </p:cNvPr>
            <p:cNvCxnSpPr>
              <a:cxnSpLocks/>
            </p:cNvCxnSpPr>
            <p:nvPr/>
          </p:nvCxnSpPr>
          <p:spPr>
            <a:xfrm>
              <a:off x="5609018" y="6587948"/>
              <a:ext cx="1574588" cy="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499" name="Rectangle: Rounded Corners 498">
              <a:extLst>
                <a:ext uri="{FF2B5EF4-FFF2-40B4-BE49-F238E27FC236}">
                  <a16:creationId xmlns:a16="http://schemas.microsoft.com/office/drawing/2014/main" id="{287A4E68-30B0-4E09-AB1F-33AD109836E5}"/>
                </a:ext>
              </a:extLst>
            </p:cNvPr>
            <p:cNvSpPr/>
            <p:nvPr/>
          </p:nvSpPr>
          <p:spPr>
            <a:xfrm>
              <a:off x="5961055" y="642776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Extend</a:t>
              </a:r>
            </a:p>
          </p:txBody>
        </p:sp>
      </p:grpSp>
      <p:grpSp>
        <p:nvGrpSpPr>
          <p:cNvPr id="2" name="Group 1">
            <a:extLst>
              <a:ext uri="{FF2B5EF4-FFF2-40B4-BE49-F238E27FC236}">
                <a16:creationId xmlns:a16="http://schemas.microsoft.com/office/drawing/2014/main" id="{2EB4117A-2598-4A8D-BD63-09E314AF903F}"/>
              </a:ext>
            </a:extLst>
          </p:cNvPr>
          <p:cNvGrpSpPr/>
          <p:nvPr/>
        </p:nvGrpSpPr>
        <p:grpSpPr>
          <a:xfrm>
            <a:off x="5508130" y="3103390"/>
            <a:ext cx="1344052" cy="1344053"/>
            <a:chOff x="5508130" y="3103390"/>
            <a:chExt cx="1344052" cy="1344053"/>
          </a:xfrm>
        </p:grpSpPr>
        <p:sp>
          <p:nvSpPr>
            <p:cNvPr id="652" name="Oval 651" descr="The employee has their own identity">
              <a:extLst>
                <a:ext uri="{FF2B5EF4-FFF2-40B4-BE49-F238E27FC236}">
                  <a16:creationId xmlns:a16="http://schemas.microsoft.com/office/drawing/2014/main" id="{3806BFAF-B91F-4974-A6BD-DAC6392DEFDB}"/>
                </a:ext>
                <a:ext uri="{C183D7F6-B498-43B3-948B-1728B52AA6E4}">
                  <adec:decorative xmlns:adec="http://schemas.microsoft.com/office/drawing/2017/decorative" val="0"/>
                </a:ext>
              </a:extLst>
            </p:cNvPr>
            <p:cNvSpPr/>
            <p:nvPr/>
          </p:nvSpPr>
          <p:spPr>
            <a:xfrm>
              <a:off x="5508130" y="3104667"/>
              <a:ext cx="1336728" cy="1342775"/>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5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53" name="Partial Circle 652">
              <a:extLst>
                <a:ext uri="{FF2B5EF4-FFF2-40B4-BE49-F238E27FC236}">
                  <a16:creationId xmlns:a16="http://schemas.microsoft.com/office/drawing/2014/main" id="{D171B392-6933-471B-9DBC-D6EF64D135FE}"/>
                </a:ext>
                <a:ext uri="{C183D7F6-B498-43B3-948B-1728B52AA6E4}">
                  <adec:decorative xmlns:adec="http://schemas.microsoft.com/office/drawing/2017/decorative" val="1"/>
                </a:ext>
              </a:extLst>
            </p:cNvPr>
            <p:cNvSpPr/>
            <p:nvPr/>
          </p:nvSpPr>
          <p:spPr>
            <a:xfrm>
              <a:off x="5514183" y="3103390"/>
              <a:ext cx="1337999" cy="1344052"/>
            </a:xfrm>
            <a:prstGeom prst="pie">
              <a:avLst>
                <a:gd name="adj1" fmla="val 10667169"/>
                <a:gd name="adj2" fmla="val 1799409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Partial Circle 653">
              <a:extLst>
                <a:ext uri="{FF2B5EF4-FFF2-40B4-BE49-F238E27FC236}">
                  <a16:creationId xmlns:a16="http://schemas.microsoft.com/office/drawing/2014/main" id="{1D8CCDA7-ABE4-4D6A-9671-34B6D69CD762}"/>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21441205"/>
                <a:gd name="adj2" fmla="val 4630703"/>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Partial Circle 654">
              <a:extLst>
                <a:ext uri="{FF2B5EF4-FFF2-40B4-BE49-F238E27FC236}">
                  <a16:creationId xmlns:a16="http://schemas.microsoft.com/office/drawing/2014/main" id="{E10703AD-4C8B-400C-885A-3AF83B95C53B}"/>
                </a:ext>
                <a:ext uri="{C183D7F6-B498-43B3-948B-1728B52AA6E4}">
                  <adec:decorative xmlns:adec="http://schemas.microsoft.com/office/drawing/2017/decorative" val="1"/>
                </a:ext>
              </a:extLst>
            </p:cNvPr>
            <p:cNvSpPr/>
            <p:nvPr/>
          </p:nvSpPr>
          <p:spPr>
            <a:xfrm>
              <a:off x="5512913" y="3103391"/>
              <a:ext cx="1337999" cy="1344052"/>
            </a:xfrm>
            <a:prstGeom prst="pie">
              <a:avLst>
                <a:gd name="adj1" fmla="val 4686030"/>
                <a:gd name="adj2" fmla="val 916018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Partial Circle 655">
              <a:extLst>
                <a:ext uri="{FF2B5EF4-FFF2-40B4-BE49-F238E27FC236}">
                  <a16:creationId xmlns:a16="http://schemas.microsoft.com/office/drawing/2014/main" id="{F7ABA19F-AB67-4A8E-AE53-6B4E0C3A6799}"/>
                </a:ext>
                <a:ext uri="{C183D7F6-B498-43B3-948B-1728B52AA6E4}">
                  <adec:decorative xmlns:adec="http://schemas.microsoft.com/office/drawing/2017/decorative" val="1"/>
                </a:ext>
              </a:extLst>
            </p:cNvPr>
            <p:cNvSpPr/>
            <p:nvPr/>
          </p:nvSpPr>
          <p:spPr>
            <a:xfrm>
              <a:off x="5513466" y="3103391"/>
              <a:ext cx="1337999" cy="1344052"/>
            </a:xfrm>
            <a:prstGeom prst="pie">
              <a:avLst>
                <a:gd name="adj1" fmla="val 18041976"/>
                <a:gd name="adj2" fmla="val 21473993"/>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7" name="TextBox 656">
            <a:extLst>
              <a:ext uri="{FF2B5EF4-FFF2-40B4-BE49-F238E27FC236}">
                <a16:creationId xmlns:a16="http://schemas.microsoft.com/office/drawing/2014/main" id="{2A34BF25-AC51-49E6-8DA6-738F004B50B4}"/>
              </a:ext>
            </a:extLst>
          </p:cNvPr>
          <p:cNvSpPr txBox="1"/>
          <p:nvPr/>
        </p:nvSpPr>
        <p:spPr>
          <a:xfrm>
            <a:off x="5055900" y="2755616"/>
            <a:ext cx="1011812"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Personal Identity</a:t>
            </a:r>
          </a:p>
        </p:txBody>
      </p:sp>
      <p:sp>
        <p:nvSpPr>
          <p:cNvPr id="658" name="Rectangle: Rounded Corners 657">
            <a:extLst>
              <a:ext uri="{FF2B5EF4-FFF2-40B4-BE49-F238E27FC236}">
                <a16:creationId xmlns:a16="http://schemas.microsoft.com/office/drawing/2014/main" id="{0CEAA366-CEE0-45A2-96D8-2D2DD304FE8D}"/>
              </a:ext>
              <a:ext uri="{C183D7F6-B498-43B3-948B-1728B52AA6E4}">
                <adec:decorative xmlns:adec="http://schemas.microsoft.com/office/drawing/2017/decorative" val="1"/>
              </a:ext>
            </a:extLst>
          </p:cNvPr>
          <p:cNvSpPr/>
          <p:nvPr/>
        </p:nvSpPr>
        <p:spPr>
          <a:xfrm>
            <a:off x="5028827" y="296434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Purpose</a:t>
            </a:r>
          </a:p>
        </p:txBody>
      </p:sp>
      <p:sp>
        <p:nvSpPr>
          <p:cNvPr id="659" name="Rectangle: Rounded Corners 658">
            <a:extLst>
              <a:ext uri="{FF2B5EF4-FFF2-40B4-BE49-F238E27FC236}">
                <a16:creationId xmlns:a16="http://schemas.microsoft.com/office/drawing/2014/main" id="{55DD95E8-AB44-4C1B-8104-31311E18E696}"/>
              </a:ext>
              <a:ext uri="{C183D7F6-B498-43B3-948B-1728B52AA6E4}">
                <adec:decorative xmlns:adec="http://schemas.microsoft.com/office/drawing/2017/decorative" val="1"/>
              </a:ext>
            </a:extLst>
          </p:cNvPr>
          <p:cNvSpPr/>
          <p:nvPr/>
        </p:nvSpPr>
        <p:spPr>
          <a:xfrm>
            <a:off x="4728864" y="3142573"/>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Growth</a:t>
            </a:r>
          </a:p>
        </p:txBody>
      </p:sp>
      <p:sp>
        <p:nvSpPr>
          <p:cNvPr id="660" name="Rectangle: Rounded Corners 659">
            <a:extLst>
              <a:ext uri="{FF2B5EF4-FFF2-40B4-BE49-F238E27FC236}">
                <a16:creationId xmlns:a16="http://schemas.microsoft.com/office/drawing/2014/main" id="{E0C2E258-5A02-4BED-B8A5-FAED28C5001E}"/>
              </a:ext>
              <a:ext uri="{C183D7F6-B498-43B3-948B-1728B52AA6E4}">
                <adec:decorative xmlns:adec="http://schemas.microsoft.com/office/drawing/2017/decorative" val="1"/>
              </a:ext>
            </a:extLst>
          </p:cNvPr>
          <p:cNvSpPr/>
          <p:nvPr/>
        </p:nvSpPr>
        <p:spPr>
          <a:xfrm>
            <a:off x="4641844" y="3339647"/>
            <a:ext cx="889102"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Empowerment</a:t>
            </a:r>
          </a:p>
        </p:txBody>
      </p:sp>
      <p:sp>
        <p:nvSpPr>
          <p:cNvPr id="661" name="Rectangle: Rounded Corners 660">
            <a:extLst>
              <a:ext uri="{FF2B5EF4-FFF2-40B4-BE49-F238E27FC236}">
                <a16:creationId xmlns:a16="http://schemas.microsoft.com/office/drawing/2014/main" id="{04CB5CF1-8745-4110-BE4D-CCDCB0E214D7}"/>
              </a:ext>
              <a:ext uri="{C183D7F6-B498-43B3-948B-1728B52AA6E4}">
                <adec:decorative xmlns:adec="http://schemas.microsoft.com/office/drawing/2017/decorative" val="1"/>
              </a:ext>
            </a:extLst>
          </p:cNvPr>
          <p:cNvSpPr/>
          <p:nvPr/>
        </p:nvSpPr>
        <p:spPr>
          <a:xfrm>
            <a:off x="4577762" y="353671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a:t>
            </a:r>
          </a:p>
        </p:txBody>
      </p:sp>
      <p:sp>
        <p:nvSpPr>
          <p:cNvPr id="662" name="Rectangle: Rounded Corners 661">
            <a:extLst>
              <a:ext uri="{FF2B5EF4-FFF2-40B4-BE49-F238E27FC236}">
                <a16:creationId xmlns:a16="http://schemas.microsoft.com/office/drawing/2014/main" id="{4B38ECCF-E54D-4051-9106-91470411474A}"/>
              </a:ext>
              <a:ext uri="{C183D7F6-B498-43B3-948B-1728B52AA6E4}">
                <adec:decorative xmlns:adec="http://schemas.microsoft.com/office/drawing/2017/decorative" val="1"/>
              </a:ext>
            </a:extLst>
          </p:cNvPr>
          <p:cNvSpPr/>
          <p:nvPr/>
        </p:nvSpPr>
        <p:spPr>
          <a:xfrm>
            <a:off x="4563132" y="3736479"/>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Connection</a:t>
            </a:r>
          </a:p>
        </p:txBody>
      </p:sp>
      <p:sp>
        <p:nvSpPr>
          <p:cNvPr id="663" name="Rectangle: Rounded Corners 662">
            <a:extLst>
              <a:ext uri="{FF2B5EF4-FFF2-40B4-BE49-F238E27FC236}">
                <a16:creationId xmlns:a16="http://schemas.microsoft.com/office/drawing/2014/main" id="{BA2D77DD-870A-46B0-A04C-841D34629556}"/>
              </a:ext>
              <a:ext uri="{C183D7F6-B498-43B3-948B-1728B52AA6E4}">
                <adec:decorative xmlns:adec="http://schemas.microsoft.com/office/drawing/2017/decorative" val="1"/>
              </a:ext>
            </a:extLst>
          </p:cNvPr>
          <p:cNvSpPr/>
          <p:nvPr/>
        </p:nvSpPr>
        <p:spPr>
          <a:xfrm>
            <a:off x="4592417" y="3932376"/>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Focus</a:t>
            </a:r>
          </a:p>
        </p:txBody>
      </p:sp>
      <p:sp>
        <p:nvSpPr>
          <p:cNvPr id="664" name="TextBox 663">
            <a:extLst>
              <a:ext uri="{FF2B5EF4-FFF2-40B4-BE49-F238E27FC236}">
                <a16:creationId xmlns:a16="http://schemas.microsoft.com/office/drawing/2014/main" id="{0E9D5160-CA00-4BD2-A77C-50FDE6CB7E1F}"/>
              </a:ext>
            </a:extLst>
          </p:cNvPr>
          <p:cNvSpPr txBox="1"/>
          <p:nvPr/>
        </p:nvSpPr>
        <p:spPr>
          <a:xfrm>
            <a:off x="4787452" y="4181241"/>
            <a:ext cx="9506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Technical Identity</a:t>
            </a:r>
          </a:p>
        </p:txBody>
      </p:sp>
      <p:sp>
        <p:nvSpPr>
          <p:cNvPr id="665" name="Rectangle: Rounded Corners 664">
            <a:extLst>
              <a:ext uri="{FF2B5EF4-FFF2-40B4-BE49-F238E27FC236}">
                <a16:creationId xmlns:a16="http://schemas.microsoft.com/office/drawing/2014/main" id="{33B84E3B-7CA8-4B2C-AB03-20880F2969DE}"/>
              </a:ext>
              <a:ext uri="{C183D7F6-B498-43B3-948B-1728B52AA6E4}">
                <adec:decorative xmlns:adec="http://schemas.microsoft.com/office/drawing/2017/decorative" val="1"/>
              </a:ext>
            </a:extLst>
          </p:cNvPr>
          <p:cNvSpPr/>
          <p:nvPr/>
        </p:nvSpPr>
        <p:spPr>
          <a:xfrm>
            <a:off x="4958937" y="4384157"/>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Enablement</a:t>
            </a:r>
          </a:p>
        </p:txBody>
      </p:sp>
      <p:sp>
        <p:nvSpPr>
          <p:cNvPr id="667" name="TextBox 666">
            <a:extLst>
              <a:ext uri="{FF2B5EF4-FFF2-40B4-BE49-F238E27FC236}">
                <a16:creationId xmlns:a16="http://schemas.microsoft.com/office/drawing/2014/main" id="{5C788874-908F-4187-A601-7E80762B2B36}"/>
              </a:ext>
            </a:extLst>
          </p:cNvPr>
          <p:cNvSpPr txBox="1"/>
          <p:nvPr/>
        </p:nvSpPr>
        <p:spPr>
          <a:xfrm>
            <a:off x="6842707" y="3699815"/>
            <a:ext cx="1041198"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Professional Identity</a:t>
            </a:r>
          </a:p>
        </p:txBody>
      </p:sp>
      <p:sp>
        <p:nvSpPr>
          <p:cNvPr id="668" name="Rectangle: Rounded Corners 667">
            <a:extLst>
              <a:ext uri="{FF2B5EF4-FFF2-40B4-BE49-F238E27FC236}">
                <a16:creationId xmlns:a16="http://schemas.microsoft.com/office/drawing/2014/main" id="{6071C49F-126B-4F23-80B2-7B67E405C6D5}"/>
              </a:ext>
              <a:ext uri="{C183D7F6-B498-43B3-948B-1728B52AA6E4}">
                <adec:decorative xmlns:adec="http://schemas.microsoft.com/office/drawing/2017/decorative" val="1"/>
              </a:ext>
            </a:extLst>
          </p:cNvPr>
          <p:cNvSpPr/>
          <p:nvPr/>
        </p:nvSpPr>
        <p:spPr>
          <a:xfrm>
            <a:off x="6880301" y="3890571"/>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Brand</a:t>
            </a:r>
          </a:p>
        </p:txBody>
      </p:sp>
      <p:sp>
        <p:nvSpPr>
          <p:cNvPr id="669" name="Rectangle: Rounded Corners 668">
            <a:extLst>
              <a:ext uri="{FF2B5EF4-FFF2-40B4-BE49-F238E27FC236}">
                <a16:creationId xmlns:a16="http://schemas.microsoft.com/office/drawing/2014/main" id="{F1A5D639-090D-4C90-B434-2CB8B0411105}"/>
              </a:ext>
              <a:ext uri="{C183D7F6-B498-43B3-948B-1728B52AA6E4}">
                <adec:decorative xmlns:adec="http://schemas.microsoft.com/office/drawing/2017/decorative" val="1"/>
              </a:ext>
            </a:extLst>
          </p:cNvPr>
          <p:cNvSpPr/>
          <p:nvPr/>
        </p:nvSpPr>
        <p:spPr>
          <a:xfrm>
            <a:off x="6829153" y="4081355"/>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Internal Profile</a:t>
            </a:r>
          </a:p>
        </p:txBody>
      </p:sp>
      <p:sp>
        <p:nvSpPr>
          <p:cNvPr id="670" name="Rectangle: Rounded Corners 669">
            <a:extLst>
              <a:ext uri="{FF2B5EF4-FFF2-40B4-BE49-F238E27FC236}">
                <a16:creationId xmlns:a16="http://schemas.microsoft.com/office/drawing/2014/main" id="{8ED56E7B-68CA-4796-BAE6-2D8239421598}"/>
              </a:ext>
              <a:ext uri="{C183D7F6-B498-43B3-948B-1728B52AA6E4}">
                <adec:decorative xmlns:adec="http://schemas.microsoft.com/office/drawing/2017/decorative" val="1"/>
              </a:ext>
            </a:extLst>
          </p:cNvPr>
          <p:cNvSpPr/>
          <p:nvPr/>
        </p:nvSpPr>
        <p:spPr>
          <a:xfrm>
            <a:off x="6667005" y="4283028"/>
            <a:ext cx="889100" cy="11743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Public Brand</a:t>
            </a:r>
          </a:p>
        </p:txBody>
      </p:sp>
      <p:pic>
        <p:nvPicPr>
          <p:cNvPr id="675" name="Picture 674" descr="A person smiling for the camera&#10;&#10;Description automatically generated with medium confidence">
            <a:extLst>
              <a:ext uri="{FF2B5EF4-FFF2-40B4-BE49-F238E27FC236}">
                <a16:creationId xmlns:a16="http://schemas.microsoft.com/office/drawing/2014/main" id="{CFEAAE20-3F56-4F39-B4FD-9C66D5D4E5B0}"/>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5792638" y="3398809"/>
            <a:ext cx="773167" cy="776664"/>
          </a:xfrm>
          <a:prstGeom prst="ellipse">
            <a:avLst/>
          </a:prstGeom>
          <a:ln>
            <a:solidFill>
              <a:schemeClr val="bg1"/>
            </a:solidFill>
          </a:ln>
          <a:effectLst>
            <a:outerShdw blurRad="203200" dist="63500" dir="2700000" algn="ctr" rotWithShape="0">
              <a:prstClr val="black">
                <a:alpha val="25000"/>
              </a:prstClr>
            </a:outerShdw>
          </a:effectLst>
        </p:spPr>
      </p:pic>
      <p:sp>
        <p:nvSpPr>
          <p:cNvPr id="676" name="TextBox 675">
            <a:extLst>
              <a:ext uri="{FF2B5EF4-FFF2-40B4-BE49-F238E27FC236}">
                <a16:creationId xmlns:a16="http://schemas.microsoft.com/office/drawing/2014/main" id="{D571EA9A-01FF-46D1-80FD-2F1E5995C3ED}"/>
              </a:ext>
            </a:extLst>
          </p:cNvPr>
          <p:cNvSpPr txBox="1"/>
          <p:nvPr/>
        </p:nvSpPr>
        <p:spPr>
          <a:xfrm>
            <a:off x="6488467" y="2946371"/>
            <a:ext cx="1041200" cy="21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7030A0"/>
                </a:solidFill>
                <a:effectLst/>
                <a:uLnTx/>
                <a:uFillTx/>
                <a:latin typeface="Calibri" panose="020F0502020204030204"/>
                <a:ea typeface="+mn-ea"/>
                <a:cs typeface="+mn-cs"/>
              </a:rPr>
              <a:t>Digital Identity</a:t>
            </a:r>
          </a:p>
        </p:txBody>
      </p:sp>
      <p:sp>
        <p:nvSpPr>
          <p:cNvPr id="677" name="Rectangle: Rounded Corners 676">
            <a:extLst>
              <a:ext uri="{FF2B5EF4-FFF2-40B4-BE49-F238E27FC236}">
                <a16:creationId xmlns:a16="http://schemas.microsoft.com/office/drawing/2014/main" id="{F8FB1AF6-9FD4-43BA-A57E-6D29FF81F7E6}"/>
              </a:ext>
            </a:extLst>
          </p:cNvPr>
          <p:cNvSpPr/>
          <p:nvPr/>
        </p:nvSpPr>
        <p:spPr>
          <a:xfrm>
            <a:off x="6741572" y="3171457"/>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Avatar</a:t>
            </a:r>
          </a:p>
        </p:txBody>
      </p:sp>
      <p:sp>
        <p:nvSpPr>
          <p:cNvPr id="678" name="Rectangle: Rounded Corners 677">
            <a:extLst>
              <a:ext uri="{FF2B5EF4-FFF2-40B4-BE49-F238E27FC236}">
                <a16:creationId xmlns:a16="http://schemas.microsoft.com/office/drawing/2014/main" id="{67D50213-0136-459B-AA03-69523E49D3FB}"/>
              </a:ext>
            </a:extLst>
          </p:cNvPr>
          <p:cNvSpPr/>
          <p:nvPr/>
        </p:nvSpPr>
        <p:spPr>
          <a:xfrm>
            <a:off x="6857952" y="3351161"/>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Items</a:t>
            </a:r>
          </a:p>
        </p:txBody>
      </p:sp>
      <p:sp>
        <p:nvSpPr>
          <p:cNvPr id="679" name="Rectangle: Rounded Corners 678">
            <a:extLst>
              <a:ext uri="{FF2B5EF4-FFF2-40B4-BE49-F238E27FC236}">
                <a16:creationId xmlns:a16="http://schemas.microsoft.com/office/drawing/2014/main" id="{58A5D8B9-ED77-45EF-8FC1-E1091C082FBD}"/>
              </a:ext>
            </a:extLst>
          </p:cNvPr>
          <p:cNvSpPr/>
          <p:nvPr/>
        </p:nvSpPr>
        <p:spPr>
          <a:xfrm>
            <a:off x="6899346" y="3544018"/>
            <a:ext cx="914924" cy="120840"/>
          </a:xfrm>
          <a:prstGeom prst="roundRect">
            <a:avLst>
              <a:gd name="adj" fmla="val 50000"/>
            </a:avLst>
          </a:prstGeom>
          <a:solidFill>
            <a:schemeClr val="tx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Places</a:t>
            </a:r>
          </a:p>
        </p:txBody>
      </p:sp>
      <p:sp>
        <p:nvSpPr>
          <p:cNvPr id="688" name="TextBox 687">
            <a:extLst>
              <a:ext uri="{FF2B5EF4-FFF2-40B4-BE49-F238E27FC236}">
                <a16:creationId xmlns:a16="http://schemas.microsoft.com/office/drawing/2014/main" id="{CC026DD2-66DE-453A-A99D-9E91C68BD4A9}"/>
              </a:ext>
              <a:ext uri="{C183D7F6-B498-43B3-948B-1728B52AA6E4}">
                <adec:decorative xmlns:adec="http://schemas.microsoft.com/office/drawing/2017/decorative" val="1"/>
              </a:ext>
            </a:extLst>
          </p:cNvPr>
          <p:cNvSpPr txBox="1"/>
          <p:nvPr/>
        </p:nvSpPr>
        <p:spPr>
          <a:xfrm>
            <a:off x="5445653" y="4421285"/>
            <a:ext cx="15857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Person</a:t>
            </a:r>
          </a:p>
        </p:txBody>
      </p:sp>
      <p:cxnSp>
        <p:nvCxnSpPr>
          <p:cNvPr id="4" name="Connector: Elbow 3">
            <a:extLst>
              <a:ext uri="{FF2B5EF4-FFF2-40B4-BE49-F238E27FC236}">
                <a16:creationId xmlns:a16="http://schemas.microsoft.com/office/drawing/2014/main" id="{949F5BC0-C29A-559D-A2AD-06DD5B612304}"/>
              </a:ext>
            </a:extLst>
          </p:cNvPr>
          <p:cNvCxnSpPr>
            <a:cxnSpLocks/>
          </p:cNvCxnSpPr>
          <p:nvPr/>
        </p:nvCxnSpPr>
        <p:spPr>
          <a:xfrm rot="5400000" flipH="1" flipV="1">
            <a:off x="9097991" y="3774073"/>
            <a:ext cx="922329" cy="865310"/>
          </a:xfrm>
          <a:prstGeom prst="bentConnector3">
            <a:avLst>
              <a:gd name="adj1" fmla="val 430"/>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 name="Rectangle: Rounded Corners 4">
            <a:extLst>
              <a:ext uri="{FF2B5EF4-FFF2-40B4-BE49-F238E27FC236}">
                <a16:creationId xmlns:a16="http://schemas.microsoft.com/office/drawing/2014/main" id="{685C0671-9F4C-D9F4-1C86-7F644B0BE257}"/>
              </a:ext>
            </a:extLst>
          </p:cNvPr>
          <p:cNvSpPr/>
          <p:nvPr/>
        </p:nvSpPr>
        <p:spPr>
          <a:xfrm>
            <a:off x="9063546" y="449957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Streamlines</a:t>
            </a:r>
          </a:p>
        </p:txBody>
      </p:sp>
      <p:grpSp>
        <p:nvGrpSpPr>
          <p:cNvPr id="510" name="Group 509">
            <a:extLst>
              <a:ext uri="{FF2B5EF4-FFF2-40B4-BE49-F238E27FC236}">
                <a16:creationId xmlns:a16="http://schemas.microsoft.com/office/drawing/2014/main" id="{578C41EF-7EFA-546D-E7F5-4A89BF2A61FA}"/>
              </a:ext>
            </a:extLst>
          </p:cNvPr>
          <p:cNvGrpSpPr/>
          <p:nvPr/>
        </p:nvGrpSpPr>
        <p:grpSpPr>
          <a:xfrm>
            <a:off x="6296601" y="3821303"/>
            <a:ext cx="473060" cy="486922"/>
            <a:chOff x="6680045" y="3380453"/>
            <a:chExt cx="901021" cy="927425"/>
          </a:xfrm>
        </p:grpSpPr>
        <p:pic>
          <p:nvPicPr>
            <p:cNvPr id="511" name="Picture 510">
              <a:extLst>
                <a:ext uri="{FF2B5EF4-FFF2-40B4-BE49-F238E27FC236}">
                  <a16:creationId xmlns:a16="http://schemas.microsoft.com/office/drawing/2014/main" id="{CAA2C183-3720-B1D5-6F2A-5B71911F1C9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6538" y1="52174" x2="36538" y2="52174"/>
                          <a14:foregroundMark x1="65385" y1="84783" x2="65385" y2="84783"/>
                        </a14:backgroundRemoval>
                      </a14:imgEffect>
                    </a14:imgLayer>
                  </a14:imgProps>
                </a:ext>
              </a:extLst>
            </a:blip>
            <a:stretch>
              <a:fillRect/>
            </a:stretch>
          </p:blipFill>
          <p:spPr>
            <a:xfrm>
              <a:off x="7061789" y="3725975"/>
              <a:ext cx="339684" cy="300492"/>
            </a:xfrm>
            <a:prstGeom prst="rect">
              <a:avLst/>
            </a:prstGeom>
          </p:spPr>
        </p:pic>
        <p:pic>
          <p:nvPicPr>
            <p:cNvPr id="512" name="Picture 2" descr="See the source image">
              <a:extLst>
                <a:ext uri="{FF2B5EF4-FFF2-40B4-BE49-F238E27FC236}">
                  <a16:creationId xmlns:a16="http://schemas.microsoft.com/office/drawing/2014/main" id="{8E45F577-5F95-4DDC-7EA6-296ABC4146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045" y="4032516"/>
              <a:ext cx="489530" cy="275362"/>
            </a:xfrm>
            <a:prstGeom prst="rect">
              <a:avLst/>
            </a:prstGeom>
            <a:noFill/>
            <a:extLst>
              <a:ext uri="{909E8E84-426E-40DD-AFC4-6F175D3DCCD1}">
                <a14:hiddenFill xmlns:a14="http://schemas.microsoft.com/office/drawing/2010/main">
                  <a:solidFill>
                    <a:srgbClr val="FFFFFF"/>
                  </a:solidFill>
                </a14:hiddenFill>
              </a:ext>
            </a:extLst>
          </p:spPr>
        </p:pic>
        <p:pic>
          <p:nvPicPr>
            <p:cNvPr id="513" name="Picture 512" descr="Viva Engage icon">
              <a:extLst>
                <a:ext uri="{FF2B5EF4-FFF2-40B4-BE49-F238E27FC236}">
                  <a16:creationId xmlns:a16="http://schemas.microsoft.com/office/drawing/2014/main" id="{56FE0462-A045-1502-01DA-94128CDDA69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330014" y="3380453"/>
              <a:ext cx="251052" cy="251698"/>
            </a:xfrm>
            <a:prstGeom prst="rect">
              <a:avLst/>
            </a:prstGeom>
          </p:spPr>
        </p:pic>
      </p:grpSp>
      <p:pic>
        <p:nvPicPr>
          <p:cNvPr id="514" name="Picture 513">
            <a:extLst>
              <a:ext uri="{FF2B5EF4-FFF2-40B4-BE49-F238E27FC236}">
                <a16:creationId xmlns:a16="http://schemas.microsoft.com/office/drawing/2014/main" id="{A9D9B562-790E-31E0-3402-EAFE310CFC1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661134" y="3356751"/>
            <a:ext cx="211031" cy="211031"/>
          </a:xfrm>
          <a:prstGeom prst="rect">
            <a:avLst/>
          </a:prstGeom>
        </p:spPr>
      </p:pic>
      <p:grpSp>
        <p:nvGrpSpPr>
          <p:cNvPr id="556" name="Group 555">
            <a:extLst>
              <a:ext uri="{FF2B5EF4-FFF2-40B4-BE49-F238E27FC236}">
                <a16:creationId xmlns:a16="http://schemas.microsoft.com/office/drawing/2014/main" id="{AD93879D-CF3F-6BAA-30B8-4007BC1252DF}"/>
              </a:ext>
            </a:extLst>
          </p:cNvPr>
          <p:cNvGrpSpPr/>
          <p:nvPr/>
        </p:nvGrpSpPr>
        <p:grpSpPr>
          <a:xfrm>
            <a:off x="6430401" y="4824150"/>
            <a:ext cx="4687103" cy="1573200"/>
            <a:chOff x="6430401" y="4824150"/>
            <a:chExt cx="4687103" cy="1573200"/>
          </a:xfrm>
        </p:grpSpPr>
        <p:pic>
          <p:nvPicPr>
            <p:cNvPr id="557" name="Picture 2" descr="See the source image">
              <a:extLst>
                <a:ext uri="{FF2B5EF4-FFF2-40B4-BE49-F238E27FC236}">
                  <a16:creationId xmlns:a16="http://schemas.microsoft.com/office/drawing/2014/main" id="{AEA97676-BA93-3F5F-5546-1E5EC7A412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2076" y="6178884"/>
              <a:ext cx="219502" cy="218466"/>
            </a:xfrm>
            <a:prstGeom prst="rect">
              <a:avLst/>
            </a:prstGeom>
            <a:noFill/>
            <a:extLst>
              <a:ext uri="{909E8E84-426E-40DD-AFC4-6F175D3DCCD1}">
                <a14:hiddenFill xmlns:a14="http://schemas.microsoft.com/office/drawing/2010/main">
                  <a:solidFill>
                    <a:srgbClr val="FFFFFF"/>
                  </a:solidFill>
                </a14:hiddenFill>
              </a:ext>
            </a:extLst>
          </p:spPr>
        </p:pic>
        <p:pic>
          <p:nvPicPr>
            <p:cNvPr id="558" name="Picture 2">
              <a:extLst>
                <a:ext uri="{FF2B5EF4-FFF2-40B4-BE49-F238E27FC236}">
                  <a16:creationId xmlns:a16="http://schemas.microsoft.com/office/drawing/2014/main" id="{160BD296-4D69-D169-90EF-252E814485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4435" y="4865495"/>
              <a:ext cx="154010" cy="154009"/>
            </a:xfrm>
            <a:prstGeom prst="rect">
              <a:avLst/>
            </a:prstGeom>
            <a:noFill/>
            <a:extLst>
              <a:ext uri="{909E8E84-426E-40DD-AFC4-6F175D3DCCD1}">
                <a14:hiddenFill xmlns:a14="http://schemas.microsoft.com/office/drawing/2010/main">
                  <a:solidFill>
                    <a:srgbClr val="FFFFFF"/>
                  </a:solidFill>
                </a14:hiddenFill>
              </a:ext>
            </a:extLst>
          </p:spPr>
        </p:pic>
        <p:pic>
          <p:nvPicPr>
            <p:cNvPr id="559" name="Picture 2">
              <a:extLst>
                <a:ext uri="{FF2B5EF4-FFF2-40B4-BE49-F238E27FC236}">
                  <a16:creationId xmlns:a16="http://schemas.microsoft.com/office/drawing/2014/main" id="{6B93CCD5-DCD8-0550-6CCE-9A1ADBA006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11371" y="5577124"/>
              <a:ext cx="205029" cy="207470"/>
            </a:xfrm>
            <a:prstGeom prst="rect">
              <a:avLst/>
            </a:prstGeom>
            <a:noFill/>
            <a:extLst>
              <a:ext uri="{909E8E84-426E-40DD-AFC4-6F175D3DCCD1}">
                <a14:hiddenFill xmlns:a14="http://schemas.microsoft.com/office/drawing/2010/main">
                  <a:solidFill>
                    <a:srgbClr val="FFFFFF"/>
                  </a:solidFill>
                </a14:hiddenFill>
              </a:ext>
            </a:extLst>
          </p:spPr>
        </p:pic>
        <p:pic>
          <p:nvPicPr>
            <p:cNvPr id="560" name="Picture 2">
              <a:extLst>
                <a:ext uri="{FF2B5EF4-FFF2-40B4-BE49-F238E27FC236}">
                  <a16:creationId xmlns:a16="http://schemas.microsoft.com/office/drawing/2014/main" id="{2ADA122F-09F8-BA32-99BB-9AA3249A01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4195" y="5036954"/>
              <a:ext cx="161249" cy="161249"/>
            </a:xfrm>
            <a:prstGeom prst="rect">
              <a:avLst/>
            </a:prstGeom>
            <a:noFill/>
            <a:extLst>
              <a:ext uri="{909E8E84-426E-40DD-AFC4-6F175D3DCCD1}">
                <a14:hiddenFill xmlns:a14="http://schemas.microsoft.com/office/drawing/2010/main">
                  <a:solidFill>
                    <a:srgbClr val="FFFFFF"/>
                  </a:solidFill>
                </a14:hiddenFill>
              </a:ext>
            </a:extLst>
          </p:spPr>
        </p:pic>
        <p:pic>
          <p:nvPicPr>
            <p:cNvPr id="561" name="Picture 2">
              <a:extLst>
                <a:ext uri="{FF2B5EF4-FFF2-40B4-BE49-F238E27FC236}">
                  <a16:creationId xmlns:a16="http://schemas.microsoft.com/office/drawing/2014/main" id="{36338519-6AD8-39AA-8934-4EDBD85A9C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4084" y="5813113"/>
              <a:ext cx="152323" cy="152323"/>
            </a:xfrm>
            <a:prstGeom prst="rect">
              <a:avLst/>
            </a:prstGeom>
            <a:noFill/>
            <a:extLst>
              <a:ext uri="{909E8E84-426E-40DD-AFC4-6F175D3DCCD1}">
                <a14:hiddenFill xmlns:a14="http://schemas.microsoft.com/office/drawing/2010/main">
                  <a:solidFill>
                    <a:srgbClr val="FFFFFF"/>
                  </a:solidFill>
                </a14:hiddenFill>
              </a:ext>
            </a:extLst>
          </p:spPr>
        </p:pic>
        <p:pic>
          <p:nvPicPr>
            <p:cNvPr id="562" name="Picture 3">
              <a:extLst>
                <a:ext uri="{FF2B5EF4-FFF2-40B4-BE49-F238E27FC236}">
                  <a16:creationId xmlns:a16="http://schemas.microsoft.com/office/drawing/2014/main" id="{1A822E8A-1EB2-083C-68A1-3057C922C6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65410" y="5393394"/>
              <a:ext cx="187132" cy="187132"/>
            </a:xfrm>
            <a:prstGeom prst="rect">
              <a:avLst/>
            </a:prstGeom>
            <a:noFill/>
            <a:extLst>
              <a:ext uri="{909E8E84-426E-40DD-AFC4-6F175D3DCCD1}">
                <a14:hiddenFill xmlns:a14="http://schemas.microsoft.com/office/drawing/2010/main">
                  <a:solidFill>
                    <a:srgbClr val="FFFFFF"/>
                  </a:solidFill>
                </a14:hiddenFill>
              </a:ext>
            </a:extLst>
          </p:spPr>
        </p:pic>
        <p:pic>
          <p:nvPicPr>
            <p:cNvPr id="563" name="Picture 2">
              <a:extLst>
                <a:ext uri="{FF2B5EF4-FFF2-40B4-BE49-F238E27FC236}">
                  <a16:creationId xmlns:a16="http://schemas.microsoft.com/office/drawing/2014/main" id="{464F674C-9A4F-616F-825B-9DAD4AC3424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37467" y="4830504"/>
              <a:ext cx="180037" cy="180037"/>
            </a:xfrm>
            <a:prstGeom prst="rect">
              <a:avLst/>
            </a:prstGeom>
            <a:noFill/>
            <a:extLst>
              <a:ext uri="{909E8E84-426E-40DD-AFC4-6F175D3DCCD1}">
                <a14:hiddenFill xmlns:a14="http://schemas.microsoft.com/office/drawing/2010/main">
                  <a:solidFill>
                    <a:srgbClr val="FFFFFF"/>
                  </a:solidFill>
                </a14:hiddenFill>
              </a:ext>
            </a:extLst>
          </p:spPr>
        </p:pic>
        <p:pic>
          <p:nvPicPr>
            <p:cNvPr id="564" name="Picture 2" descr="See the source image">
              <a:extLst>
                <a:ext uri="{FF2B5EF4-FFF2-40B4-BE49-F238E27FC236}">
                  <a16:creationId xmlns:a16="http://schemas.microsoft.com/office/drawing/2014/main" id="{273F489B-D2E5-346F-E932-454A6CBF69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4820" y="5211303"/>
              <a:ext cx="192745" cy="192745"/>
            </a:xfrm>
            <a:prstGeom prst="rect">
              <a:avLst/>
            </a:prstGeom>
            <a:noFill/>
            <a:extLst>
              <a:ext uri="{909E8E84-426E-40DD-AFC4-6F175D3DCCD1}">
                <a14:hiddenFill xmlns:a14="http://schemas.microsoft.com/office/drawing/2010/main">
                  <a:solidFill>
                    <a:srgbClr val="FFFFFF"/>
                  </a:solidFill>
                </a14:hiddenFill>
              </a:ext>
            </a:extLst>
          </p:spPr>
        </p:pic>
        <p:pic>
          <p:nvPicPr>
            <p:cNvPr id="565" name="Picture 2" descr="See the source image">
              <a:extLst>
                <a:ext uri="{FF2B5EF4-FFF2-40B4-BE49-F238E27FC236}">
                  <a16:creationId xmlns:a16="http://schemas.microsoft.com/office/drawing/2014/main" id="{18A81116-6985-BD06-B365-2B199189EC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01859" y="6161752"/>
              <a:ext cx="144661" cy="144661"/>
            </a:xfrm>
            <a:prstGeom prst="rect">
              <a:avLst/>
            </a:prstGeom>
            <a:noFill/>
            <a:extLst>
              <a:ext uri="{909E8E84-426E-40DD-AFC4-6F175D3DCCD1}">
                <a14:hiddenFill xmlns:a14="http://schemas.microsoft.com/office/drawing/2010/main">
                  <a:solidFill>
                    <a:srgbClr val="FFFFFF"/>
                  </a:solidFill>
                </a14:hiddenFill>
              </a:ext>
            </a:extLst>
          </p:spPr>
        </p:pic>
        <p:pic>
          <p:nvPicPr>
            <p:cNvPr id="566" name="Picture 565" descr="Icon&#10;&#10;Description automatically generated">
              <a:extLst>
                <a:ext uri="{FF2B5EF4-FFF2-40B4-BE49-F238E27FC236}">
                  <a16:creationId xmlns:a16="http://schemas.microsoft.com/office/drawing/2014/main" id="{1FC3A442-C3ED-732B-9EF3-A0F1F3026CB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53814" y="5956154"/>
              <a:ext cx="192745" cy="192745"/>
            </a:xfrm>
            <a:prstGeom prst="rect">
              <a:avLst/>
            </a:prstGeom>
          </p:spPr>
        </p:pic>
        <p:pic>
          <p:nvPicPr>
            <p:cNvPr id="567" name="Picture 566" descr="Icon&#10;&#10;Description automatically generated">
              <a:extLst>
                <a:ext uri="{FF2B5EF4-FFF2-40B4-BE49-F238E27FC236}">
                  <a16:creationId xmlns:a16="http://schemas.microsoft.com/office/drawing/2014/main" id="{CEB435C2-6703-852C-4A8E-D84AF02F5B8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33020" y="5035855"/>
              <a:ext cx="164113" cy="164113"/>
            </a:xfrm>
            <a:prstGeom prst="rect">
              <a:avLst/>
            </a:prstGeom>
          </p:spPr>
        </p:pic>
        <p:pic>
          <p:nvPicPr>
            <p:cNvPr id="568" name="Picture 567" descr="Icon&#10;&#10;Description automatically generated">
              <a:extLst>
                <a:ext uri="{FF2B5EF4-FFF2-40B4-BE49-F238E27FC236}">
                  <a16:creationId xmlns:a16="http://schemas.microsoft.com/office/drawing/2014/main" id="{5D62C894-A48F-0F2D-59C8-C972C323395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46013" y="5979859"/>
              <a:ext cx="156403" cy="156403"/>
            </a:xfrm>
            <a:prstGeom prst="rect">
              <a:avLst/>
            </a:prstGeom>
          </p:spPr>
        </p:pic>
        <p:pic>
          <p:nvPicPr>
            <p:cNvPr id="569" name="Picture 568" descr="Icon&#10;&#10;Description automatically generated with low confidence">
              <a:extLst>
                <a:ext uri="{FF2B5EF4-FFF2-40B4-BE49-F238E27FC236}">
                  <a16:creationId xmlns:a16="http://schemas.microsoft.com/office/drawing/2014/main" id="{3E7C3EFB-D0D0-B744-E6FE-994E459D25C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94619" y="5786185"/>
              <a:ext cx="179251" cy="179251"/>
            </a:xfrm>
            <a:prstGeom prst="rect">
              <a:avLst/>
            </a:prstGeom>
          </p:spPr>
        </p:pic>
        <p:pic>
          <p:nvPicPr>
            <p:cNvPr id="570" name="Picture 569" descr="Logo&#10;&#10;Description automatically generated">
              <a:extLst>
                <a:ext uri="{FF2B5EF4-FFF2-40B4-BE49-F238E27FC236}">
                  <a16:creationId xmlns:a16="http://schemas.microsoft.com/office/drawing/2014/main" id="{4E25A3D3-0521-E9AF-6942-3A2F813DB1A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78236" y="5190807"/>
              <a:ext cx="186417" cy="186417"/>
            </a:xfrm>
            <a:prstGeom prst="rect">
              <a:avLst/>
            </a:prstGeom>
          </p:spPr>
        </p:pic>
        <p:pic>
          <p:nvPicPr>
            <p:cNvPr id="571" name="Picture 570" descr="Logo&#10;&#10;Description automatically generated with low confidence">
              <a:extLst>
                <a:ext uri="{FF2B5EF4-FFF2-40B4-BE49-F238E27FC236}">
                  <a16:creationId xmlns:a16="http://schemas.microsoft.com/office/drawing/2014/main" id="{75408C06-1682-B08D-54B4-95C08E3B87A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76747" y="5399719"/>
              <a:ext cx="175814" cy="175814"/>
            </a:xfrm>
            <a:prstGeom prst="rect">
              <a:avLst/>
            </a:prstGeom>
          </p:spPr>
        </p:pic>
        <p:pic>
          <p:nvPicPr>
            <p:cNvPr id="572" name="Picture 571" descr="Logo, icon&#10;&#10;Description automatically generated">
              <a:extLst>
                <a:ext uri="{FF2B5EF4-FFF2-40B4-BE49-F238E27FC236}">
                  <a16:creationId xmlns:a16="http://schemas.microsoft.com/office/drawing/2014/main" id="{2012A049-FB91-E9BA-5CB3-63ADAC17EEC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49604" y="6161752"/>
              <a:ext cx="144661" cy="144661"/>
            </a:xfrm>
            <a:prstGeom prst="rect">
              <a:avLst/>
            </a:prstGeom>
          </p:spPr>
        </p:pic>
        <p:pic>
          <p:nvPicPr>
            <p:cNvPr id="573" name="Picture 572" descr="Logo&#10;&#10;Description automatically generated">
              <a:extLst>
                <a:ext uri="{FF2B5EF4-FFF2-40B4-BE49-F238E27FC236}">
                  <a16:creationId xmlns:a16="http://schemas.microsoft.com/office/drawing/2014/main" id="{2B5315BE-480A-7BBD-D7C9-3B3A2B0821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71084" y="6153982"/>
              <a:ext cx="156403" cy="156403"/>
            </a:xfrm>
            <a:prstGeom prst="rect">
              <a:avLst/>
            </a:prstGeom>
          </p:spPr>
        </p:pic>
        <p:pic>
          <p:nvPicPr>
            <p:cNvPr id="574" name="Picture 573" descr="A picture containing icon&#10;&#10;Description automatically generated">
              <a:extLst>
                <a:ext uri="{FF2B5EF4-FFF2-40B4-BE49-F238E27FC236}">
                  <a16:creationId xmlns:a16="http://schemas.microsoft.com/office/drawing/2014/main" id="{830A8185-E92B-67F6-94EE-836BC2704DC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87146" y="4865745"/>
              <a:ext cx="147442" cy="147442"/>
            </a:xfrm>
            <a:prstGeom prst="rect">
              <a:avLst/>
            </a:prstGeom>
          </p:spPr>
        </p:pic>
        <p:pic>
          <p:nvPicPr>
            <p:cNvPr id="575" name="Picture 574" descr="Shape, arrow&#10;&#10;Description automatically generated">
              <a:extLst>
                <a:ext uri="{FF2B5EF4-FFF2-40B4-BE49-F238E27FC236}">
                  <a16:creationId xmlns:a16="http://schemas.microsoft.com/office/drawing/2014/main" id="{4C724E54-CC1D-8CB4-F231-5FEF18575AE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34957" y="5984148"/>
              <a:ext cx="144661" cy="144661"/>
            </a:xfrm>
            <a:prstGeom prst="rect">
              <a:avLst/>
            </a:prstGeom>
          </p:spPr>
        </p:pic>
        <p:pic>
          <p:nvPicPr>
            <p:cNvPr id="576" name="Picture 575" descr="Icon&#10;&#10;Description automatically generated">
              <a:extLst>
                <a:ext uri="{FF2B5EF4-FFF2-40B4-BE49-F238E27FC236}">
                  <a16:creationId xmlns:a16="http://schemas.microsoft.com/office/drawing/2014/main" id="{B6ECD478-4D55-04B3-0294-2F6C4C5E0AD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430401" y="5632050"/>
              <a:ext cx="128323" cy="128323"/>
            </a:xfrm>
            <a:prstGeom prst="rect">
              <a:avLst/>
            </a:prstGeom>
          </p:spPr>
        </p:pic>
        <p:pic>
          <p:nvPicPr>
            <p:cNvPr id="577" name="Picture 576" descr="Icon&#10;&#10;Description automatically generated">
              <a:extLst>
                <a:ext uri="{FF2B5EF4-FFF2-40B4-BE49-F238E27FC236}">
                  <a16:creationId xmlns:a16="http://schemas.microsoft.com/office/drawing/2014/main" id="{8CA3AFE5-0E45-A40C-279B-CD63655988C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2490" y="5632050"/>
              <a:ext cx="134703" cy="134703"/>
            </a:xfrm>
            <a:prstGeom prst="rect">
              <a:avLst/>
            </a:prstGeom>
          </p:spPr>
        </p:pic>
        <p:pic>
          <p:nvPicPr>
            <p:cNvPr id="578" name="Picture 577" descr="A picture containing text, envelope&#10;&#10;Description automatically generated">
              <a:extLst>
                <a:ext uri="{FF2B5EF4-FFF2-40B4-BE49-F238E27FC236}">
                  <a16:creationId xmlns:a16="http://schemas.microsoft.com/office/drawing/2014/main" id="{75731D35-A3BA-F613-4F40-C0D6336104D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51109" y="5977334"/>
              <a:ext cx="176648" cy="176648"/>
            </a:xfrm>
            <a:prstGeom prst="rect">
              <a:avLst/>
            </a:prstGeom>
          </p:spPr>
        </p:pic>
        <p:pic>
          <p:nvPicPr>
            <p:cNvPr id="579" name="Picture 578" descr="A picture containing text, stationary, envelope, businesscard&#10;&#10;Description automatically generated">
              <a:extLst>
                <a:ext uri="{FF2B5EF4-FFF2-40B4-BE49-F238E27FC236}">
                  <a16:creationId xmlns:a16="http://schemas.microsoft.com/office/drawing/2014/main" id="{BBBF581F-746E-6CFB-71FE-493E16F04B7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794542" y="5030588"/>
              <a:ext cx="176267" cy="176267"/>
            </a:xfrm>
            <a:prstGeom prst="rect">
              <a:avLst/>
            </a:prstGeom>
          </p:spPr>
        </p:pic>
        <p:pic>
          <p:nvPicPr>
            <p:cNvPr id="580" name="Picture 579" descr="Icon&#10;&#10;Description automatically generated">
              <a:extLst>
                <a:ext uri="{FF2B5EF4-FFF2-40B4-BE49-F238E27FC236}">
                  <a16:creationId xmlns:a16="http://schemas.microsoft.com/office/drawing/2014/main" id="{2EDADE54-010A-17D6-F5E9-618835270A8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526963" y="6148899"/>
              <a:ext cx="156403" cy="156403"/>
            </a:xfrm>
            <a:prstGeom prst="rect">
              <a:avLst/>
            </a:prstGeom>
          </p:spPr>
        </p:pic>
        <p:pic>
          <p:nvPicPr>
            <p:cNvPr id="581" name="Picture 580" descr="A picture containing stationary, box&#10;&#10;Description automatically generated">
              <a:extLst>
                <a:ext uri="{FF2B5EF4-FFF2-40B4-BE49-F238E27FC236}">
                  <a16:creationId xmlns:a16="http://schemas.microsoft.com/office/drawing/2014/main" id="{15702983-F2A5-2CF7-0CB2-8156E1D4B83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726797" y="4832199"/>
              <a:ext cx="176648" cy="176648"/>
            </a:xfrm>
            <a:prstGeom prst="rect">
              <a:avLst/>
            </a:prstGeom>
          </p:spPr>
        </p:pic>
        <p:pic>
          <p:nvPicPr>
            <p:cNvPr id="582" name="Picture 581" descr="A picture containing text, stationary, envelope&#10;&#10;Description automatically generated">
              <a:extLst>
                <a:ext uri="{FF2B5EF4-FFF2-40B4-BE49-F238E27FC236}">
                  <a16:creationId xmlns:a16="http://schemas.microsoft.com/office/drawing/2014/main" id="{B896CFB8-B1AB-0617-C6FB-B88075AC193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511846" y="4824150"/>
              <a:ext cx="192745" cy="192745"/>
            </a:xfrm>
            <a:prstGeom prst="rect">
              <a:avLst/>
            </a:prstGeom>
          </p:spPr>
        </p:pic>
        <p:pic>
          <p:nvPicPr>
            <p:cNvPr id="583" name="Picture 582" descr="Shape&#10;&#10;Description automatically generated">
              <a:extLst>
                <a:ext uri="{FF2B5EF4-FFF2-40B4-BE49-F238E27FC236}">
                  <a16:creationId xmlns:a16="http://schemas.microsoft.com/office/drawing/2014/main" id="{8E8B244D-501B-3EA4-05B6-8BDA07096D2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260616" y="4824150"/>
              <a:ext cx="192745" cy="192745"/>
            </a:xfrm>
            <a:prstGeom prst="rect">
              <a:avLst/>
            </a:prstGeom>
          </p:spPr>
        </p:pic>
        <p:pic>
          <p:nvPicPr>
            <p:cNvPr id="584" name="Picture 583" descr="Icon&#10;&#10;Description automatically generated">
              <a:extLst>
                <a:ext uri="{FF2B5EF4-FFF2-40B4-BE49-F238E27FC236}">
                  <a16:creationId xmlns:a16="http://schemas.microsoft.com/office/drawing/2014/main" id="{82D909B8-F537-FDC6-71A2-72D5BCA2A8E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067728" y="4840408"/>
              <a:ext cx="160231" cy="160231"/>
            </a:xfrm>
            <a:prstGeom prst="rect">
              <a:avLst/>
            </a:prstGeom>
          </p:spPr>
        </p:pic>
        <p:pic>
          <p:nvPicPr>
            <p:cNvPr id="585" name="Picture 584" descr="Icon&#10;&#10;Description automatically generated">
              <a:extLst>
                <a:ext uri="{FF2B5EF4-FFF2-40B4-BE49-F238E27FC236}">
                  <a16:creationId xmlns:a16="http://schemas.microsoft.com/office/drawing/2014/main" id="{8F3F1C19-DB0E-6272-F9F3-B9142010D75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860267" y="4832733"/>
              <a:ext cx="175579" cy="175579"/>
            </a:xfrm>
            <a:prstGeom prst="rect">
              <a:avLst/>
            </a:prstGeom>
          </p:spPr>
        </p:pic>
        <p:pic>
          <p:nvPicPr>
            <p:cNvPr id="586" name="Picture 585" descr="A picture containing logo&#10;&#10;Description automatically generated">
              <a:extLst>
                <a:ext uri="{FF2B5EF4-FFF2-40B4-BE49-F238E27FC236}">
                  <a16:creationId xmlns:a16="http://schemas.microsoft.com/office/drawing/2014/main" id="{CA9CFFE7-45DD-B03C-1C1E-4F410786590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093252" y="4872691"/>
              <a:ext cx="147443" cy="147443"/>
            </a:xfrm>
            <a:prstGeom prst="rect">
              <a:avLst/>
            </a:prstGeom>
          </p:spPr>
        </p:pic>
      </p:grpSp>
      <p:grpSp>
        <p:nvGrpSpPr>
          <p:cNvPr id="631" name="Group 630">
            <a:extLst>
              <a:ext uri="{FF2B5EF4-FFF2-40B4-BE49-F238E27FC236}">
                <a16:creationId xmlns:a16="http://schemas.microsoft.com/office/drawing/2014/main" id="{5BB881B4-FCF5-8A19-DCAE-5D508724D2A4}"/>
              </a:ext>
            </a:extLst>
          </p:cNvPr>
          <p:cNvGrpSpPr/>
          <p:nvPr/>
        </p:nvGrpSpPr>
        <p:grpSpPr>
          <a:xfrm>
            <a:off x="5705108" y="4898380"/>
            <a:ext cx="627147" cy="877756"/>
            <a:chOff x="8375886" y="2214013"/>
            <a:chExt cx="980924" cy="1372902"/>
          </a:xfrm>
        </p:grpSpPr>
        <p:pic>
          <p:nvPicPr>
            <p:cNvPr id="632" name="Picture 631" descr="Icon&#10;&#10;Description automatically generated">
              <a:extLst>
                <a:ext uri="{FF2B5EF4-FFF2-40B4-BE49-F238E27FC236}">
                  <a16:creationId xmlns:a16="http://schemas.microsoft.com/office/drawing/2014/main" id="{57A1FA38-A4E2-4F78-9752-238C2FB6C26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375886" y="2214013"/>
              <a:ext cx="482364" cy="482364"/>
            </a:xfrm>
            <a:prstGeom prst="rect">
              <a:avLst/>
            </a:prstGeom>
          </p:spPr>
        </p:pic>
        <p:pic>
          <p:nvPicPr>
            <p:cNvPr id="633" name="Picture 632" descr="Logo, icon&#10;&#10;Description automatically generated">
              <a:extLst>
                <a:ext uri="{FF2B5EF4-FFF2-40B4-BE49-F238E27FC236}">
                  <a16:creationId xmlns:a16="http://schemas.microsoft.com/office/drawing/2014/main" id="{8089A05F-7CC3-9337-FCEC-EB88B5B3C417}"/>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553398" y="2484513"/>
              <a:ext cx="435939" cy="435939"/>
            </a:xfrm>
            <a:prstGeom prst="rect">
              <a:avLst/>
            </a:prstGeom>
          </p:spPr>
        </p:pic>
        <p:pic>
          <p:nvPicPr>
            <p:cNvPr id="634" name="Picture 633" descr="A purple circle on a black background&#10;&#10;Description automatically generated with low confidence">
              <a:extLst>
                <a:ext uri="{FF2B5EF4-FFF2-40B4-BE49-F238E27FC236}">
                  <a16:creationId xmlns:a16="http://schemas.microsoft.com/office/drawing/2014/main" id="{E1798F87-2674-3A46-0D78-51FBAA01473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658349" y="2778660"/>
              <a:ext cx="495595" cy="495595"/>
            </a:xfrm>
            <a:prstGeom prst="rect">
              <a:avLst/>
            </a:prstGeom>
          </p:spPr>
        </p:pic>
        <p:pic>
          <p:nvPicPr>
            <p:cNvPr id="635" name="Picture 634" descr="Icon&#10;&#10;Description automatically generated">
              <a:extLst>
                <a:ext uri="{FF2B5EF4-FFF2-40B4-BE49-F238E27FC236}">
                  <a16:creationId xmlns:a16="http://schemas.microsoft.com/office/drawing/2014/main" id="{46A5731E-0C36-FF42-0E63-B00A60592D6C}"/>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658349" y="3039808"/>
              <a:ext cx="547107" cy="547107"/>
            </a:xfrm>
            <a:prstGeom prst="rect">
              <a:avLst/>
            </a:prstGeom>
          </p:spPr>
        </p:pic>
        <p:pic>
          <p:nvPicPr>
            <p:cNvPr id="636" name="Picture 635" descr="A picture containing text, businesscard, envelope, vector graphics&#10;&#10;Description automatically generated">
              <a:extLst>
                <a:ext uri="{FF2B5EF4-FFF2-40B4-BE49-F238E27FC236}">
                  <a16:creationId xmlns:a16="http://schemas.microsoft.com/office/drawing/2014/main" id="{8CF239D0-91E0-8543-78A2-2A9A5CA5CAF2}"/>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069502" y="2876373"/>
              <a:ext cx="287308" cy="287308"/>
            </a:xfrm>
            <a:prstGeom prst="rect">
              <a:avLst/>
            </a:prstGeom>
          </p:spPr>
        </p:pic>
      </p:grpSp>
      <p:cxnSp>
        <p:nvCxnSpPr>
          <p:cNvPr id="29" name="Connector: Elbow 28">
            <a:extLst>
              <a:ext uri="{FF2B5EF4-FFF2-40B4-BE49-F238E27FC236}">
                <a16:creationId xmlns:a16="http://schemas.microsoft.com/office/drawing/2014/main" id="{A09B9C47-802F-8646-77DC-243A9E8FF6C5}"/>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0" name="Rectangle: Rounded Corners 49">
            <a:extLst>
              <a:ext uri="{FF2B5EF4-FFF2-40B4-BE49-F238E27FC236}">
                <a16:creationId xmlns:a16="http://schemas.microsoft.com/office/drawing/2014/main" id="{27F75781-02C6-2B91-127D-300207454EF2}"/>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cxnSp>
        <p:nvCxnSpPr>
          <p:cNvPr id="51" name="Connector: Elbow 50">
            <a:extLst>
              <a:ext uri="{FF2B5EF4-FFF2-40B4-BE49-F238E27FC236}">
                <a16:creationId xmlns:a16="http://schemas.microsoft.com/office/drawing/2014/main" id="{2E746AEA-74B4-BD1E-1341-0F06113A4986}"/>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52" name="Rectangle: Rounded Corners 51">
            <a:extLst>
              <a:ext uri="{FF2B5EF4-FFF2-40B4-BE49-F238E27FC236}">
                <a16:creationId xmlns:a16="http://schemas.microsoft.com/office/drawing/2014/main" id="{54500D49-67D5-0BBE-86E5-BDFDB02A3392}"/>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53" name="TextBox 52">
            <a:extLst>
              <a:ext uri="{FF2B5EF4-FFF2-40B4-BE49-F238E27FC236}">
                <a16:creationId xmlns:a16="http://schemas.microsoft.com/office/drawing/2014/main" id="{BF596C43-5B94-FF9B-D85A-01285F551B27}"/>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54" name="Rectangle: Rounded Corners 53">
            <a:extLst>
              <a:ext uri="{FF2B5EF4-FFF2-40B4-BE49-F238E27FC236}">
                <a16:creationId xmlns:a16="http://schemas.microsoft.com/office/drawing/2014/main" id="{BEC7C620-2723-8A60-3D73-BFFD5D982EB4}"/>
              </a:ext>
              <a:ext uri="{C183D7F6-B498-43B3-948B-1728B52AA6E4}">
                <adec:decorative xmlns:adec="http://schemas.microsoft.com/office/drawing/2017/decorative" val="1"/>
              </a:ext>
            </a:extLst>
          </p:cNvPr>
          <p:cNvSpPr/>
          <p:nvPr/>
        </p:nvSpPr>
        <p:spPr>
          <a:xfrm>
            <a:off x="4645002" y="529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57" name="Rectangle: Rounded Corners 56">
            <a:extLst>
              <a:ext uri="{FF2B5EF4-FFF2-40B4-BE49-F238E27FC236}">
                <a16:creationId xmlns:a16="http://schemas.microsoft.com/office/drawing/2014/main" id="{E36721A1-947A-741A-ED89-4BF84C8B2F2B}"/>
              </a:ext>
              <a:ext uri="{C183D7F6-B498-43B3-948B-1728B52AA6E4}">
                <adec:decorative xmlns:adec="http://schemas.microsoft.com/office/drawing/2017/decorative" val="1"/>
              </a:ext>
            </a:extLst>
          </p:cNvPr>
          <p:cNvSpPr/>
          <p:nvPr/>
        </p:nvSpPr>
        <p:spPr>
          <a:xfrm>
            <a:off x="678855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58" name="Rectangle: Rounded Corners 57">
            <a:extLst>
              <a:ext uri="{FF2B5EF4-FFF2-40B4-BE49-F238E27FC236}">
                <a16:creationId xmlns:a16="http://schemas.microsoft.com/office/drawing/2014/main" id="{DBED3EB7-0777-8725-D185-B9C3F09CE6FA}"/>
              </a:ext>
              <a:ext uri="{C183D7F6-B498-43B3-948B-1728B52AA6E4}">
                <adec:decorative xmlns:adec="http://schemas.microsoft.com/office/drawing/2017/decorative" val="1"/>
              </a:ext>
            </a:extLst>
          </p:cNvPr>
          <p:cNvSpPr/>
          <p:nvPr/>
        </p:nvSpPr>
        <p:spPr>
          <a:xfrm>
            <a:off x="4444887" y="1170419"/>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59" name="Rectangle: Rounded Corners 58">
            <a:extLst>
              <a:ext uri="{FF2B5EF4-FFF2-40B4-BE49-F238E27FC236}">
                <a16:creationId xmlns:a16="http://schemas.microsoft.com/office/drawing/2014/main" id="{9DBC1072-8D2E-221B-8C77-7DC61FA3F3F5}"/>
              </a:ext>
              <a:ext uri="{C183D7F6-B498-43B3-948B-1728B52AA6E4}">
                <adec:decorative xmlns:adec="http://schemas.microsoft.com/office/drawing/2017/decorative" val="1"/>
              </a:ext>
            </a:extLst>
          </p:cNvPr>
          <p:cNvSpPr/>
          <p:nvPr/>
        </p:nvSpPr>
        <p:spPr>
          <a:xfrm>
            <a:off x="4452973" y="953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60" name="Rectangle: Rounded Corners 59">
            <a:extLst>
              <a:ext uri="{FF2B5EF4-FFF2-40B4-BE49-F238E27FC236}">
                <a16:creationId xmlns:a16="http://schemas.microsoft.com/office/drawing/2014/main" id="{BDB278D0-6DD3-4D65-2CBA-E56AC214271D}"/>
              </a:ext>
              <a:ext uri="{C183D7F6-B498-43B3-948B-1728B52AA6E4}">
                <adec:decorative xmlns:adec="http://schemas.microsoft.com/office/drawing/2017/decorative" val="1"/>
              </a:ext>
            </a:extLst>
          </p:cNvPr>
          <p:cNvSpPr/>
          <p:nvPr/>
        </p:nvSpPr>
        <p:spPr>
          <a:xfrm>
            <a:off x="4532382" y="73733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61" name="Rectangle: Rounded Corners 60">
            <a:extLst>
              <a:ext uri="{FF2B5EF4-FFF2-40B4-BE49-F238E27FC236}">
                <a16:creationId xmlns:a16="http://schemas.microsoft.com/office/drawing/2014/main" id="{4B7EAC56-BC31-695B-A2EB-60DE570C86CA}"/>
              </a:ext>
              <a:ext uri="{C183D7F6-B498-43B3-948B-1728B52AA6E4}">
                <adec:decorative xmlns:adec="http://schemas.microsoft.com/office/drawing/2017/decorative" val="1"/>
              </a:ext>
            </a:extLst>
          </p:cNvPr>
          <p:cNvSpPr/>
          <p:nvPr/>
        </p:nvSpPr>
        <p:spPr>
          <a:xfrm>
            <a:off x="475189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62" name="Rectangle: Rounded Corners 61">
            <a:extLst>
              <a:ext uri="{FF2B5EF4-FFF2-40B4-BE49-F238E27FC236}">
                <a16:creationId xmlns:a16="http://schemas.microsoft.com/office/drawing/2014/main" id="{AC87733B-9C07-1BBE-47EC-352230EDA763}"/>
              </a:ext>
              <a:ext uri="{C183D7F6-B498-43B3-948B-1728B52AA6E4}">
                <adec:decorative xmlns:adec="http://schemas.microsoft.com/office/drawing/2017/decorative" val="1"/>
              </a:ext>
            </a:extLst>
          </p:cNvPr>
          <p:cNvSpPr/>
          <p:nvPr/>
        </p:nvSpPr>
        <p:spPr>
          <a:xfrm>
            <a:off x="6558456" y="30425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63" name="Rectangle: Rounded Corners 62">
            <a:extLst>
              <a:ext uri="{FF2B5EF4-FFF2-40B4-BE49-F238E27FC236}">
                <a16:creationId xmlns:a16="http://schemas.microsoft.com/office/drawing/2014/main" id="{333FA4E0-1B77-59E1-2D0F-146A7E6A7B8B}"/>
              </a:ext>
              <a:ext uri="{C183D7F6-B498-43B3-948B-1728B52AA6E4}">
                <adec:decorative xmlns:adec="http://schemas.microsoft.com/office/drawing/2017/decorative" val="1"/>
              </a:ext>
            </a:extLst>
          </p:cNvPr>
          <p:cNvSpPr/>
          <p:nvPr/>
        </p:nvSpPr>
        <p:spPr>
          <a:xfrm>
            <a:off x="6849202" y="51421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448" name="Rectangle: Rounded Corners 447">
            <a:extLst>
              <a:ext uri="{FF2B5EF4-FFF2-40B4-BE49-F238E27FC236}">
                <a16:creationId xmlns:a16="http://schemas.microsoft.com/office/drawing/2014/main" id="{EC4F5A34-3206-5428-B72C-B1F855AE02F9}"/>
              </a:ext>
              <a:ext uri="{C183D7F6-B498-43B3-948B-1728B52AA6E4}">
                <adec:decorative xmlns:adec="http://schemas.microsoft.com/office/drawing/2017/decorative" val="1"/>
              </a:ext>
            </a:extLst>
          </p:cNvPr>
          <p:cNvSpPr/>
          <p:nvPr/>
        </p:nvSpPr>
        <p:spPr>
          <a:xfrm>
            <a:off x="6990921" y="73360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449" name="Rectangle: Rounded Corners 448">
            <a:extLst>
              <a:ext uri="{FF2B5EF4-FFF2-40B4-BE49-F238E27FC236}">
                <a16:creationId xmlns:a16="http://schemas.microsoft.com/office/drawing/2014/main" id="{1DEB8FAF-7FFF-E434-0D76-1481F880AD82}"/>
              </a:ext>
              <a:ext uri="{C183D7F6-B498-43B3-948B-1728B52AA6E4}">
                <adec:decorative xmlns:adec="http://schemas.microsoft.com/office/drawing/2017/decorative" val="1"/>
              </a:ext>
            </a:extLst>
          </p:cNvPr>
          <p:cNvSpPr/>
          <p:nvPr/>
        </p:nvSpPr>
        <p:spPr>
          <a:xfrm>
            <a:off x="7067015" y="953878"/>
            <a:ext cx="1166184"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450" name="Rectangle: Rounded Corners 449">
            <a:extLst>
              <a:ext uri="{FF2B5EF4-FFF2-40B4-BE49-F238E27FC236}">
                <a16:creationId xmlns:a16="http://schemas.microsoft.com/office/drawing/2014/main" id="{5FBA1AF0-FD2E-A417-FEE6-E18B0AA46FB1}"/>
              </a:ext>
              <a:ext uri="{C183D7F6-B498-43B3-948B-1728B52AA6E4}">
                <adec:decorative xmlns:adec="http://schemas.microsoft.com/office/drawing/2017/decorative" val="1"/>
              </a:ext>
            </a:extLst>
          </p:cNvPr>
          <p:cNvSpPr/>
          <p:nvPr/>
        </p:nvSpPr>
        <p:spPr>
          <a:xfrm>
            <a:off x="7020324" y="117638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451" name="Rectangle: Rounded Corners 450">
            <a:extLst>
              <a:ext uri="{FF2B5EF4-FFF2-40B4-BE49-F238E27FC236}">
                <a16:creationId xmlns:a16="http://schemas.microsoft.com/office/drawing/2014/main" id="{2B4BE67C-FBF3-7439-AFD2-BCAE7F8FD068}"/>
              </a:ext>
              <a:ext uri="{C183D7F6-B498-43B3-948B-1728B52AA6E4}">
                <adec:decorative xmlns:adec="http://schemas.microsoft.com/office/drawing/2017/decorative" val="1"/>
              </a:ext>
            </a:extLst>
          </p:cNvPr>
          <p:cNvSpPr/>
          <p:nvPr/>
        </p:nvSpPr>
        <p:spPr>
          <a:xfrm>
            <a:off x="6931319" y="138396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sp>
        <p:nvSpPr>
          <p:cNvPr id="452" name="Rectangle: Rounded Corners 451" descr="Linked In and Viva Learned">
            <a:extLst>
              <a:ext uri="{FF2B5EF4-FFF2-40B4-BE49-F238E27FC236}">
                <a16:creationId xmlns:a16="http://schemas.microsoft.com/office/drawing/2014/main" id="{9FFD7084-588E-62A2-730E-2B7D2FB6D136}"/>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453" name="Group 452">
            <a:extLst>
              <a:ext uri="{FF2B5EF4-FFF2-40B4-BE49-F238E27FC236}">
                <a16:creationId xmlns:a16="http://schemas.microsoft.com/office/drawing/2014/main" id="{434A5388-0D2A-4B38-5644-BF0946A57FF7}"/>
              </a:ext>
            </a:extLst>
          </p:cNvPr>
          <p:cNvGrpSpPr/>
          <p:nvPr/>
        </p:nvGrpSpPr>
        <p:grpSpPr>
          <a:xfrm>
            <a:off x="6721312" y="62825"/>
            <a:ext cx="484462" cy="212019"/>
            <a:chOff x="7936392" y="1002210"/>
            <a:chExt cx="764489" cy="334570"/>
          </a:xfrm>
        </p:grpSpPr>
        <p:pic>
          <p:nvPicPr>
            <p:cNvPr id="454" name="Picture 2" descr="See the source image">
              <a:extLst>
                <a:ext uri="{FF2B5EF4-FFF2-40B4-BE49-F238E27FC236}">
                  <a16:creationId xmlns:a16="http://schemas.microsoft.com/office/drawing/2014/main" id="{6983E43B-63DA-B4FC-AB9B-63E44D026F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455" name="Picture 454" descr="Logo for Viva Learning">
              <a:extLst>
                <a:ext uri="{FF2B5EF4-FFF2-40B4-BE49-F238E27FC236}">
                  <a16:creationId xmlns:a16="http://schemas.microsoft.com/office/drawing/2014/main" id="{64E8943F-8E8F-8D7B-B9EB-7BC0C59B5261}"/>
                </a:ext>
              </a:extLst>
            </p:cNvPr>
            <p:cNvPicPr>
              <a:picLocks noChangeAspect="1"/>
            </p:cNvPicPr>
            <p:nvPr/>
          </p:nvPicPr>
          <p:blipFill>
            <a:blip r:embed="rId45">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506" name="Rectangle: Rounded Corners 505">
            <a:extLst>
              <a:ext uri="{FF2B5EF4-FFF2-40B4-BE49-F238E27FC236}">
                <a16:creationId xmlns:a16="http://schemas.microsoft.com/office/drawing/2014/main" id="{7A9E4122-731A-12E1-6F8C-9D024C62B4FD}"/>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524" name="Rectangle: Rounded Corners 523">
            <a:extLst>
              <a:ext uri="{FF2B5EF4-FFF2-40B4-BE49-F238E27FC236}">
                <a16:creationId xmlns:a16="http://schemas.microsoft.com/office/drawing/2014/main" id="{7669CFD9-63C6-0076-F7B8-A0FED580CFFB}"/>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637" name="Rectangle: Rounded Corners 636">
            <a:extLst>
              <a:ext uri="{FF2B5EF4-FFF2-40B4-BE49-F238E27FC236}">
                <a16:creationId xmlns:a16="http://schemas.microsoft.com/office/drawing/2014/main" id="{C62D6D2A-8F49-6186-5B5E-C3BA5AD6995E}"/>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638" name="Rectangle: Rounded Corners 637">
            <a:extLst>
              <a:ext uri="{FF2B5EF4-FFF2-40B4-BE49-F238E27FC236}">
                <a16:creationId xmlns:a16="http://schemas.microsoft.com/office/drawing/2014/main" id="{50B7B6FA-855A-9566-1883-8EB60FCFD414}"/>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639" name="Rectangle: Rounded Corners 638">
            <a:extLst>
              <a:ext uri="{FF2B5EF4-FFF2-40B4-BE49-F238E27FC236}">
                <a16:creationId xmlns:a16="http://schemas.microsoft.com/office/drawing/2014/main" id="{870BAFE1-958B-4F62-70FE-3CE9E44F009B}"/>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92" name="Rectangle: Rounded Corners 191">
            <a:extLst>
              <a:ext uri="{FF2B5EF4-FFF2-40B4-BE49-F238E27FC236}">
                <a16:creationId xmlns:a16="http://schemas.microsoft.com/office/drawing/2014/main" id="{EA6A6787-0A99-B428-86B9-B2C66613CA2E}"/>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93" name="Rectangle: Rounded Corners 192">
            <a:extLst>
              <a:ext uri="{FF2B5EF4-FFF2-40B4-BE49-F238E27FC236}">
                <a16:creationId xmlns:a16="http://schemas.microsoft.com/office/drawing/2014/main" id="{8D64E6D0-8719-DB34-47F4-9C6D485B8E8F}"/>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94" name="Rectangle: Rounded Corners 193">
            <a:extLst>
              <a:ext uri="{FF2B5EF4-FFF2-40B4-BE49-F238E27FC236}">
                <a16:creationId xmlns:a16="http://schemas.microsoft.com/office/drawing/2014/main" id="{5432D810-00B7-8C64-4B41-3541077B8C1F}"/>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95" name="Rectangle: Rounded Corners 194">
            <a:extLst>
              <a:ext uri="{FF2B5EF4-FFF2-40B4-BE49-F238E27FC236}">
                <a16:creationId xmlns:a16="http://schemas.microsoft.com/office/drawing/2014/main" id="{7A28B6B2-7D10-8738-79AB-1B41E2CB8B75}"/>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196" name="Rectangle: Rounded Corners 195">
            <a:extLst>
              <a:ext uri="{FF2B5EF4-FFF2-40B4-BE49-F238E27FC236}">
                <a16:creationId xmlns:a16="http://schemas.microsoft.com/office/drawing/2014/main" id="{B8B5D771-126C-FF3B-24F4-0CEE12452BF2}"/>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97" name="Rectangle: Rounded Corners 196">
            <a:extLst>
              <a:ext uri="{FF2B5EF4-FFF2-40B4-BE49-F238E27FC236}">
                <a16:creationId xmlns:a16="http://schemas.microsoft.com/office/drawing/2014/main" id="{C790BE44-BCE0-144B-5373-520B9C522BFB}"/>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98" name="Rectangle: Rounded Corners 197">
            <a:extLst>
              <a:ext uri="{FF2B5EF4-FFF2-40B4-BE49-F238E27FC236}">
                <a16:creationId xmlns:a16="http://schemas.microsoft.com/office/drawing/2014/main" id="{0E7B046E-FDAE-BF81-49BD-6916A59551A0}"/>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199" name="Rectangle: Rounded Corners 198">
            <a:extLst>
              <a:ext uri="{FF2B5EF4-FFF2-40B4-BE49-F238E27FC236}">
                <a16:creationId xmlns:a16="http://schemas.microsoft.com/office/drawing/2014/main" id="{248A254A-C770-C21B-35CF-1A03BDC2E1E4}"/>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200" name="Rectangle: Rounded Corners 199">
            <a:extLst>
              <a:ext uri="{FF2B5EF4-FFF2-40B4-BE49-F238E27FC236}">
                <a16:creationId xmlns:a16="http://schemas.microsoft.com/office/drawing/2014/main" id="{2DEC9B39-FF91-C518-AE0F-3EE0FB7F7451}"/>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201" name="Rectangle: Rounded Corners 200">
            <a:extLst>
              <a:ext uri="{FF2B5EF4-FFF2-40B4-BE49-F238E27FC236}">
                <a16:creationId xmlns:a16="http://schemas.microsoft.com/office/drawing/2014/main" id="{34CDFEF3-F88D-9682-6D64-15CBA1FF7D77}"/>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202" name="Group 201">
            <a:extLst>
              <a:ext uri="{FF2B5EF4-FFF2-40B4-BE49-F238E27FC236}">
                <a16:creationId xmlns:a16="http://schemas.microsoft.com/office/drawing/2014/main" id="{30D0DAC3-F17D-867D-8C13-274E19DFF60D}"/>
              </a:ext>
            </a:extLst>
          </p:cNvPr>
          <p:cNvGrpSpPr/>
          <p:nvPr/>
        </p:nvGrpSpPr>
        <p:grpSpPr>
          <a:xfrm>
            <a:off x="3048905" y="1604963"/>
            <a:ext cx="497283" cy="269640"/>
            <a:chOff x="7908561" y="717787"/>
            <a:chExt cx="897039" cy="486398"/>
          </a:xfrm>
        </p:grpSpPr>
        <p:pic>
          <p:nvPicPr>
            <p:cNvPr id="203" name="Picture 202">
              <a:extLst>
                <a:ext uri="{FF2B5EF4-FFF2-40B4-BE49-F238E27FC236}">
                  <a16:creationId xmlns:a16="http://schemas.microsoft.com/office/drawing/2014/main" id="{820D6548-56CC-ED0B-35EB-78479E4A36FA}"/>
                </a:ext>
              </a:extLst>
            </p:cNvPr>
            <p:cNvPicPr>
              <a:picLocks noChangeAspect="1"/>
            </p:cNvPicPr>
            <p:nvPr/>
          </p:nvPicPr>
          <p:blipFill>
            <a:blip r:embed="rId46"/>
            <a:stretch>
              <a:fillRect/>
            </a:stretch>
          </p:blipFill>
          <p:spPr>
            <a:xfrm>
              <a:off x="8526186" y="717787"/>
              <a:ext cx="279414" cy="184159"/>
            </a:xfrm>
            <a:prstGeom prst="rect">
              <a:avLst/>
            </a:prstGeom>
          </p:spPr>
        </p:pic>
        <p:pic>
          <p:nvPicPr>
            <p:cNvPr id="204" name="Picture 203" descr="Logo for Insights">
              <a:extLst>
                <a:ext uri="{FF2B5EF4-FFF2-40B4-BE49-F238E27FC236}">
                  <a16:creationId xmlns:a16="http://schemas.microsoft.com/office/drawing/2014/main" id="{A727E985-1B12-5FE8-CD07-81E1946987FF}"/>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05" name="TextBox 204">
            <a:extLst>
              <a:ext uri="{FF2B5EF4-FFF2-40B4-BE49-F238E27FC236}">
                <a16:creationId xmlns:a16="http://schemas.microsoft.com/office/drawing/2014/main" id="{97130990-FF0E-BDF1-4F22-8D4D9EEBB883}"/>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214" name="Rectangle: Rounded Corners 213">
            <a:extLst>
              <a:ext uri="{FF2B5EF4-FFF2-40B4-BE49-F238E27FC236}">
                <a16:creationId xmlns:a16="http://schemas.microsoft.com/office/drawing/2014/main" id="{30E569DA-DB2E-E4CE-ABD9-0ADB9C996401}"/>
              </a:ext>
              <a:ext uri="{C183D7F6-B498-43B3-948B-1728B52AA6E4}">
                <adec:decorative xmlns:adec="http://schemas.microsoft.com/office/drawing/2017/decorative" val="1"/>
              </a:ext>
            </a:extLst>
          </p:cNvPr>
          <p:cNvSpPr/>
          <p:nvPr/>
        </p:nvSpPr>
        <p:spPr>
          <a:xfrm>
            <a:off x="4472780" y="1386960"/>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grpSp>
        <p:nvGrpSpPr>
          <p:cNvPr id="246" name="Group 245">
            <a:extLst>
              <a:ext uri="{FF2B5EF4-FFF2-40B4-BE49-F238E27FC236}">
                <a16:creationId xmlns:a16="http://schemas.microsoft.com/office/drawing/2014/main" id="{B38EE7F8-99F5-24AE-8C01-379515E6A18C}"/>
              </a:ext>
            </a:extLst>
          </p:cNvPr>
          <p:cNvGrpSpPr/>
          <p:nvPr/>
        </p:nvGrpSpPr>
        <p:grpSpPr>
          <a:xfrm>
            <a:off x="39820" y="1780899"/>
            <a:ext cx="4812528" cy="1755052"/>
            <a:chOff x="2092762" y="2014213"/>
            <a:chExt cx="7519070" cy="2742085"/>
          </a:xfrm>
        </p:grpSpPr>
        <p:pic>
          <p:nvPicPr>
            <p:cNvPr id="247" name="Picture 246" descr="Microsoft Teams app icon">
              <a:extLst>
                <a:ext uri="{FF2B5EF4-FFF2-40B4-BE49-F238E27FC236}">
                  <a16:creationId xmlns:a16="http://schemas.microsoft.com/office/drawing/2014/main" id="{C895AAE8-AC4E-9171-3203-74E610584A32}"/>
                </a:ext>
              </a:extLst>
            </p:cNvPr>
            <p:cNvPicPr>
              <a:picLocks noChangeAspect="1"/>
            </p:cNvPicPr>
            <p:nvPr/>
          </p:nvPicPr>
          <p:blipFill>
            <a:blip r:embed="rId48"/>
            <a:stretch>
              <a:fillRect/>
            </a:stretch>
          </p:blipFill>
          <p:spPr>
            <a:xfrm>
              <a:off x="8591656" y="3805810"/>
              <a:ext cx="561859" cy="613386"/>
            </a:xfrm>
            <a:prstGeom prst="rect">
              <a:avLst/>
            </a:prstGeom>
          </p:spPr>
        </p:pic>
        <p:pic>
          <p:nvPicPr>
            <p:cNvPr id="248" name="Picture 247" descr="A close up of a logo&#10;&#10;Description automatically generated">
              <a:extLst>
                <a:ext uri="{FF2B5EF4-FFF2-40B4-BE49-F238E27FC236}">
                  <a16:creationId xmlns:a16="http://schemas.microsoft.com/office/drawing/2014/main" id="{92C36D1B-E356-3E05-7218-4C158E1AA688}"/>
                </a:ext>
              </a:extLst>
            </p:cNvPr>
            <p:cNvPicPr>
              <a:picLocks noChangeAspect="1"/>
            </p:cNvPicPr>
            <p:nvPr/>
          </p:nvPicPr>
          <p:blipFill>
            <a:blip r:embed="rId49"/>
            <a:stretch>
              <a:fillRect/>
            </a:stretch>
          </p:blipFill>
          <p:spPr>
            <a:xfrm>
              <a:off x="2917514" y="4159644"/>
              <a:ext cx="583791" cy="583791"/>
            </a:xfrm>
            <a:prstGeom prst="rect">
              <a:avLst/>
            </a:prstGeom>
            <a:noFill/>
            <a:ln w="12700" cap="flat">
              <a:noFill/>
              <a:prstDash val="dash"/>
              <a:miter/>
            </a:ln>
          </p:spPr>
        </p:pic>
        <p:pic>
          <p:nvPicPr>
            <p:cNvPr id="249" name="Picture 248">
              <a:extLst>
                <a:ext uri="{FF2B5EF4-FFF2-40B4-BE49-F238E27FC236}">
                  <a16:creationId xmlns:a16="http://schemas.microsoft.com/office/drawing/2014/main" id="{1E88D25C-A78B-ABB5-9E86-28493E721783}"/>
                </a:ext>
              </a:extLst>
            </p:cNvPr>
            <p:cNvPicPr>
              <a:picLocks noChangeAspect="1"/>
            </p:cNvPicPr>
            <p:nvPr/>
          </p:nvPicPr>
          <p:blipFill>
            <a:blip r:embed="rId50">
              <a:extLst>
                <a:ext uri="{BEBA8EAE-BF5A-486C-A8C5-ECC9F3942E4B}">
                  <a14:imgProps xmlns:a14="http://schemas.microsoft.com/office/drawing/2010/main">
                    <a14:imgLayer r:embed="rId51">
                      <a14:imgEffect>
                        <a14:brightnessContrast contrast="40000"/>
                      </a14:imgEffect>
                    </a14:imgLayer>
                  </a14:imgProps>
                </a:ext>
              </a:extLst>
            </a:blip>
            <a:stretch>
              <a:fillRect/>
            </a:stretch>
          </p:blipFill>
          <p:spPr>
            <a:xfrm>
              <a:off x="2690574" y="3965875"/>
              <a:ext cx="291288" cy="297485"/>
            </a:xfrm>
            <a:prstGeom prst="rect">
              <a:avLst/>
            </a:prstGeom>
          </p:spPr>
        </p:pic>
        <p:pic>
          <p:nvPicPr>
            <p:cNvPr id="250" name="Picture 249" descr="A picture containing clock, table, drawing&#10;&#10;Description automatically generated">
              <a:extLst>
                <a:ext uri="{FF2B5EF4-FFF2-40B4-BE49-F238E27FC236}">
                  <a16:creationId xmlns:a16="http://schemas.microsoft.com/office/drawing/2014/main" id="{DD25D2A1-F255-6FEF-0AE3-FD629F616626}"/>
                </a:ext>
              </a:extLst>
            </p:cNvPr>
            <p:cNvPicPr>
              <a:picLocks noChangeAspect="1"/>
            </p:cNvPicPr>
            <p:nvPr/>
          </p:nvPicPr>
          <p:blipFill>
            <a:blip r:embed="rId52"/>
            <a:stretch>
              <a:fillRect/>
            </a:stretch>
          </p:blipFill>
          <p:spPr>
            <a:xfrm>
              <a:off x="2092762" y="3483630"/>
              <a:ext cx="567449" cy="567449"/>
            </a:xfrm>
            <a:prstGeom prst="rect">
              <a:avLst/>
            </a:prstGeom>
          </p:spPr>
        </p:pic>
        <p:pic>
          <p:nvPicPr>
            <p:cNvPr id="251" name="Picture 250" descr="Microsoft Teams app icon">
              <a:extLst>
                <a:ext uri="{FF2B5EF4-FFF2-40B4-BE49-F238E27FC236}">
                  <a16:creationId xmlns:a16="http://schemas.microsoft.com/office/drawing/2014/main" id="{6A6F8EF3-8463-BDBA-01C2-0DF4D4117604}"/>
                </a:ext>
              </a:extLst>
            </p:cNvPr>
            <p:cNvPicPr>
              <a:picLocks noChangeAspect="1"/>
            </p:cNvPicPr>
            <p:nvPr/>
          </p:nvPicPr>
          <p:blipFill>
            <a:blip r:embed="rId48"/>
            <a:stretch>
              <a:fillRect/>
            </a:stretch>
          </p:blipFill>
          <p:spPr>
            <a:xfrm>
              <a:off x="2470688" y="3447975"/>
              <a:ext cx="561859" cy="613386"/>
            </a:xfrm>
            <a:prstGeom prst="rect">
              <a:avLst/>
            </a:prstGeom>
          </p:spPr>
        </p:pic>
        <p:pic>
          <p:nvPicPr>
            <p:cNvPr id="253" name="Picture 252" descr="Microsoft Teams app icon">
              <a:extLst>
                <a:ext uri="{FF2B5EF4-FFF2-40B4-BE49-F238E27FC236}">
                  <a16:creationId xmlns:a16="http://schemas.microsoft.com/office/drawing/2014/main" id="{DA383D27-547B-2560-0FE3-C0310FC31D46}"/>
                </a:ext>
              </a:extLst>
            </p:cNvPr>
            <p:cNvPicPr>
              <a:picLocks noChangeAspect="1"/>
            </p:cNvPicPr>
            <p:nvPr/>
          </p:nvPicPr>
          <p:blipFill>
            <a:blip r:embed="rId48"/>
            <a:stretch>
              <a:fillRect/>
            </a:stretch>
          </p:blipFill>
          <p:spPr>
            <a:xfrm>
              <a:off x="2495907" y="3102642"/>
              <a:ext cx="570112" cy="570110"/>
            </a:xfrm>
            <a:prstGeom prst="rect">
              <a:avLst/>
            </a:prstGeom>
          </p:spPr>
        </p:pic>
        <p:pic>
          <p:nvPicPr>
            <p:cNvPr id="255" name="Picture 254" descr="A picture containing table, clock&#10;&#10;Description automatically generated">
              <a:extLst>
                <a:ext uri="{FF2B5EF4-FFF2-40B4-BE49-F238E27FC236}">
                  <a16:creationId xmlns:a16="http://schemas.microsoft.com/office/drawing/2014/main" id="{D84DA648-5EE7-F5E1-A9E7-F1D8A2F8DD00}"/>
                </a:ext>
              </a:extLst>
            </p:cNvPr>
            <p:cNvPicPr>
              <a:picLocks noChangeAspect="1"/>
            </p:cNvPicPr>
            <p:nvPr/>
          </p:nvPicPr>
          <p:blipFill>
            <a:blip r:embed="rId53"/>
            <a:stretch>
              <a:fillRect/>
            </a:stretch>
          </p:blipFill>
          <p:spPr>
            <a:xfrm>
              <a:off x="2527625" y="2723079"/>
              <a:ext cx="640391" cy="640390"/>
            </a:xfrm>
            <a:prstGeom prst="rect">
              <a:avLst/>
            </a:prstGeom>
          </p:spPr>
        </p:pic>
        <p:pic>
          <p:nvPicPr>
            <p:cNvPr id="640" name="Picture 639" descr="OneNote app icon">
              <a:extLst>
                <a:ext uri="{FF2B5EF4-FFF2-40B4-BE49-F238E27FC236}">
                  <a16:creationId xmlns:a16="http://schemas.microsoft.com/office/drawing/2014/main" id="{BBE1EA57-31D7-05FA-9161-D6276FEE1517}"/>
                </a:ext>
              </a:extLst>
            </p:cNvPr>
            <p:cNvPicPr>
              <a:picLocks noChangeAspect="1"/>
            </p:cNvPicPr>
            <p:nvPr/>
          </p:nvPicPr>
          <p:blipFill>
            <a:blip r:embed="rId54"/>
            <a:stretch>
              <a:fillRect/>
            </a:stretch>
          </p:blipFill>
          <p:spPr>
            <a:xfrm>
              <a:off x="2841640" y="2419063"/>
              <a:ext cx="571368" cy="571368"/>
            </a:xfrm>
            <a:prstGeom prst="rect">
              <a:avLst/>
            </a:prstGeom>
          </p:spPr>
        </p:pic>
        <p:pic>
          <p:nvPicPr>
            <p:cNvPr id="642" name="Picture 641" descr="Microsoft Teams app icon">
              <a:extLst>
                <a:ext uri="{FF2B5EF4-FFF2-40B4-BE49-F238E27FC236}">
                  <a16:creationId xmlns:a16="http://schemas.microsoft.com/office/drawing/2014/main" id="{CBFA75F6-B3DA-EF51-892A-F3B7C0BE1FFE}"/>
                </a:ext>
              </a:extLst>
            </p:cNvPr>
            <p:cNvPicPr>
              <a:picLocks noChangeAspect="1"/>
            </p:cNvPicPr>
            <p:nvPr/>
          </p:nvPicPr>
          <p:blipFill>
            <a:blip r:embed="rId48"/>
            <a:stretch>
              <a:fillRect/>
            </a:stretch>
          </p:blipFill>
          <p:spPr>
            <a:xfrm>
              <a:off x="3273820" y="2068411"/>
              <a:ext cx="570111" cy="570111"/>
            </a:xfrm>
            <a:prstGeom prst="rect">
              <a:avLst/>
            </a:prstGeom>
          </p:spPr>
        </p:pic>
        <p:pic>
          <p:nvPicPr>
            <p:cNvPr id="643" name="Picture 642" descr="Microsoft Teams app icon">
              <a:extLst>
                <a:ext uri="{FF2B5EF4-FFF2-40B4-BE49-F238E27FC236}">
                  <a16:creationId xmlns:a16="http://schemas.microsoft.com/office/drawing/2014/main" id="{9F7F72B7-4456-82F9-AED0-67043FC54314}"/>
                </a:ext>
              </a:extLst>
            </p:cNvPr>
            <p:cNvPicPr>
              <a:picLocks noChangeAspect="1"/>
            </p:cNvPicPr>
            <p:nvPr/>
          </p:nvPicPr>
          <p:blipFill>
            <a:blip r:embed="rId48"/>
            <a:stretch>
              <a:fillRect/>
            </a:stretch>
          </p:blipFill>
          <p:spPr>
            <a:xfrm>
              <a:off x="7996595" y="2014213"/>
              <a:ext cx="570111" cy="570111"/>
            </a:xfrm>
            <a:prstGeom prst="rect">
              <a:avLst/>
            </a:prstGeom>
          </p:spPr>
        </p:pic>
        <p:pic>
          <p:nvPicPr>
            <p:cNvPr id="644" name="Picture 643" descr="A close up of a logo&#10;&#10;Description automatically generated">
              <a:extLst>
                <a:ext uri="{FF2B5EF4-FFF2-40B4-BE49-F238E27FC236}">
                  <a16:creationId xmlns:a16="http://schemas.microsoft.com/office/drawing/2014/main" id="{4DB5BF83-FD74-CB54-090B-6A9A21D3D5E2}"/>
                </a:ext>
              </a:extLst>
            </p:cNvPr>
            <p:cNvPicPr>
              <a:picLocks noChangeAspect="1"/>
            </p:cNvPicPr>
            <p:nvPr/>
          </p:nvPicPr>
          <p:blipFill>
            <a:blip r:embed="rId55"/>
            <a:stretch>
              <a:fillRect/>
            </a:stretch>
          </p:blipFill>
          <p:spPr>
            <a:xfrm>
              <a:off x="8430038" y="2369134"/>
              <a:ext cx="609425" cy="609425"/>
            </a:xfrm>
            <a:prstGeom prst="rect">
              <a:avLst/>
            </a:prstGeom>
          </p:spPr>
        </p:pic>
        <p:pic>
          <p:nvPicPr>
            <p:cNvPr id="645" name="Picture 644" descr="Microsoft Teams app icon">
              <a:extLst>
                <a:ext uri="{FF2B5EF4-FFF2-40B4-BE49-F238E27FC236}">
                  <a16:creationId xmlns:a16="http://schemas.microsoft.com/office/drawing/2014/main" id="{2F1579A0-DACE-92F5-E273-EB6F02908F73}"/>
                </a:ext>
              </a:extLst>
            </p:cNvPr>
            <p:cNvPicPr>
              <a:picLocks noChangeAspect="1"/>
            </p:cNvPicPr>
            <p:nvPr/>
          </p:nvPicPr>
          <p:blipFill>
            <a:blip r:embed="rId48"/>
            <a:stretch>
              <a:fillRect/>
            </a:stretch>
          </p:blipFill>
          <p:spPr>
            <a:xfrm>
              <a:off x="8671895" y="2732072"/>
              <a:ext cx="570111" cy="570111"/>
            </a:xfrm>
            <a:prstGeom prst="rect">
              <a:avLst/>
            </a:prstGeom>
          </p:spPr>
        </p:pic>
        <p:pic>
          <p:nvPicPr>
            <p:cNvPr id="646" name="Picture 2" descr="See the source image">
              <a:extLst>
                <a:ext uri="{FF2B5EF4-FFF2-40B4-BE49-F238E27FC236}">
                  <a16:creationId xmlns:a16="http://schemas.microsoft.com/office/drawing/2014/main" id="{812A8527-D541-911B-616D-239948AFB8C9}"/>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647" name="Picture 646" descr="PowerPoint app icon">
              <a:extLst>
                <a:ext uri="{FF2B5EF4-FFF2-40B4-BE49-F238E27FC236}">
                  <a16:creationId xmlns:a16="http://schemas.microsoft.com/office/drawing/2014/main" id="{FD5A39AB-10A3-4DCC-C268-D21A49EC4D68}"/>
                </a:ext>
              </a:extLst>
            </p:cNvPr>
            <p:cNvPicPr>
              <a:picLocks noChangeAspect="1"/>
            </p:cNvPicPr>
            <p:nvPr/>
          </p:nvPicPr>
          <p:blipFill>
            <a:blip r:embed="rId57"/>
            <a:stretch>
              <a:fillRect/>
            </a:stretch>
          </p:blipFill>
          <p:spPr>
            <a:xfrm>
              <a:off x="8388530" y="2024198"/>
              <a:ext cx="574195" cy="574193"/>
            </a:xfrm>
            <a:prstGeom prst="rect">
              <a:avLst/>
            </a:prstGeom>
            <a:noFill/>
            <a:ln w="12700" cap="flat">
              <a:noFill/>
              <a:prstDash val="dash"/>
              <a:miter/>
            </a:ln>
          </p:spPr>
        </p:pic>
        <p:pic>
          <p:nvPicPr>
            <p:cNvPr id="648" name="Picture 647" descr="Icon&#10;&#10;Description automatically generated">
              <a:extLst>
                <a:ext uri="{FF2B5EF4-FFF2-40B4-BE49-F238E27FC236}">
                  <a16:creationId xmlns:a16="http://schemas.microsoft.com/office/drawing/2014/main" id="{9A88051A-3F54-C7BA-BFA4-9B2F2E0FD22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649" name="Picture 2" descr="Shape&#10;&#10;Description automatically generated">
              <a:extLst>
                <a:ext uri="{FF2B5EF4-FFF2-40B4-BE49-F238E27FC236}">
                  <a16:creationId xmlns:a16="http://schemas.microsoft.com/office/drawing/2014/main" id="{CEAE2190-E7A4-4A7F-F22F-C5A026D3DA5E}"/>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650" name="Picture 649" descr="Microsoft Teams app icon">
              <a:extLst>
                <a:ext uri="{FF2B5EF4-FFF2-40B4-BE49-F238E27FC236}">
                  <a16:creationId xmlns:a16="http://schemas.microsoft.com/office/drawing/2014/main" id="{E11D7026-BC49-016B-C9A0-4606897C1CBE}"/>
                </a:ext>
              </a:extLst>
            </p:cNvPr>
            <p:cNvPicPr>
              <a:picLocks noChangeAspect="1"/>
            </p:cNvPicPr>
            <p:nvPr/>
          </p:nvPicPr>
          <p:blipFill>
            <a:blip r:embed="rId48"/>
            <a:stretch>
              <a:fillRect/>
            </a:stretch>
          </p:blipFill>
          <p:spPr>
            <a:xfrm>
              <a:off x="2560710" y="4142912"/>
              <a:ext cx="561859" cy="613386"/>
            </a:xfrm>
            <a:prstGeom prst="rect">
              <a:avLst/>
            </a:prstGeom>
          </p:spPr>
        </p:pic>
        <p:pic>
          <p:nvPicPr>
            <p:cNvPr id="651" name="Picture 2">
              <a:extLst>
                <a:ext uri="{FF2B5EF4-FFF2-40B4-BE49-F238E27FC236}">
                  <a16:creationId xmlns:a16="http://schemas.microsoft.com/office/drawing/2014/main" id="{266C7B7B-A885-AEDF-90C8-DF289029BF17}"/>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671" name="Picture 670" descr="Viva Goals icon">
              <a:extLst>
                <a:ext uri="{FF2B5EF4-FFF2-40B4-BE49-F238E27FC236}">
                  <a16:creationId xmlns:a16="http://schemas.microsoft.com/office/drawing/2014/main" id="{29F81D71-C251-BA91-CA6D-DE7FB69CC067}"/>
                </a:ext>
              </a:extLst>
            </p:cNvPr>
            <p:cNvPicPr>
              <a:picLocks noChangeAspect="1"/>
            </p:cNvPicPr>
            <p:nvPr/>
          </p:nvPicPr>
          <p:blipFill rotWithShape="1">
            <a:blip r:embed="rId61"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672" name="Group 671">
            <a:extLst>
              <a:ext uri="{FF2B5EF4-FFF2-40B4-BE49-F238E27FC236}">
                <a16:creationId xmlns:a16="http://schemas.microsoft.com/office/drawing/2014/main" id="{CBC9BCFD-6D4C-1B5D-D519-E48FD717177C}"/>
              </a:ext>
            </a:extLst>
          </p:cNvPr>
          <p:cNvGrpSpPr/>
          <p:nvPr/>
        </p:nvGrpSpPr>
        <p:grpSpPr>
          <a:xfrm>
            <a:off x="1840481" y="2057982"/>
            <a:ext cx="1318903" cy="1318903"/>
            <a:chOff x="4878589" y="2435726"/>
            <a:chExt cx="2109600" cy="2109600"/>
          </a:xfrm>
        </p:grpSpPr>
        <p:sp>
          <p:nvSpPr>
            <p:cNvPr id="673" name="Oval 672">
              <a:extLst>
                <a:ext uri="{FF2B5EF4-FFF2-40B4-BE49-F238E27FC236}">
                  <a16:creationId xmlns:a16="http://schemas.microsoft.com/office/drawing/2014/main" id="{39B1DAA4-5956-78C9-4199-9DA906163E35}"/>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674" name="Graphic 673" descr="Users">
              <a:extLst>
                <a:ext uri="{FF2B5EF4-FFF2-40B4-BE49-F238E27FC236}">
                  <a16:creationId xmlns:a16="http://schemas.microsoft.com/office/drawing/2014/main" id="{4500B130-99D4-932F-BD12-BD383BEA5824}"/>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245318" y="2802456"/>
              <a:ext cx="1376142" cy="1376140"/>
            </a:xfrm>
            <a:prstGeom prst="rect">
              <a:avLst/>
            </a:prstGeom>
          </p:spPr>
        </p:pic>
      </p:grpSp>
      <p:grpSp>
        <p:nvGrpSpPr>
          <p:cNvPr id="680" name="Group 679">
            <a:extLst>
              <a:ext uri="{FF2B5EF4-FFF2-40B4-BE49-F238E27FC236}">
                <a16:creationId xmlns:a16="http://schemas.microsoft.com/office/drawing/2014/main" id="{C7A6E13F-E998-B57A-12EA-1963729978EA}"/>
              </a:ext>
            </a:extLst>
          </p:cNvPr>
          <p:cNvGrpSpPr/>
          <p:nvPr/>
        </p:nvGrpSpPr>
        <p:grpSpPr>
          <a:xfrm>
            <a:off x="5570620" y="408267"/>
            <a:ext cx="1356016" cy="1356016"/>
            <a:chOff x="5570620" y="408267"/>
            <a:chExt cx="1356016" cy="1356016"/>
          </a:xfrm>
        </p:grpSpPr>
        <p:sp>
          <p:nvSpPr>
            <p:cNvPr id="681" name="Oval 680" descr="Icon symbolising a Individual">
              <a:extLst>
                <a:ext uri="{FF2B5EF4-FFF2-40B4-BE49-F238E27FC236}">
                  <a16:creationId xmlns:a16="http://schemas.microsoft.com/office/drawing/2014/main" id="{F7486905-EBD4-35AF-B582-22B081B2D2D2}"/>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682" name="Graphic 681" descr="User">
              <a:extLst>
                <a:ext uri="{FF2B5EF4-FFF2-40B4-BE49-F238E27FC236}">
                  <a16:creationId xmlns:a16="http://schemas.microsoft.com/office/drawing/2014/main" id="{570B5D03-F1CE-6906-0565-629F2545460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5938173" y="775820"/>
              <a:ext cx="620909" cy="620911"/>
            </a:xfrm>
            <a:prstGeom prst="rect">
              <a:avLst/>
            </a:prstGeom>
          </p:spPr>
        </p:pic>
        <p:sp>
          <p:nvSpPr>
            <p:cNvPr id="683" name="Oval 682">
              <a:extLst>
                <a:ext uri="{FF2B5EF4-FFF2-40B4-BE49-F238E27FC236}">
                  <a16:creationId xmlns:a16="http://schemas.microsoft.com/office/drawing/2014/main" id="{2046C6CE-8C52-FF32-523B-C1DF7A7422AD}"/>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684" name="Picture 683" descr="Copilot icon">
              <a:extLst>
                <a:ext uri="{FF2B5EF4-FFF2-40B4-BE49-F238E27FC236}">
                  <a16:creationId xmlns:a16="http://schemas.microsoft.com/office/drawing/2014/main" id="{EF2885A5-618A-F034-481F-EB38D8FD85A9}"/>
                </a:ext>
              </a:extLst>
            </p:cNvPr>
            <p:cNvPicPr>
              <a:picLocks noChangeAspect="1"/>
            </p:cNvPicPr>
            <p:nvPr/>
          </p:nvPicPr>
          <p:blipFill>
            <a:blip r:embed="rId66"/>
            <a:stretch>
              <a:fillRect/>
            </a:stretch>
          </p:blipFill>
          <p:spPr>
            <a:xfrm>
              <a:off x="6128715" y="1455990"/>
              <a:ext cx="231193" cy="254059"/>
            </a:xfrm>
            <a:prstGeom prst="rect">
              <a:avLst/>
            </a:prstGeom>
          </p:spPr>
        </p:pic>
      </p:grpSp>
      <p:sp>
        <p:nvSpPr>
          <p:cNvPr id="461" name="Rectangle: Rounded Corners 460">
            <a:extLst>
              <a:ext uri="{FF2B5EF4-FFF2-40B4-BE49-F238E27FC236}">
                <a16:creationId xmlns:a16="http://schemas.microsoft.com/office/drawing/2014/main" id="{D5FB687B-AE38-8BFE-F59B-593DC018B2DF}"/>
              </a:ext>
              <a:ext uri="{C183D7F6-B498-43B3-948B-1728B52AA6E4}">
                <adec:decorative xmlns:adec="http://schemas.microsoft.com/office/drawing/2017/decorative" val="1"/>
              </a:ext>
            </a:extLst>
          </p:cNvPr>
          <p:cNvSpPr/>
          <p:nvPr/>
        </p:nvSpPr>
        <p:spPr>
          <a:xfrm>
            <a:off x="8224411" y="28850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463" name="Rectangle: Rounded Corners 462">
            <a:extLst>
              <a:ext uri="{FF2B5EF4-FFF2-40B4-BE49-F238E27FC236}">
                <a16:creationId xmlns:a16="http://schemas.microsoft.com/office/drawing/2014/main" id="{CBF71FFF-C1F1-D5F9-3ED7-A0F6A60559C0}"/>
              </a:ext>
              <a:ext uri="{C183D7F6-B498-43B3-948B-1728B52AA6E4}">
                <adec:decorative xmlns:adec="http://schemas.microsoft.com/office/drawing/2017/decorative" val="1"/>
              </a:ext>
            </a:extLst>
          </p:cNvPr>
          <p:cNvSpPr/>
          <p:nvPr/>
        </p:nvSpPr>
        <p:spPr>
          <a:xfrm>
            <a:off x="8198317" y="268244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464" name="Rectangle: Rounded Corners 463">
            <a:extLst>
              <a:ext uri="{FF2B5EF4-FFF2-40B4-BE49-F238E27FC236}">
                <a16:creationId xmlns:a16="http://schemas.microsoft.com/office/drawing/2014/main" id="{09DF9741-497D-3400-8BB5-4DBF45BEDCE2}"/>
              </a:ext>
              <a:ext uri="{C183D7F6-B498-43B3-948B-1728B52AA6E4}">
                <adec:decorative xmlns:adec="http://schemas.microsoft.com/office/drawing/2017/decorative" val="1"/>
              </a:ext>
            </a:extLst>
          </p:cNvPr>
          <p:cNvSpPr/>
          <p:nvPr/>
        </p:nvSpPr>
        <p:spPr>
          <a:xfrm>
            <a:off x="8205881"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465" name="Rectangle: Rounded Corners 464">
            <a:extLst>
              <a:ext uri="{FF2B5EF4-FFF2-40B4-BE49-F238E27FC236}">
                <a16:creationId xmlns:a16="http://schemas.microsoft.com/office/drawing/2014/main" id="{C6B603AB-A9DF-470B-CFFF-A8D30DB334B5}"/>
              </a:ext>
              <a:ext uri="{C183D7F6-B498-43B3-948B-1728B52AA6E4}">
                <adec:decorative xmlns:adec="http://schemas.microsoft.com/office/drawing/2017/decorative" val="1"/>
              </a:ext>
            </a:extLst>
          </p:cNvPr>
          <p:cNvSpPr/>
          <p:nvPr/>
        </p:nvSpPr>
        <p:spPr>
          <a:xfrm>
            <a:off x="8158125" y="2277294"/>
            <a:ext cx="1076045"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466" name="Rectangle: Rounded Corners 465">
            <a:extLst>
              <a:ext uri="{FF2B5EF4-FFF2-40B4-BE49-F238E27FC236}">
                <a16:creationId xmlns:a16="http://schemas.microsoft.com/office/drawing/2014/main" id="{7BC17971-663A-9487-862A-35DB08CE911C}"/>
              </a:ext>
              <a:ext uri="{C183D7F6-B498-43B3-948B-1728B52AA6E4}">
                <adec:decorative xmlns:adec="http://schemas.microsoft.com/office/drawing/2017/decorative" val="1"/>
              </a:ext>
            </a:extLst>
          </p:cNvPr>
          <p:cNvSpPr/>
          <p:nvPr/>
        </p:nvSpPr>
        <p:spPr>
          <a:xfrm>
            <a:off x="8485526"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467" name="Rectangle: Rounded Corners 466">
            <a:extLst>
              <a:ext uri="{FF2B5EF4-FFF2-40B4-BE49-F238E27FC236}">
                <a16:creationId xmlns:a16="http://schemas.microsoft.com/office/drawing/2014/main" id="{8687C5E6-814D-F81D-C74B-19B35D18E311}"/>
              </a:ext>
              <a:ext uri="{C183D7F6-B498-43B3-948B-1728B52AA6E4}">
                <adec:decorative xmlns:adec="http://schemas.microsoft.com/office/drawing/2017/decorative" val="1"/>
              </a:ext>
            </a:extLst>
          </p:cNvPr>
          <p:cNvSpPr/>
          <p:nvPr/>
        </p:nvSpPr>
        <p:spPr>
          <a:xfrm>
            <a:off x="8411238" y="208804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505" name="TextBox 504">
            <a:extLst>
              <a:ext uri="{FF2B5EF4-FFF2-40B4-BE49-F238E27FC236}">
                <a16:creationId xmlns:a16="http://schemas.microsoft.com/office/drawing/2014/main" id="{8DA1123F-E007-EBF9-D1EE-A8FB9560BB59}"/>
              </a:ext>
              <a:ext uri="{C183D7F6-B498-43B3-948B-1728B52AA6E4}">
                <adec:decorative xmlns:adec="http://schemas.microsoft.com/office/drawing/2017/decorative" val="1"/>
              </a:ext>
            </a:extLst>
          </p:cNvPr>
          <p:cNvSpPr txBox="1"/>
          <p:nvPr/>
        </p:nvSpPr>
        <p:spPr>
          <a:xfrm>
            <a:off x="8909884" y="335527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 + Organization</a:t>
            </a:r>
          </a:p>
        </p:txBody>
      </p:sp>
      <p:grpSp>
        <p:nvGrpSpPr>
          <p:cNvPr id="206" name="Group 205">
            <a:extLst>
              <a:ext uri="{FF2B5EF4-FFF2-40B4-BE49-F238E27FC236}">
                <a16:creationId xmlns:a16="http://schemas.microsoft.com/office/drawing/2014/main" id="{1395A12E-CF78-403F-F79C-B408ACDC0F89}"/>
              </a:ext>
            </a:extLst>
          </p:cNvPr>
          <p:cNvGrpSpPr/>
          <p:nvPr/>
        </p:nvGrpSpPr>
        <p:grpSpPr>
          <a:xfrm>
            <a:off x="7796208" y="2061123"/>
            <a:ext cx="714147" cy="1274872"/>
            <a:chOff x="2384724" y="2577031"/>
            <a:chExt cx="1199531" cy="2141364"/>
          </a:xfrm>
        </p:grpSpPr>
        <p:pic>
          <p:nvPicPr>
            <p:cNvPr id="207" name="Picture 206" descr="Microsoft Teams app icon">
              <a:extLst>
                <a:ext uri="{FF2B5EF4-FFF2-40B4-BE49-F238E27FC236}">
                  <a16:creationId xmlns:a16="http://schemas.microsoft.com/office/drawing/2014/main" id="{B4809A25-0758-BF97-E5C5-7315C971F236}"/>
                </a:ext>
              </a:extLst>
            </p:cNvPr>
            <p:cNvPicPr>
              <a:picLocks noChangeAspect="1"/>
            </p:cNvPicPr>
            <p:nvPr/>
          </p:nvPicPr>
          <p:blipFill>
            <a:blip r:embed="rId48"/>
            <a:stretch>
              <a:fillRect/>
            </a:stretch>
          </p:blipFill>
          <p:spPr>
            <a:xfrm>
              <a:off x="3029098" y="4112327"/>
              <a:ext cx="555157" cy="606068"/>
            </a:xfrm>
            <a:prstGeom prst="rect">
              <a:avLst/>
            </a:prstGeom>
          </p:spPr>
        </p:pic>
        <p:pic>
          <p:nvPicPr>
            <p:cNvPr id="208" name="Picture 2" descr="See the source image">
              <a:extLst>
                <a:ext uri="{FF2B5EF4-FFF2-40B4-BE49-F238E27FC236}">
                  <a16:creationId xmlns:a16="http://schemas.microsoft.com/office/drawing/2014/main" id="{E74FB0B5-C88D-F7A2-5FD9-8816079BDEAC}"/>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descr="Viva Engage icon">
              <a:extLst>
                <a:ext uri="{FF2B5EF4-FFF2-40B4-BE49-F238E27FC236}">
                  <a16:creationId xmlns:a16="http://schemas.microsoft.com/office/drawing/2014/main" id="{E72A046C-5BD6-9350-5F3E-945A51464CB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210" name="Picture 209" descr="Viva Engage icon">
              <a:extLst>
                <a:ext uri="{FF2B5EF4-FFF2-40B4-BE49-F238E27FC236}">
                  <a16:creationId xmlns:a16="http://schemas.microsoft.com/office/drawing/2014/main" id="{765EEB9C-17F4-4981-59C1-5D913347025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211" name="Picture 210" descr="Viva Engage icon">
              <a:extLst>
                <a:ext uri="{FF2B5EF4-FFF2-40B4-BE49-F238E27FC236}">
                  <a16:creationId xmlns:a16="http://schemas.microsoft.com/office/drawing/2014/main" id="{EDC3974E-56EC-A769-6D7B-F883DE05A21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212" name="Picture 211" descr="Viva Engage icon">
              <a:extLst>
                <a:ext uri="{FF2B5EF4-FFF2-40B4-BE49-F238E27FC236}">
                  <a16:creationId xmlns:a16="http://schemas.microsoft.com/office/drawing/2014/main" id="{99EDC337-E2CC-DCB1-37E1-45FCF722316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213" name="Picture 212" descr="Viva Engage icon">
              <a:extLst>
                <a:ext uri="{FF2B5EF4-FFF2-40B4-BE49-F238E27FC236}">
                  <a16:creationId xmlns:a16="http://schemas.microsoft.com/office/drawing/2014/main" id="{E9AAD752-B283-E210-104F-48737E2284C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sp>
        <p:nvSpPr>
          <p:cNvPr id="685" name="Oval 684">
            <a:extLst>
              <a:ext uri="{FF2B5EF4-FFF2-40B4-BE49-F238E27FC236}">
                <a16:creationId xmlns:a16="http://schemas.microsoft.com/office/drawing/2014/main" id="{D2B679C6-0B56-7EB9-C369-E3FE370054E7}"/>
              </a:ext>
            </a:extLst>
          </p:cNvPr>
          <p:cNvSpPr/>
          <p:nvPr/>
        </p:nvSpPr>
        <p:spPr>
          <a:xfrm>
            <a:off x="9297797" y="1976816"/>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86" name="Partial Circle 685">
            <a:extLst>
              <a:ext uri="{FF2B5EF4-FFF2-40B4-BE49-F238E27FC236}">
                <a16:creationId xmlns:a16="http://schemas.microsoft.com/office/drawing/2014/main" id="{6D6BD434-37A5-3A71-D26E-00174D744FCE}"/>
              </a:ext>
            </a:extLst>
          </p:cNvPr>
          <p:cNvSpPr/>
          <p:nvPr/>
        </p:nvSpPr>
        <p:spPr>
          <a:xfrm>
            <a:off x="9298230" y="1977249"/>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7" name="Group 686">
            <a:extLst>
              <a:ext uri="{FF2B5EF4-FFF2-40B4-BE49-F238E27FC236}">
                <a16:creationId xmlns:a16="http://schemas.microsoft.com/office/drawing/2014/main" id="{5D4FA8F1-7A81-C250-105D-A64E90F54677}"/>
              </a:ext>
            </a:extLst>
          </p:cNvPr>
          <p:cNvGrpSpPr/>
          <p:nvPr/>
        </p:nvGrpSpPr>
        <p:grpSpPr>
          <a:xfrm>
            <a:off x="9608149" y="2287168"/>
            <a:ext cx="628495" cy="628496"/>
            <a:chOff x="5423663" y="2954553"/>
            <a:chExt cx="1061378" cy="1061380"/>
          </a:xfrm>
        </p:grpSpPr>
        <p:sp>
          <p:nvSpPr>
            <p:cNvPr id="689" name="Oval 688">
              <a:extLst>
                <a:ext uri="{FF2B5EF4-FFF2-40B4-BE49-F238E27FC236}">
                  <a16:creationId xmlns:a16="http://schemas.microsoft.com/office/drawing/2014/main" id="{05BED06D-78CE-4FC7-039C-AE65A5630A19}"/>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690" name="Graphic 689" descr="Group of people">
              <a:extLst>
                <a:ext uri="{FF2B5EF4-FFF2-40B4-BE49-F238E27FC236}">
                  <a16:creationId xmlns:a16="http://schemas.microsoft.com/office/drawing/2014/main" id="{2960BC0C-4D41-B323-AC55-02A4558D6497}"/>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568398" y="3099286"/>
              <a:ext cx="771912" cy="771913"/>
            </a:xfrm>
            <a:prstGeom prst="rect">
              <a:avLst/>
            </a:prstGeom>
          </p:spPr>
        </p:pic>
      </p:grpSp>
      <p:sp>
        <p:nvSpPr>
          <p:cNvPr id="691" name="Oval 690">
            <a:extLst>
              <a:ext uri="{FF2B5EF4-FFF2-40B4-BE49-F238E27FC236}">
                <a16:creationId xmlns:a16="http://schemas.microsoft.com/office/drawing/2014/main" id="{B098EED3-E7C7-CF2E-695A-15E06E9FF950}"/>
              </a:ext>
            </a:extLst>
          </p:cNvPr>
          <p:cNvSpPr/>
          <p:nvPr/>
        </p:nvSpPr>
        <p:spPr>
          <a:xfrm>
            <a:off x="9460102" y="2139121"/>
            <a:ext cx="924591" cy="924591"/>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92" name="Picture 691" descr="Copilot icon">
            <a:extLst>
              <a:ext uri="{FF2B5EF4-FFF2-40B4-BE49-F238E27FC236}">
                <a16:creationId xmlns:a16="http://schemas.microsoft.com/office/drawing/2014/main" id="{EAE40708-AD00-0125-F529-1830B3706C54}"/>
              </a:ext>
            </a:extLst>
          </p:cNvPr>
          <p:cNvPicPr>
            <a:picLocks noChangeAspect="1"/>
          </p:cNvPicPr>
          <p:nvPr/>
        </p:nvPicPr>
        <p:blipFill>
          <a:blip r:embed="rId66"/>
          <a:stretch>
            <a:fillRect/>
          </a:stretch>
        </p:blipFill>
        <p:spPr>
          <a:xfrm>
            <a:off x="9806680" y="2948372"/>
            <a:ext cx="212881" cy="233936"/>
          </a:xfrm>
          <a:prstGeom prst="rect">
            <a:avLst/>
          </a:prstGeom>
        </p:spPr>
      </p:pic>
      <p:grpSp>
        <p:nvGrpSpPr>
          <p:cNvPr id="3" name="Group 2">
            <a:extLst>
              <a:ext uri="{FF2B5EF4-FFF2-40B4-BE49-F238E27FC236}">
                <a16:creationId xmlns:a16="http://schemas.microsoft.com/office/drawing/2014/main" id="{04E9C31A-A525-9748-A10C-9849C1CAA222}"/>
              </a:ext>
            </a:extLst>
          </p:cNvPr>
          <p:cNvGrpSpPr/>
          <p:nvPr/>
        </p:nvGrpSpPr>
        <p:grpSpPr>
          <a:xfrm>
            <a:off x="7936065" y="5007450"/>
            <a:ext cx="1249200" cy="1249200"/>
            <a:chOff x="7936065" y="5007450"/>
            <a:chExt cx="1249200" cy="1249200"/>
          </a:xfrm>
        </p:grpSpPr>
        <p:sp>
          <p:nvSpPr>
            <p:cNvPr id="6" name="Oval 5">
              <a:extLst>
                <a:ext uri="{FF2B5EF4-FFF2-40B4-BE49-F238E27FC236}">
                  <a16:creationId xmlns:a16="http://schemas.microsoft.com/office/drawing/2014/main" id="{237C0F74-01FB-A99F-2C1E-17D6D45A2227}"/>
                </a:ext>
              </a:extLst>
            </p:cNvPr>
            <p:cNvSpPr/>
            <p:nvPr/>
          </p:nvSpPr>
          <p:spPr>
            <a:xfrm>
              <a:off x="7936065" y="5007450"/>
              <a:ext cx="1249200" cy="1249200"/>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7" name="Graphic 6" descr="Workflow with solid fill">
              <a:extLst>
                <a:ext uri="{FF2B5EF4-FFF2-40B4-BE49-F238E27FC236}">
                  <a16:creationId xmlns:a16="http://schemas.microsoft.com/office/drawing/2014/main" id="{7B8B7702-DA7D-0337-B404-C307AB613B26}"/>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8287449" y="5358834"/>
              <a:ext cx="546432" cy="546432"/>
            </a:xfrm>
            <a:prstGeom prst="rect">
              <a:avLst/>
            </a:prstGeom>
          </p:spPr>
        </p:pic>
        <p:sp>
          <p:nvSpPr>
            <p:cNvPr id="8" name="Oval 7">
              <a:extLst>
                <a:ext uri="{FF2B5EF4-FFF2-40B4-BE49-F238E27FC236}">
                  <a16:creationId xmlns:a16="http://schemas.microsoft.com/office/drawing/2014/main" id="{625D4889-3444-8403-48DB-59BA1629E534}"/>
                </a:ext>
              </a:extLst>
            </p:cNvPr>
            <p:cNvSpPr/>
            <p:nvPr/>
          </p:nvSpPr>
          <p:spPr>
            <a:xfrm>
              <a:off x="8098565" y="5169950"/>
              <a:ext cx="924200" cy="924200"/>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Copilot icon">
              <a:extLst>
                <a:ext uri="{FF2B5EF4-FFF2-40B4-BE49-F238E27FC236}">
                  <a16:creationId xmlns:a16="http://schemas.microsoft.com/office/drawing/2014/main" id="{D633E00A-198E-56AA-500B-E7C7BEA00E95}"/>
                </a:ext>
              </a:extLst>
            </p:cNvPr>
            <p:cNvPicPr>
              <a:picLocks noChangeAspect="1"/>
            </p:cNvPicPr>
            <p:nvPr/>
          </p:nvPicPr>
          <p:blipFill>
            <a:blip r:embed="rId66"/>
            <a:stretch>
              <a:fillRect/>
            </a:stretch>
          </p:blipFill>
          <p:spPr>
            <a:xfrm>
              <a:off x="8441210" y="5977231"/>
              <a:ext cx="212791" cy="233837"/>
            </a:xfrm>
            <a:prstGeom prst="rect">
              <a:avLst/>
            </a:prstGeom>
          </p:spPr>
        </p:pic>
      </p:grpSp>
      <p:grpSp>
        <p:nvGrpSpPr>
          <p:cNvPr id="10" name="Group 9">
            <a:extLst>
              <a:ext uri="{FF2B5EF4-FFF2-40B4-BE49-F238E27FC236}">
                <a16:creationId xmlns:a16="http://schemas.microsoft.com/office/drawing/2014/main" id="{873CEFA3-FD97-0D63-6710-9662D28B4E90}"/>
              </a:ext>
            </a:extLst>
          </p:cNvPr>
          <p:cNvGrpSpPr/>
          <p:nvPr/>
        </p:nvGrpSpPr>
        <p:grpSpPr>
          <a:xfrm>
            <a:off x="3564751" y="5049356"/>
            <a:ext cx="1299284" cy="1299284"/>
            <a:chOff x="4891938" y="2427448"/>
            <a:chExt cx="2109600" cy="2109600"/>
          </a:xfrm>
        </p:grpSpPr>
        <p:grpSp>
          <p:nvGrpSpPr>
            <p:cNvPr id="11" name="Group 10" descr="Professional Developers need using Azure DevOps, Github, Microsoft dotNet, Visual Studio">
              <a:extLst>
                <a:ext uri="{FF2B5EF4-FFF2-40B4-BE49-F238E27FC236}">
                  <a16:creationId xmlns:a16="http://schemas.microsoft.com/office/drawing/2014/main" id="{4A3CE1BB-4B41-69B0-6C6F-2960483C15EC}"/>
                </a:ext>
              </a:extLst>
            </p:cNvPr>
            <p:cNvGrpSpPr/>
            <p:nvPr/>
          </p:nvGrpSpPr>
          <p:grpSpPr>
            <a:xfrm>
              <a:off x="4891938" y="2427448"/>
              <a:ext cx="2109600" cy="2109600"/>
              <a:chOff x="3578649" y="5031222"/>
              <a:chExt cx="1250066" cy="1250066"/>
            </a:xfrm>
          </p:grpSpPr>
          <p:sp>
            <p:nvSpPr>
              <p:cNvPr id="19" name="Oval 18">
                <a:extLst>
                  <a:ext uri="{FF2B5EF4-FFF2-40B4-BE49-F238E27FC236}">
                    <a16:creationId xmlns:a16="http://schemas.microsoft.com/office/drawing/2014/main" id="{FE162D27-255C-22DC-CA74-9AFD10FDCB0C}"/>
                  </a:ext>
                </a:extLst>
              </p:cNvPr>
              <p:cNvSpPr/>
              <p:nvPr/>
            </p:nvSpPr>
            <p:spPr>
              <a:xfrm>
                <a:off x="3578649" y="5031222"/>
                <a:ext cx="1250066" cy="1250066"/>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0" name="Partial Circle 19">
                <a:extLst>
                  <a:ext uri="{FF2B5EF4-FFF2-40B4-BE49-F238E27FC236}">
                    <a16:creationId xmlns:a16="http://schemas.microsoft.com/office/drawing/2014/main" id="{3C50EFB2-144B-5573-5512-51A8B4D46233}"/>
                  </a:ext>
                </a:extLst>
              </p:cNvPr>
              <p:cNvSpPr/>
              <p:nvPr/>
            </p:nvSpPr>
            <p:spPr>
              <a:xfrm>
                <a:off x="3579082" y="5031655"/>
                <a:ext cx="1249200" cy="1249200"/>
              </a:xfrm>
              <a:prstGeom prst="pie">
                <a:avLst>
                  <a:gd name="adj1" fmla="val 18380412"/>
                  <a:gd name="adj2" fmla="val 6922102"/>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A79E88B7-2027-5E57-A198-9C16D14DAB9F}"/>
                  </a:ext>
                </a:extLst>
              </p:cNvPr>
              <p:cNvSpPr/>
              <p:nvPr/>
            </p:nvSpPr>
            <p:spPr>
              <a:xfrm>
                <a:off x="3912919" y="5379324"/>
                <a:ext cx="573558" cy="573558"/>
              </a:xfrm>
              <a:prstGeom prst="ellipse">
                <a:avLst/>
              </a:prstGeom>
              <a:solidFill>
                <a:schemeClr val="bg1">
                  <a:lumMod val="9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7030A0"/>
                    </a:solidFill>
                    <a:effectLst/>
                    <a:uLnTx/>
                    <a:uFillTx/>
                    <a:latin typeface="Calibri" panose="020F0502020204030204"/>
                    <a:ea typeface="+mn-ea"/>
                    <a:cs typeface="+mn-cs"/>
                  </a:rPr>
                  <a:t>Agile Culture</a:t>
                </a:r>
              </a:p>
            </p:txBody>
          </p:sp>
        </p:grpSp>
        <p:sp>
          <p:nvSpPr>
            <p:cNvPr id="12" name="Oval 11">
              <a:extLst>
                <a:ext uri="{FF2B5EF4-FFF2-40B4-BE49-F238E27FC236}">
                  <a16:creationId xmlns:a16="http://schemas.microsoft.com/office/drawing/2014/main" id="{002ED9E4-4F6C-8638-D578-162E7033F308}"/>
                </a:ext>
              </a:extLst>
            </p:cNvPr>
            <p:cNvSpPr/>
            <p:nvPr/>
          </p:nvSpPr>
          <p:spPr>
            <a:xfrm>
              <a:off x="5166032" y="2701542"/>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pic>
          <p:nvPicPr>
            <p:cNvPr id="13" name="Picture 12" descr="Copilot icon">
              <a:extLst>
                <a:ext uri="{FF2B5EF4-FFF2-40B4-BE49-F238E27FC236}">
                  <a16:creationId xmlns:a16="http://schemas.microsoft.com/office/drawing/2014/main" id="{C00DA148-7DE0-7A8F-6A32-5FD4FEE8827E}"/>
                </a:ext>
              </a:extLst>
            </p:cNvPr>
            <p:cNvPicPr>
              <a:picLocks noChangeAspect="1"/>
            </p:cNvPicPr>
            <p:nvPr/>
          </p:nvPicPr>
          <p:blipFill>
            <a:blip r:embed="rId66"/>
            <a:stretch>
              <a:fillRect/>
            </a:stretch>
          </p:blipFill>
          <p:spPr>
            <a:xfrm>
              <a:off x="5785733" y="4077905"/>
              <a:ext cx="359505" cy="395062"/>
            </a:xfrm>
            <a:prstGeom prst="rect">
              <a:avLst/>
            </a:prstGeom>
          </p:spPr>
        </p:pic>
        <p:grpSp>
          <p:nvGrpSpPr>
            <p:cNvPr id="14" name="Group 13">
              <a:extLst>
                <a:ext uri="{FF2B5EF4-FFF2-40B4-BE49-F238E27FC236}">
                  <a16:creationId xmlns:a16="http://schemas.microsoft.com/office/drawing/2014/main" id="{ADFEDF02-5F17-C9EE-BC2C-01E305B1D481}"/>
                </a:ext>
                <a:ext uri="{C183D7F6-B498-43B3-948B-1728B52AA6E4}">
                  <adec:decorative xmlns:adec="http://schemas.microsoft.com/office/drawing/2017/decorative" val="1"/>
                </a:ext>
              </a:extLst>
            </p:cNvPr>
            <p:cNvGrpSpPr/>
            <p:nvPr/>
          </p:nvGrpSpPr>
          <p:grpSpPr>
            <a:xfrm>
              <a:off x="4905871" y="2621632"/>
              <a:ext cx="1491599" cy="1289438"/>
              <a:chOff x="4905871" y="2621632"/>
              <a:chExt cx="1491599" cy="1289438"/>
            </a:xfrm>
          </p:grpSpPr>
          <p:pic>
            <p:nvPicPr>
              <p:cNvPr id="15" name="Picture 2" descr="See the source image">
                <a:extLst>
                  <a:ext uri="{FF2B5EF4-FFF2-40B4-BE49-F238E27FC236}">
                    <a16:creationId xmlns:a16="http://schemas.microsoft.com/office/drawing/2014/main" id="{965836FA-9A59-6253-C949-5F680C7DFA4D}"/>
                  </a:ext>
                </a:extLst>
              </p:cNvPr>
              <p:cNvPicPr>
                <a:picLocks noChangeAspect="1" noChangeArrowheads="1"/>
              </p:cNvPicPr>
              <p:nvPr/>
            </p:nvPicPr>
            <p:blipFill rotWithShape="1">
              <a:blip r:embed="rId72">
                <a:extLst>
                  <a:ext uri="{28A0092B-C50C-407E-A947-70E740481C1C}">
                    <a14:useLocalDpi xmlns:a14="http://schemas.microsoft.com/office/drawing/2010/main" val="0"/>
                  </a:ext>
                </a:extLst>
              </a:blip>
              <a:srcRect t="31540" b="31267"/>
              <a:stretch/>
            </p:blipFill>
            <p:spPr bwMode="auto">
              <a:xfrm>
                <a:off x="5429940" y="2621632"/>
                <a:ext cx="967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ee the source image">
                <a:extLst>
                  <a:ext uri="{FF2B5EF4-FFF2-40B4-BE49-F238E27FC236}">
                    <a16:creationId xmlns:a16="http://schemas.microsoft.com/office/drawing/2014/main" id="{F5187D32-C825-2208-91AC-FC201D237A17}"/>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064661" y="3207012"/>
                <a:ext cx="252532" cy="2525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ee the source image">
                <a:extLst>
                  <a:ext uri="{FF2B5EF4-FFF2-40B4-BE49-F238E27FC236}">
                    <a16:creationId xmlns:a16="http://schemas.microsoft.com/office/drawing/2014/main" id="{BAE615A6-9222-43C2-152A-5090B95FC19F}"/>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185408" y="2850985"/>
                <a:ext cx="252530" cy="2525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con&#10;&#10;Description automatically generated">
                <a:extLst>
                  <a:ext uri="{FF2B5EF4-FFF2-40B4-BE49-F238E27FC236}">
                    <a16:creationId xmlns:a16="http://schemas.microsoft.com/office/drawing/2014/main" id="{87217796-C18D-E93D-E514-FC11F74C05BE}"/>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905871" y="3482248"/>
                <a:ext cx="548932" cy="428822"/>
              </a:xfrm>
              <a:prstGeom prst="rect">
                <a:avLst/>
              </a:prstGeom>
              <a:noFill/>
            </p:spPr>
          </p:pic>
        </p:grpSp>
      </p:grpSp>
      <p:sp>
        <p:nvSpPr>
          <p:cNvPr id="47" name="Rectangle: Rounded Corners 46">
            <a:extLst>
              <a:ext uri="{FF2B5EF4-FFF2-40B4-BE49-F238E27FC236}">
                <a16:creationId xmlns:a16="http://schemas.microsoft.com/office/drawing/2014/main" id="{CF53F42F-EBAF-C1D1-FB07-F5BD42A61A26}"/>
              </a:ext>
              <a:ext uri="{C183D7F6-B498-43B3-948B-1728B52AA6E4}">
                <adec:decorative xmlns:adec="http://schemas.microsoft.com/office/drawing/2017/decorative" val="1"/>
              </a:ext>
            </a:extLst>
          </p:cNvPr>
          <p:cNvSpPr/>
          <p:nvPr/>
        </p:nvSpPr>
        <p:spPr>
          <a:xfrm>
            <a:off x="10301313" y="188131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Corporate comms &amp; news</a:t>
            </a:r>
          </a:p>
        </p:txBody>
      </p:sp>
      <p:sp>
        <p:nvSpPr>
          <p:cNvPr id="48" name="Rectangle: Rounded Corners 47">
            <a:extLst>
              <a:ext uri="{FF2B5EF4-FFF2-40B4-BE49-F238E27FC236}">
                <a16:creationId xmlns:a16="http://schemas.microsoft.com/office/drawing/2014/main" id="{60BABD4F-8AEA-5F31-5A71-095525891533}"/>
              </a:ext>
              <a:ext uri="{C183D7F6-B498-43B3-948B-1728B52AA6E4}">
                <adec:decorative xmlns:adec="http://schemas.microsoft.com/office/drawing/2017/decorative" val="1"/>
              </a:ext>
            </a:extLst>
          </p:cNvPr>
          <p:cNvSpPr/>
          <p:nvPr/>
        </p:nvSpPr>
        <p:spPr>
          <a:xfrm>
            <a:off x="10395054"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Organizational behaviour</a:t>
            </a:r>
          </a:p>
        </p:txBody>
      </p:sp>
      <p:sp>
        <p:nvSpPr>
          <p:cNvPr id="49" name="Rectangle: Rounded Corners 48">
            <a:extLst>
              <a:ext uri="{FF2B5EF4-FFF2-40B4-BE49-F238E27FC236}">
                <a16:creationId xmlns:a16="http://schemas.microsoft.com/office/drawing/2014/main" id="{FEC9F646-4325-960D-9393-08D0EAA07786}"/>
              </a:ext>
              <a:ext uri="{C183D7F6-B498-43B3-948B-1728B52AA6E4}">
                <adec:decorative xmlns:adec="http://schemas.microsoft.com/office/drawing/2017/decorative" val="1"/>
              </a:ext>
            </a:extLst>
          </p:cNvPr>
          <p:cNvSpPr/>
          <p:nvPr/>
        </p:nvSpPr>
        <p:spPr>
          <a:xfrm>
            <a:off x="10451791" y="206856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56" name="Rectangle: Rounded Corners 55">
            <a:extLst>
              <a:ext uri="{FF2B5EF4-FFF2-40B4-BE49-F238E27FC236}">
                <a16:creationId xmlns:a16="http://schemas.microsoft.com/office/drawing/2014/main" id="{D48E1BE9-813C-2C78-F7C4-8E3AC79404D2}"/>
              </a:ext>
              <a:ext uri="{C183D7F6-B498-43B3-948B-1728B52AA6E4}">
                <adec:decorative xmlns:adec="http://schemas.microsoft.com/office/drawing/2017/decorative" val="1"/>
              </a:ext>
            </a:extLst>
          </p:cNvPr>
          <p:cNvSpPr/>
          <p:nvPr/>
        </p:nvSpPr>
        <p:spPr>
          <a:xfrm>
            <a:off x="10584371" y="2273802"/>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Knowledge &amp; updates</a:t>
            </a:r>
          </a:p>
        </p:txBody>
      </p:sp>
      <p:sp>
        <p:nvSpPr>
          <p:cNvPr id="456" name="Rectangle: Rounded Corners 455">
            <a:extLst>
              <a:ext uri="{FF2B5EF4-FFF2-40B4-BE49-F238E27FC236}">
                <a16:creationId xmlns:a16="http://schemas.microsoft.com/office/drawing/2014/main" id="{B4279DDF-1578-E41C-FD0B-6B17F62FF8CA}"/>
              </a:ext>
              <a:ext uri="{C183D7F6-B498-43B3-948B-1728B52AA6E4}">
                <adec:decorative xmlns:adec="http://schemas.microsoft.com/office/drawing/2017/decorative" val="1"/>
              </a:ext>
            </a:extLst>
          </p:cNvPr>
          <p:cNvSpPr/>
          <p:nvPr/>
        </p:nvSpPr>
        <p:spPr>
          <a:xfrm>
            <a:off x="10655558"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prstClr val="black">
                    <a:lumMod val="65000"/>
                    <a:lumOff val="35000"/>
                  </a:prstClr>
                </a:solidFill>
                <a:latin typeface="Calibri" panose="020F0502020204030204"/>
              </a:rPr>
              <a:t>Culture of feedback</a:t>
            </a:r>
            <a:endPar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57" name="Rectangle: Rounded Corners 456">
            <a:extLst>
              <a:ext uri="{FF2B5EF4-FFF2-40B4-BE49-F238E27FC236}">
                <a16:creationId xmlns:a16="http://schemas.microsoft.com/office/drawing/2014/main" id="{0BD3B16F-1B99-8043-8336-8BDFC4A737ED}"/>
              </a:ext>
              <a:ext uri="{C183D7F6-B498-43B3-948B-1728B52AA6E4}">
                <adec:decorative xmlns:adec="http://schemas.microsoft.com/office/drawing/2017/decorative" val="1"/>
              </a:ext>
            </a:extLst>
          </p:cNvPr>
          <p:cNvSpPr/>
          <p:nvPr/>
        </p:nvSpPr>
        <p:spPr>
          <a:xfrm>
            <a:off x="10611878" y="268802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458" name="Rectangle: Rounded Corners 457">
            <a:extLst>
              <a:ext uri="{FF2B5EF4-FFF2-40B4-BE49-F238E27FC236}">
                <a16:creationId xmlns:a16="http://schemas.microsoft.com/office/drawing/2014/main" id="{FAAF5AEC-10A0-2AA8-2D13-4791973C6145}"/>
              </a:ext>
              <a:ext uri="{C183D7F6-B498-43B3-948B-1728B52AA6E4}">
                <adec:decorative xmlns:adec="http://schemas.microsoft.com/office/drawing/2017/decorative" val="1"/>
              </a:ext>
            </a:extLst>
          </p:cNvPr>
          <p:cNvSpPr/>
          <p:nvPr/>
        </p:nvSpPr>
        <p:spPr>
          <a:xfrm>
            <a:off x="10528612" y="28822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grpSp>
        <p:nvGrpSpPr>
          <p:cNvPr id="459" name="Group 458">
            <a:extLst>
              <a:ext uri="{FF2B5EF4-FFF2-40B4-BE49-F238E27FC236}">
                <a16:creationId xmlns:a16="http://schemas.microsoft.com/office/drawing/2014/main" id="{2CFE2F83-52A6-1485-6F25-EC38D3FB0C53}"/>
              </a:ext>
            </a:extLst>
          </p:cNvPr>
          <p:cNvGrpSpPr/>
          <p:nvPr/>
        </p:nvGrpSpPr>
        <p:grpSpPr>
          <a:xfrm>
            <a:off x="11224567" y="1756269"/>
            <a:ext cx="953999" cy="1462014"/>
            <a:chOff x="8060775" y="2014240"/>
            <a:chExt cx="1664918" cy="2513527"/>
          </a:xfrm>
        </p:grpSpPr>
        <p:pic>
          <p:nvPicPr>
            <p:cNvPr id="470" name="Picture 469" descr="A close up of a logo&#10;&#10;Description automatically generated">
              <a:extLst>
                <a:ext uri="{FF2B5EF4-FFF2-40B4-BE49-F238E27FC236}">
                  <a16:creationId xmlns:a16="http://schemas.microsoft.com/office/drawing/2014/main" id="{6CF659BC-E422-E66A-BE1D-6CE0E959B0A9}"/>
                </a:ext>
              </a:extLst>
            </p:cNvPr>
            <p:cNvPicPr>
              <a:picLocks noChangeAspect="1"/>
            </p:cNvPicPr>
            <p:nvPr/>
          </p:nvPicPr>
          <p:blipFill>
            <a:blip r:embed="rId75"/>
            <a:stretch>
              <a:fillRect/>
            </a:stretch>
          </p:blipFill>
          <p:spPr>
            <a:xfrm>
              <a:off x="9159504" y="2014240"/>
              <a:ext cx="566189" cy="566189"/>
            </a:xfrm>
            <a:prstGeom prst="rect">
              <a:avLst/>
            </a:prstGeom>
          </p:spPr>
        </p:pic>
        <p:pic>
          <p:nvPicPr>
            <p:cNvPr id="471" name="Picture 470" descr="A close up of a logo&#10;&#10;Description automatically generated">
              <a:extLst>
                <a:ext uri="{FF2B5EF4-FFF2-40B4-BE49-F238E27FC236}">
                  <a16:creationId xmlns:a16="http://schemas.microsoft.com/office/drawing/2014/main" id="{46472CDC-23F3-6F7F-FDC4-BECC72CAFC83}"/>
                </a:ext>
              </a:extLst>
            </p:cNvPr>
            <p:cNvPicPr>
              <a:picLocks noChangeAspect="1"/>
            </p:cNvPicPr>
            <p:nvPr/>
          </p:nvPicPr>
          <p:blipFill>
            <a:blip r:embed="rId55"/>
            <a:stretch>
              <a:fillRect/>
            </a:stretch>
          </p:blipFill>
          <p:spPr>
            <a:xfrm>
              <a:off x="8060775" y="2032750"/>
              <a:ext cx="602155" cy="602155"/>
            </a:xfrm>
            <a:prstGeom prst="rect">
              <a:avLst/>
            </a:prstGeom>
          </p:spPr>
        </p:pic>
        <p:pic>
          <p:nvPicPr>
            <p:cNvPr id="472" name="Picture 471" descr="Microsoft Teams app icon">
              <a:extLst>
                <a:ext uri="{FF2B5EF4-FFF2-40B4-BE49-F238E27FC236}">
                  <a16:creationId xmlns:a16="http://schemas.microsoft.com/office/drawing/2014/main" id="{A52A5925-9A90-96D5-911E-C77943093152}"/>
                </a:ext>
              </a:extLst>
            </p:cNvPr>
            <p:cNvPicPr>
              <a:picLocks noChangeAspect="1"/>
            </p:cNvPicPr>
            <p:nvPr/>
          </p:nvPicPr>
          <p:blipFill>
            <a:blip r:embed="rId48"/>
            <a:stretch>
              <a:fillRect/>
            </a:stretch>
          </p:blipFill>
          <p:spPr>
            <a:xfrm>
              <a:off x="8752232" y="2367267"/>
              <a:ext cx="571616" cy="541685"/>
            </a:xfrm>
            <a:prstGeom prst="rect">
              <a:avLst/>
            </a:prstGeom>
          </p:spPr>
        </p:pic>
        <p:pic>
          <p:nvPicPr>
            <p:cNvPr id="473" name="Picture 472" descr="A close up of a logo&#10;&#10;Description automatically generated">
              <a:extLst>
                <a:ext uri="{FF2B5EF4-FFF2-40B4-BE49-F238E27FC236}">
                  <a16:creationId xmlns:a16="http://schemas.microsoft.com/office/drawing/2014/main" id="{75D9F6E4-9B6D-49C0-CC27-30375F06B6CE}"/>
                </a:ext>
              </a:extLst>
            </p:cNvPr>
            <p:cNvPicPr>
              <a:picLocks noChangeAspect="1"/>
            </p:cNvPicPr>
            <p:nvPr/>
          </p:nvPicPr>
          <p:blipFill>
            <a:blip r:embed="rId55"/>
            <a:stretch>
              <a:fillRect/>
            </a:stretch>
          </p:blipFill>
          <p:spPr>
            <a:xfrm>
              <a:off x="8689754" y="3420691"/>
              <a:ext cx="602155" cy="602155"/>
            </a:xfrm>
            <a:prstGeom prst="rect">
              <a:avLst/>
            </a:prstGeom>
          </p:spPr>
        </p:pic>
        <p:pic>
          <p:nvPicPr>
            <p:cNvPr id="488" name="Picture 487" descr="Icon&#10;&#10;Description automatically generated with low confidence">
              <a:extLst>
                <a:ext uri="{FF2B5EF4-FFF2-40B4-BE49-F238E27FC236}">
                  <a16:creationId xmlns:a16="http://schemas.microsoft.com/office/drawing/2014/main" id="{F33BDA25-D6C4-FAA5-FF4F-637C999900DB}"/>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489" name="Picture 488" descr="Logo for Insights">
              <a:extLst>
                <a:ext uri="{FF2B5EF4-FFF2-40B4-BE49-F238E27FC236}">
                  <a16:creationId xmlns:a16="http://schemas.microsoft.com/office/drawing/2014/main" id="{D3461ADC-EAD1-BE5D-6E2A-897AC3621A8E}"/>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8390148" y="4257767"/>
              <a:ext cx="270000" cy="270000"/>
            </a:xfrm>
            <a:prstGeom prst="rect">
              <a:avLst/>
            </a:prstGeom>
          </p:spPr>
        </p:pic>
        <p:pic>
          <p:nvPicPr>
            <p:cNvPr id="490" name="Picture 489" descr="Viva Topics Logo">
              <a:extLst>
                <a:ext uri="{FF2B5EF4-FFF2-40B4-BE49-F238E27FC236}">
                  <a16:creationId xmlns:a16="http://schemas.microsoft.com/office/drawing/2014/main" id="{EFA25320-1B29-5848-5CFA-B004B73682FE}"/>
                </a:ext>
              </a:extLst>
            </p:cNvPr>
            <p:cNvPicPr>
              <a:picLocks noChangeAspect="1"/>
            </p:cNvPicPr>
            <p:nvPr/>
          </p:nvPicPr>
          <p:blipFill>
            <a:blip r:embed="rId77">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491" name="Picture 490">
              <a:extLst>
                <a:ext uri="{FF2B5EF4-FFF2-40B4-BE49-F238E27FC236}">
                  <a16:creationId xmlns:a16="http://schemas.microsoft.com/office/drawing/2014/main" id="{C647AB76-8BFD-283D-C9EE-556748883368}"/>
                </a:ext>
              </a:extLst>
            </p:cNvPr>
            <p:cNvPicPr>
              <a:picLocks noChangeAspect="1"/>
            </p:cNvPicPr>
            <p:nvPr/>
          </p:nvPicPr>
          <p:blipFill>
            <a:blip r:embed="rId78" cstate="print">
              <a:extLst>
                <a:ext uri="{28A0092B-C50C-407E-A947-70E740481C1C}">
                  <a14:useLocalDpi xmlns:a14="http://schemas.microsoft.com/office/drawing/2010/main" val="0"/>
                </a:ext>
              </a:extLst>
            </a:blip>
            <a:srcRect/>
            <a:stretch/>
          </p:blipFill>
          <p:spPr>
            <a:xfrm>
              <a:off x="8760711" y="4246186"/>
              <a:ext cx="270000" cy="270000"/>
            </a:xfrm>
            <a:prstGeom prst="rect">
              <a:avLst/>
            </a:prstGeom>
          </p:spPr>
        </p:pic>
        <p:pic>
          <p:nvPicPr>
            <p:cNvPr id="492" name="Picture 491" descr="A picture containing toy, vector graphics&#10;&#10;Description automatically generated">
              <a:extLst>
                <a:ext uri="{FF2B5EF4-FFF2-40B4-BE49-F238E27FC236}">
                  <a16:creationId xmlns:a16="http://schemas.microsoft.com/office/drawing/2014/main" id="{99EC02DA-AC60-ED9C-FD3F-4086BBE0928A}"/>
                </a:ext>
              </a:extLst>
            </p:cNvPr>
            <p:cNvPicPr>
              <a:picLocks noChangeAspect="1"/>
            </p:cNvPicPr>
            <p:nvPr/>
          </p:nvPicPr>
          <p:blipFill rotWithShape="1">
            <a:blip r:embed="rId79"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501" name="Picture 500" descr="Viva Engage icon">
              <a:extLst>
                <a:ext uri="{FF2B5EF4-FFF2-40B4-BE49-F238E27FC236}">
                  <a16:creationId xmlns:a16="http://schemas.microsoft.com/office/drawing/2014/main" id="{1B2F48A0-84BB-DA2A-5A09-41362B3FFE4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507" name="Picture 506" descr="Icon&#10;&#10;Description automatically generated">
              <a:extLst>
                <a:ext uri="{FF2B5EF4-FFF2-40B4-BE49-F238E27FC236}">
                  <a16:creationId xmlns:a16="http://schemas.microsoft.com/office/drawing/2014/main" id="{16A71A3E-5028-17BD-1D14-0627B94C1AB1}"/>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508" name="Picture 507" descr="Viva Connections Logo">
              <a:extLst>
                <a:ext uri="{FF2B5EF4-FFF2-40B4-BE49-F238E27FC236}">
                  <a16:creationId xmlns:a16="http://schemas.microsoft.com/office/drawing/2014/main" id="{5EC6B623-B56C-2DA1-EF21-02E646C2BDE1}"/>
                </a:ext>
              </a:extLst>
            </p:cNvPr>
            <p:cNvPicPr>
              <a:picLocks noChangeAspect="1"/>
            </p:cNvPicPr>
            <p:nvPr/>
          </p:nvPicPr>
          <p:blipFill>
            <a:blip r:embed="rId81">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509" name="Picture 508" descr="A purple and pink logo&#10;&#10;Description automatically generated">
              <a:extLst>
                <a:ext uri="{FF2B5EF4-FFF2-40B4-BE49-F238E27FC236}">
                  <a16:creationId xmlns:a16="http://schemas.microsoft.com/office/drawing/2014/main" id="{062B2973-79B3-D3D6-BA9E-F90B61F272F2}"/>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pic>
        <p:nvPicPr>
          <p:cNvPr id="515" name="Picture 514" descr="A blue and white diamond&#10;&#10;Description automatically generated">
            <a:extLst>
              <a:ext uri="{FF2B5EF4-FFF2-40B4-BE49-F238E27FC236}">
                <a16:creationId xmlns:a16="http://schemas.microsoft.com/office/drawing/2014/main" id="{A786614C-BC4F-4470-9C9F-F1AE378CC60E}"/>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5851004" y="4134390"/>
            <a:ext cx="231583" cy="231583"/>
          </a:xfrm>
          <a:prstGeom prst="rect">
            <a:avLst/>
          </a:prstGeom>
        </p:spPr>
      </p:pic>
      <p:sp>
        <p:nvSpPr>
          <p:cNvPr id="516" name="Rectangle: Rounded Corners 515">
            <a:extLst>
              <a:ext uri="{FF2B5EF4-FFF2-40B4-BE49-F238E27FC236}">
                <a16:creationId xmlns:a16="http://schemas.microsoft.com/office/drawing/2014/main" id="{49C86F41-F3AA-1840-C583-54FB9C7FCCF2}"/>
              </a:ext>
              <a:ext uri="{C183D7F6-B498-43B3-948B-1728B52AA6E4}">
                <adec:decorative xmlns:adec="http://schemas.microsoft.com/office/drawing/2017/decorative" val="1"/>
              </a:ext>
            </a:extLst>
          </p:cNvPr>
          <p:cNvSpPr/>
          <p:nvPr/>
        </p:nvSpPr>
        <p:spPr>
          <a:xfrm>
            <a:off x="4876847" y="307589"/>
            <a:ext cx="1018713"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grpSp>
        <p:nvGrpSpPr>
          <p:cNvPr id="517" name="Group 516">
            <a:extLst>
              <a:ext uri="{FF2B5EF4-FFF2-40B4-BE49-F238E27FC236}">
                <a16:creationId xmlns:a16="http://schemas.microsoft.com/office/drawing/2014/main" id="{54C1679D-E5F6-EE9C-9602-4CBF4F7421F6}"/>
              </a:ext>
            </a:extLst>
          </p:cNvPr>
          <p:cNvGrpSpPr/>
          <p:nvPr/>
        </p:nvGrpSpPr>
        <p:grpSpPr>
          <a:xfrm>
            <a:off x="3862315" y="154676"/>
            <a:ext cx="5741158" cy="1756011"/>
            <a:chOff x="2238580" y="2081454"/>
            <a:chExt cx="8912407" cy="2721591"/>
          </a:xfrm>
        </p:grpSpPr>
        <p:pic>
          <p:nvPicPr>
            <p:cNvPr id="518" name="Picture 517" descr="A close up of a logo&#10;&#10;Description automatically generated">
              <a:extLst>
                <a:ext uri="{FF2B5EF4-FFF2-40B4-BE49-F238E27FC236}">
                  <a16:creationId xmlns:a16="http://schemas.microsoft.com/office/drawing/2014/main" id="{77968C37-C5B8-ECB5-2855-926E66031E54}"/>
                </a:ext>
              </a:extLst>
            </p:cNvPr>
            <p:cNvPicPr>
              <a:picLocks noChangeAspect="1"/>
            </p:cNvPicPr>
            <p:nvPr/>
          </p:nvPicPr>
          <p:blipFill>
            <a:blip r:embed="rId49"/>
            <a:stretch>
              <a:fillRect/>
            </a:stretch>
          </p:blipFill>
          <p:spPr>
            <a:xfrm>
              <a:off x="2993169" y="4183210"/>
              <a:ext cx="574770" cy="574770"/>
            </a:xfrm>
            <a:prstGeom prst="rect">
              <a:avLst/>
            </a:prstGeom>
            <a:noFill/>
            <a:ln w="12700" cap="flat">
              <a:noFill/>
              <a:prstDash val="dash"/>
              <a:miter/>
            </a:ln>
          </p:spPr>
        </p:pic>
        <p:pic>
          <p:nvPicPr>
            <p:cNvPr id="519" name="Picture 518" descr="A picture containing businesscard, text&#10;&#10;Description automatically generated">
              <a:extLst>
                <a:ext uri="{FF2B5EF4-FFF2-40B4-BE49-F238E27FC236}">
                  <a16:creationId xmlns:a16="http://schemas.microsoft.com/office/drawing/2014/main" id="{15F26646-EA25-C5EF-891B-A4F57C3B3444}"/>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520" name="Picture 519" descr="A close up of a logo&#10;&#10;Description automatically generated">
              <a:extLst>
                <a:ext uri="{FF2B5EF4-FFF2-40B4-BE49-F238E27FC236}">
                  <a16:creationId xmlns:a16="http://schemas.microsoft.com/office/drawing/2014/main" id="{1AF0DE86-3182-F0E7-0F82-7869B10AC1D6}"/>
                </a:ext>
              </a:extLst>
            </p:cNvPr>
            <p:cNvPicPr>
              <a:picLocks noChangeAspect="1"/>
            </p:cNvPicPr>
            <p:nvPr/>
          </p:nvPicPr>
          <p:blipFill>
            <a:blip r:embed="rId85"/>
            <a:stretch>
              <a:fillRect/>
            </a:stretch>
          </p:blipFill>
          <p:spPr>
            <a:xfrm>
              <a:off x="2483890" y="3463667"/>
              <a:ext cx="676555" cy="676551"/>
            </a:xfrm>
            <a:prstGeom prst="rect">
              <a:avLst/>
            </a:prstGeom>
            <a:noFill/>
            <a:ln w="12700" cap="flat">
              <a:noFill/>
              <a:prstDash val="dash"/>
              <a:miter/>
            </a:ln>
          </p:spPr>
        </p:pic>
        <p:pic>
          <p:nvPicPr>
            <p:cNvPr id="521" name="Picture 520" descr="A picture containing object&#10;&#10;Description automatically generated">
              <a:extLst>
                <a:ext uri="{FF2B5EF4-FFF2-40B4-BE49-F238E27FC236}">
                  <a16:creationId xmlns:a16="http://schemas.microsoft.com/office/drawing/2014/main" id="{32166D26-1D7F-E198-9B13-DAEDAF1D44CF}"/>
                </a:ext>
              </a:extLst>
            </p:cNvPr>
            <p:cNvPicPr>
              <a:picLocks noChangeAspect="1"/>
            </p:cNvPicPr>
            <p:nvPr/>
          </p:nvPicPr>
          <p:blipFill>
            <a:blip r:embed="rId86"/>
            <a:stretch>
              <a:fillRect/>
            </a:stretch>
          </p:blipFill>
          <p:spPr>
            <a:xfrm>
              <a:off x="2238580" y="3165413"/>
              <a:ext cx="574770" cy="574770"/>
            </a:xfrm>
            <a:prstGeom prst="rect">
              <a:avLst/>
            </a:prstGeom>
            <a:noFill/>
            <a:ln w="12700" cap="flat">
              <a:noFill/>
              <a:prstDash val="dash"/>
              <a:miter/>
            </a:ln>
          </p:spPr>
        </p:pic>
        <p:pic>
          <p:nvPicPr>
            <p:cNvPr id="522" name="Picture 521">
              <a:extLst>
                <a:ext uri="{FF2B5EF4-FFF2-40B4-BE49-F238E27FC236}">
                  <a16:creationId xmlns:a16="http://schemas.microsoft.com/office/drawing/2014/main" id="{3F2F8EB1-94DB-AFA1-2709-9E8F6ABFC573}"/>
                </a:ext>
              </a:extLst>
            </p:cNvPr>
            <p:cNvPicPr>
              <a:picLocks noChangeAspect="1"/>
            </p:cNvPicPr>
            <p:nvPr/>
          </p:nvPicPr>
          <p:blipFill>
            <a:blip r:embed="rId87"/>
            <a:stretch>
              <a:fillRect/>
            </a:stretch>
          </p:blipFill>
          <p:spPr>
            <a:xfrm>
              <a:off x="2698798" y="3298380"/>
              <a:ext cx="324632" cy="287175"/>
            </a:xfrm>
            <a:prstGeom prst="rect">
              <a:avLst/>
            </a:prstGeom>
          </p:spPr>
        </p:pic>
        <p:pic>
          <p:nvPicPr>
            <p:cNvPr id="523" name="Picture 522" descr="Microsoft Teams app icon">
              <a:extLst>
                <a:ext uri="{FF2B5EF4-FFF2-40B4-BE49-F238E27FC236}">
                  <a16:creationId xmlns:a16="http://schemas.microsoft.com/office/drawing/2014/main" id="{05BFE2B3-26E1-5A82-A910-2320F28E000C}"/>
                </a:ext>
              </a:extLst>
            </p:cNvPr>
            <p:cNvPicPr>
              <a:picLocks noChangeAspect="1"/>
            </p:cNvPicPr>
            <p:nvPr/>
          </p:nvPicPr>
          <p:blipFill>
            <a:blip r:embed="rId48"/>
            <a:stretch>
              <a:fillRect/>
            </a:stretch>
          </p:blipFill>
          <p:spPr>
            <a:xfrm>
              <a:off x="8513200" y="2473487"/>
              <a:ext cx="574770" cy="574770"/>
            </a:xfrm>
            <a:prstGeom prst="rect">
              <a:avLst/>
            </a:prstGeom>
            <a:noFill/>
            <a:ln w="12700" cap="flat">
              <a:noFill/>
              <a:prstDash val="dash"/>
              <a:miter/>
            </a:ln>
          </p:spPr>
        </p:pic>
        <p:pic>
          <p:nvPicPr>
            <p:cNvPr id="525" name="Picture 524" descr="Excel app icon">
              <a:extLst>
                <a:ext uri="{FF2B5EF4-FFF2-40B4-BE49-F238E27FC236}">
                  <a16:creationId xmlns:a16="http://schemas.microsoft.com/office/drawing/2014/main" id="{478E42D0-58DD-0F55-27DE-6D98D83549DA}"/>
                </a:ext>
              </a:extLst>
            </p:cNvPr>
            <p:cNvPicPr>
              <a:picLocks noChangeAspect="1"/>
            </p:cNvPicPr>
            <p:nvPr/>
          </p:nvPicPr>
          <p:blipFill>
            <a:blip r:embed="rId88"/>
            <a:stretch>
              <a:fillRect/>
            </a:stretch>
          </p:blipFill>
          <p:spPr>
            <a:xfrm>
              <a:off x="8035760" y="2127055"/>
              <a:ext cx="574195" cy="574193"/>
            </a:xfrm>
            <a:prstGeom prst="rect">
              <a:avLst/>
            </a:prstGeom>
            <a:noFill/>
            <a:ln w="12700" cap="flat">
              <a:noFill/>
              <a:prstDash val="dash"/>
              <a:miter/>
            </a:ln>
          </p:spPr>
        </p:pic>
        <p:pic>
          <p:nvPicPr>
            <p:cNvPr id="526" name="Picture 525" descr="OneNote app icon">
              <a:extLst>
                <a:ext uri="{FF2B5EF4-FFF2-40B4-BE49-F238E27FC236}">
                  <a16:creationId xmlns:a16="http://schemas.microsoft.com/office/drawing/2014/main" id="{D31168A5-64B0-0997-B5F1-1BEFBFCD13E8}"/>
                </a:ext>
              </a:extLst>
            </p:cNvPr>
            <p:cNvPicPr>
              <a:picLocks noChangeAspect="1"/>
            </p:cNvPicPr>
            <p:nvPr/>
          </p:nvPicPr>
          <p:blipFill>
            <a:blip r:embed="rId54"/>
            <a:stretch>
              <a:fillRect/>
            </a:stretch>
          </p:blipFill>
          <p:spPr>
            <a:xfrm>
              <a:off x="8470249" y="2127055"/>
              <a:ext cx="574195" cy="574193"/>
            </a:xfrm>
            <a:prstGeom prst="rect">
              <a:avLst/>
            </a:prstGeom>
            <a:noFill/>
            <a:ln w="12700" cap="flat">
              <a:noFill/>
              <a:prstDash val="dash"/>
              <a:miter/>
            </a:ln>
          </p:spPr>
        </p:pic>
        <p:pic>
          <p:nvPicPr>
            <p:cNvPr id="527" name="Picture 526" descr="PowerPoint app icon">
              <a:extLst>
                <a:ext uri="{FF2B5EF4-FFF2-40B4-BE49-F238E27FC236}">
                  <a16:creationId xmlns:a16="http://schemas.microsoft.com/office/drawing/2014/main" id="{C5741132-EC7A-B243-643C-CF54BD89F199}"/>
                </a:ext>
              </a:extLst>
            </p:cNvPr>
            <p:cNvPicPr>
              <a:picLocks noChangeAspect="1"/>
            </p:cNvPicPr>
            <p:nvPr/>
          </p:nvPicPr>
          <p:blipFill>
            <a:blip r:embed="rId57"/>
            <a:stretch>
              <a:fillRect/>
            </a:stretch>
          </p:blipFill>
          <p:spPr>
            <a:xfrm>
              <a:off x="9282358" y="2127055"/>
              <a:ext cx="574195" cy="574193"/>
            </a:xfrm>
            <a:prstGeom prst="rect">
              <a:avLst/>
            </a:prstGeom>
            <a:noFill/>
            <a:ln w="12700" cap="flat">
              <a:noFill/>
              <a:prstDash val="dash"/>
              <a:miter/>
            </a:ln>
          </p:spPr>
        </p:pic>
        <p:pic>
          <p:nvPicPr>
            <p:cNvPr id="528" name="Picture 527" descr="A close up of a logo&#10;&#10;Description automatically generated">
              <a:extLst>
                <a:ext uri="{FF2B5EF4-FFF2-40B4-BE49-F238E27FC236}">
                  <a16:creationId xmlns:a16="http://schemas.microsoft.com/office/drawing/2014/main" id="{FD2A69AF-7972-F387-948E-953C42031F63}"/>
                </a:ext>
              </a:extLst>
            </p:cNvPr>
            <p:cNvPicPr>
              <a:picLocks noChangeAspect="1"/>
            </p:cNvPicPr>
            <p:nvPr/>
          </p:nvPicPr>
          <p:blipFill>
            <a:blip r:embed="rId89"/>
            <a:stretch>
              <a:fillRect/>
            </a:stretch>
          </p:blipFill>
          <p:spPr>
            <a:xfrm>
              <a:off x="8880292" y="2127055"/>
              <a:ext cx="574195" cy="574193"/>
            </a:xfrm>
            <a:prstGeom prst="rect">
              <a:avLst/>
            </a:prstGeom>
            <a:noFill/>
            <a:ln w="12700" cap="flat">
              <a:noFill/>
              <a:prstDash val="dash"/>
              <a:miter/>
            </a:ln>
          </p:spPr>
        </p:pic>
        <p:pic>
          <p:nvPicPr>
            <p:cNvPr id="529" name="Picture 528" descr="A picture containing table&#10;&#10;Description automatically generated">
              <a:extLst>
                <a:ext uri="{FF2B5EF4-FFF2-40B4-BE49-F238E27FC236}">
                  <a16:creationId xmlns:a16="http://schemas.microsoft.com/office/drawing/2014/main" id="{FC879FD1-245D-6F9B-C692-E5B80D10B0ED}"/>
                </a:ext>
              </a:extLst>
            </p:cNvPr>
            <p:cNvPicPr>
              <a:picLocks noChangeAspect="1"/>
            </p:cNvPicPr>
            <p:nvPr/>
          </p:nvPicPr>
          <p:blipFill>
            <a:blip r:embed="rId90"/>
            <a:stretch>
              <a:fillRect/>
            </a:stretch>
          </p:blipFill>
          <p:spPr>
            <a:xfrm>
              <a:off x="10054712" y="2081454"/>
              <a:ext cx="617357" cy="617357"/>
            </a:xfrm>
            <a:prstGeom prst="rect">
              <a:avLst/>
            </a:prstGeom>
          </p:spPr>
        </p:pic>
        <p:pic>
          <p:nvPicPr>
            <p:cNvPr id="530" name="Picture 529" descr="A close up of a logo&#10;&#10;Description automatically generated">
              <a:extLst>
                <a:ext uri="{FF2B5EF4-FFF2-40B4-BE49-F238E27FC236}">
                  <a16:creationId xmlns:a16="http://schemas.microsoft.com/office/drawing/2014/main" id="{E091ADCD-3EB4-F5C8-557E-6536B3FA8995}"/>
                </a:ext>
              </a:extLst>
            </p:cNvPr>
            <p:cNvPicPr>
              <a:picLocks noChangeAspect="1"/>
            </p:cNvPicPr>
            <p:nvPr/>
          </p:nvPicPr>
          <p:blipFill>
            <a:blip r:embed="rId75"/>
            <a:stretch>
              <a:fillRect/>
            </a:stretch>
          </p:blipFill>
          <p:spPr>
            <a:xfrm>
              <a:off x="9643411" y="2083891"/>
              <a:ext cx="617357" cy="617357"/>
            </a:xfrm>
            <a:prstGeom prst="rect">
              <a:avLst/>
            </a:prstGeom>
          </p:spPr>
        </p:pic>
        <p:pic>
          <p:nvPicPr>
            <p:cNvPr id="531" name="Picture 530" descr="A close up of a logo&#10;&#10;Description automatically generated">
              <a:extLst>
                <a:ext uri="{FF2B5EF4-FFF2-40B4-BE49-F238E27FC236}">
                  <a16:creationId xmlns:a16="http://schemas.microsoft.com/office/drawing/2014/main" id="{2A0DC4B0-4B0D-B87D-2BBE-0F17BE128424}"/>
                </a:ext>
              </a:extLst>
            </p:cNvPr>
            <p:cNvPicPr>
              <a:picLocks noChangeAspect="1"/>
            </p:cNvPicPr>
            <p:nvPr/>
          </p:nvPicPr>
          <p:blipFill>
            <a:blip r:embed="rId91"/>
            <a:stretch>
              <a:fillRect/>
            </a:stretch>
          </p:blipFill>
          <p:spPr>
            <a:xfrm>
              <a:off x="10533630" y="2094899"/>
              <a:ext cx="617357" cy="617357"/>
            </a:xfrm>
            <a:prstGeom prst="rect">
              <a:avLst/>
            </a:prstGeom>
          </p:spPr>
        </p:pic>
        <p:pic>
          <p:nvPicPr>
            <p:cNvPr id="532" name="Picture 531">
              <a:extLst>
                <a:ext uri="{FF2B5EF4-FFF2-40B4-BE49-F238E27FC236}">
                  <a16:creationId xmlns:a16="http://schemas.microsoft.com/office/drawing/2014/main" id="{ABA2A2DA-7898-4C4C-5269-11F0301ABF7D}"/>
                </a:ext>
              </a:extLst>
            </p:cNvPr>
            <p:cNvPicPr>
              <a:picLocks noChangeAspect="1"/>
            </p:cNvPicPr>
            <p:nvPr/>
          </p:nvPicPr>
          <p:blipFill>
            <a:blip r:embed="rId92"/>
            <a:stretch>
              <a:fillRect/>
            </a:stretch>
          </p:blipFill>
          <p:spPr>
            <a:xfrm>
              <a:off x="2822191" y="2937624"/>
              <a:ext cx="367364" cy="321442"/>
            </a:xfrm>
            <a:prstGeom prst="rect">
              <a:avLst/>
            </a:prstGeom>
          </p:spPr>
        </p:pic>
        <p:pic>
          <p:nvPicPr>
            <p:cNvPr id="533" name="Picture 532" descr="Logo&#10;&#10;Description automatically generated">
              <a:extLst>
                <a:ext uri="{FF2B5EF4-FFF2-40B4-BE49-F238E27FC236}">
                  <a16:creationId xmlns:a16="http://schemas.microsoft.com/office/drawing/2014/main" id="{407B0D2B-849E-E222-47BE-4EFFC376AA3D}"/>
                </a:ext>
              </a:extLst>
            </p:cNvPr>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534" name="Picture 2" descr="Shape&#10;&#10;Description automatically generated">
              <a:extLst>
                <a:ext uri="{FF2B5EF4-FFF2-40B4-BE49-F238E27FC236}">
                  <a16:creationId xmlns:a16="http://schemas.microsoft.com/office/drawing/2014/main" id="{2CB77156-5A8E-6E69-4759-4E810433A9A7}"/>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535" name="Picture 534" descr="Logo for Insights">
              <a:extLst>
                <a:ext uri="{FF2B5EF4-FFF2-40B4-BE49-F238E27FC236}">
                  <a16:creationId xmlns:a16="http://schemas.microsoft.com/office/drawing/2014/main" id="{FFA6645F-6DC0-4356-A47B-70145C7B5321}"/>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536" name="Picture 2">
              <a:extLst>
                <a:ext uri="{FF2B5EF4-FFF2-40B4-BE49-F238E27FC236}">
                  <a16:creationId xmlns:a16="http://schemas.microsoft.com/office/drawing/2014/main" id="{F7306ECD-8996-B532-2637-A3D070E5DB37}"/>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537" name="Picture 536" descr="Viva Goals icon">
              <a:extLst>
                <a:ext uri="{FF2B5EF4-FFF2-40B4-BE49-F238E27FC236}">
                  <a16:creationId xmlns:a16="http://schemas.microsoft.com/office/drawing/2014/main" id="{7990D6BA-CB30-5A2E-5F44-19DF51DC6336}"/>
                </a:ext>
              </a:extLst>
            </p:cNvPr>
            <p:cNvPicPr>
              <a:picLocks noChangeAspect="1"/>
            </p:cNvPicPr>
            <p:nvPr/>
          </p:nvPicPr>
          <p:blipFill rotWithShape="1">
            <a:blip r:embed="rId61"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538" name="Picture 537" descr="Logo for Insights">
              <a:extLst>
                <a:ext uri="{FF2B5EF4-FFF2-40B4-BE49-F238E27FC236}">
                  <a16:creationId xmlns:a16="http://schemas.microsoft.com/office/drawing/2014/main" id="{36B2547F-CA12-3112-FB0C-DB62D680C7F2}"/>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539" name="Object 538">
              <a:extLst>
                <a:ext uri="{FF2B5EF4-FFF2-40B4-BE49-F238E27FC236}">
                  <a16:creationId xmlns:a16="http://schemas.microsoft.com/office/drawing/2014/main" id="{189E0055-AC50-2925-64AD-1EEDF6519BC4}"/>
                </a:ext>
              </a:extLst>
            </p:cNvPr>
            <p:cNvGraphicFramePr>
              <a:graphicFrameLocks noChangeAspect="1"/>
            </p:cNvGraphicFramePr>
            <p:nvPr>
              <p:extLst>
                <p:ext uri="{D42A27DB-BD31-4B8C-83A1-F6EECF244321}">
                  <p14:modId xmlns:p14="http://schemas.microsoft.com/office/powerpoint/2010/main" val="1910899313"/>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94" imgW="304355" imgH="304467" progId="AcroExch.Document.DC">
                    <p:embed/>
                  </p:oleObj>
                </mc:Choice>
                <mc:Fallback>
                  <p:oleObj name="Acrobat Document" r:id="rId94" imgW="304355" imgH="304467" progId="AcroExch.Document.DC">
                    <p:embed/>
                    <p:pic>
                      <p:nvPicPr>
                        <p:cNvPr id="539" name="Object 538">
                          <a:extLst>
                            <a:ext uri="{FF2B5EF4-FFF2-40B4-BE49-F238E27FC236}">
                              <a16:creationId xmlns:a16="http://schemas.microsoft.com/office/drawing/2014/main" id="{189E0055-AC50-2925-64AD-1EEDF6519BC4}"/>
                            </a:ext>
                          </a:extLst>
                        </p:cNvPr>
                        <p:cNvPicPr/>
                        <p:nvPr/>
                      </p:nvPicPr>
                      <p:blipFill>
                        <a:blip r:embed="rId95"/>
                        <a:stretch>
                          <a:fillRect/>
                        </a:stretch>
                      </p:blipFill>
                      <p:spPr>
                        <a:xfrm>
                          <a:off x="2748499" y="3949906"/>
                          <a:ext cx="375863" cy="375863"/>
                        </a:xfrm>
                        <a:prstGeom prst="rect">
                          <a:avLst/>
                        </a:prstGeom>
                      </p:spPr>
                    </p:pic>
                  </p:oleObj>
                </mc:Fallback>
              </mc:AlternateContent>
            </a:graphicData>
          </a:graphic>
        </p:graphicFrame>
        <p:pic>
          <p:nvPicPr>
            <p:cNvPr id="540" name="Picture 539" descr="Copilot icon">
              <a:extLst>
                <a:ext uri="{FF2B5EF4-FFF2-40B4-BE49-F238E27FC236}">
                  <a16:creationId xmlns:a16="http://schemas.microsoft.com/office/drawing/2014/main" id="{B0123C94-7A5C-6C5E-1F16-CAF1B2D5CE6F}"/>
                </a:ext>
              </a:extLst>
            </p:cNvPr>
            <p:cNvPicPr>
              <a:picLocks noChangeAspect="1"/>
            </p:cNvPicPr>
            <p:nvPr/>
          </p:nvPicPr>
          <p:blipFill>
            <a:blip r:embed="rId66"/>
            <a:stretch>
              <a:fillRect/>
            </a:stretch>
          </p:blipFill>
          <p:spPr>
            <a:xfrm>
              <a:off x="8791284" y="2920960"/>
              <a:ext cx="283518" cy="311560"/>
            </a:xfrm>
            <a:prstGeom prst="rect">
              <a:avLst/>
            </a:prstGeom>
          </p:spPr>
        </p:pic>
        <p:pic>
          <p:nvPicPr>
            <p:cNvPr id="541" name="Picture 2">
              <a:extLst>
                <a:ext uri="{FF2B5EF4-FFF2-40B4-BE49-F238E27FC236}">
                  <a16:creationId xmlns:a16="http://schemas.microsoft.com/office/drawing/2014/main" id="{973AE39A-4CDE-76A5-89CD-31CD1A0DADC0}"/>
                </a:ext>
              </a:extLst>
            </p:cNvPr>
            <p:cNvPicPr>
              <a:picLocks noChangeAspect="1" noChangeArrowheads="1"/>
            </p:cNvPicPr>
            <p:nvPr/>
          </p:nvPicPr>
          <p:blipFill rotWithShape="1">
            <a:blip r:embed="rId96">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945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E714E-1883-494F-9ADD-A3CFCC49A8A2}"/>
              </a:ext>
            </a:extLst>
          </p:cNvPr>
          <p:cNvSpPr>
            <a:spLocks noGrp="1"/>
          </p:cNvSpPr>
          <p:nvPr>
            <p:ph type="title"/>
          </p:nvPr>
        </p:nvSpPr>
        <p:spPr/>
        <p:txBody>
          <a:bodyPr/>
          <a:lstStyle/>
          <a:p>
            <a:r>
              <a:rPr lang="en-US"/>
              <a:t>Thank you.</a:t>
            </a:r>
            <a:br>
              <a:rPr lang="en-US"/>
            </a:br>
            <a:br>
              <a:rPr lang="en-US"/>
            </a:br>
            <a:r>
              <a:rPr lang="en-US" sz="2353">
                <a:latin typeface="+mn-lt"/>
              </a:rPr>
              <a:t>http://aka.ms/MOCA</a:t>
            </a:r>
            <a:br>
              <a:rPr lang="en-US"/>
            </a:br>
            <a:endParaRPr lang="en-US"/>
          </a:p>
        </p:txBody>
      </p:sp>
    </p:spTree>
    <p:extLst>
      <p:ext uri="{BB962C8B-B14F-4D97-AF65-F5344CB8AC3E}">
        <p14:creationId xmlns:p14="http://schemas.microsoft.com/office/powerpoint/2010/main" val="18769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Individual focus</a:t>
            </a:r>
          </a:p>
        </p:txBody>
      </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1"/>
              </a:ext>
            </a:extLst>
          </p:cNvPr>
          <p:cNvSpPr txBox="1"/>
          <p:nvPr/>
        </p:nvSpPr>
        <p:spPr>
          <a:xfrm>
            <a:off x="5203610" y="4815815"/>
            <a:ext cx="14862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Individual</a:t>
            </a:r>
          </a:p>
        </p:txBody>
      </p:sp>
      <p:sp>
        <p:nvSpPr>
          <p:cNvPr id="43" name="Oval 42" descr="Icon symbolising a Individual">
            <a:extLst>
              <a:ext uri="{FF2B5EF4-FFF2-40B4-BE49-F238E27FC236}">
                <a16:creationId xmlns:a16="http://schemas.microsoft.com/office/drawing/2014/main" id="{707847FB-C547-4BE9-8EA1-49AE4C5471CE}"/>
              </a:ext>
              <a:ext uri="{C183D7F6-B498-43B3-948B-1728B52AA6E4}">
                <adec:decorative xmlns:adec="http://schemas.microsoft.com/office/drawing/2017/decorative" val="0"/>
              </a:ext>
            </a:extLst>
          </p:cNvPr>
          <p:cNvSpPr/>
          <p:nvPr/>
        </p:nvSpPr>
        <p:spPr>
          <a:xfrm>
            <a:off x="4891096" y="2469668"/>
            <a:ext cx="2108604" cy="2108604"/>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B81E740-CD4B-4349-8A01-CEB51145681A}"/>
              </a:ext>
            </a:extLst>
          </p:cNvPr>
          <p:cNvSpPr txBox="1"/>
          <p:nvPr/>
        </p:nvSpPr>
        <p:spPr>
          <a:xfrm>
            <a:off x="2138284" y="5969518"/>
            <a:ext cx="7837226" cy="2561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Light" panose="020F0302020204030204"/>
                <a:ea typeface="+mn-ea"/>
                <a:cs typeface="+mn-cs"/>
              </a:rPr>
              <a:t>Individual</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single person, as distinguished from a group.</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135" name="Group 134" descr="Individual Characteristics - skills, experiences, mindset, KPIs">
            <a:extLst>
              <a:ext uri="{FF2B5EF4-FFF2-40B4-BE49-F238E27FC236}">
                <a16:creationId xmlns:a16="http://schemas.microsoft.com/office/drawing/2014/main" id="{3F0DB9E4-ADF4-4A07-B005-1250006BA677}"/>
              </a:ext>
            </a:extLst>
          </p:cNvPr>
          <p:cNvGrpSpPr/>
          <p:nvPr/>
        </p:nvGrpSpPr>
        <p:grpSpPr>
          <a:xfrm>
            <a:off x="4810933" y="760636"/>
            <a:ext cx="2253264" cy="1573260"/>
            <a:chOff x="4985204" y="1618959"/>
            <a:chExt cx="1874520" cy="1440880"/>
          </a:xfrm>
        </p:grpSpPr>
        <p:sp>
          <p:nvSpPr>
            <p:cNvPr id="136" name="Isosceles Triangle 135">
              <a:extLst>
                <a:ext uri="{FF2B5EF4-FFF2-40B4-BE49-F238E27FC236}">
                  <a16:creationId xmlns:a16="http://schemas.microsoft.com/office/drawing/2014/main" id="{715F7D26-E738-4594-9FCF-A8D3C4A39A66}"/>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37" name="Rectangle 136">
              <a:extLst>
                <a:ext uri="{FF2B5EF4-FFF2-40B4-BE49-F238E27FC236}">
                  <a16:creationId xmlns:a16="http://schemas.microsoft.com/office/drawing/2014/main" id="{C0A9BAB7-7351-4DE5-86AD-3D113E0EC4A3}"/>
                </a:ext>
              </a:extLst>
            </p:cNvPr>
            <p:cNvSpPr/>
            <p:nvPr/>
          </p:nvSpPr>
          <p:spPr bwMode="auto">
            <a:xfrm>
              <a:off x="4985204" y="1846416"/>
              <a:ext cx="1874520"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Skills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Experiences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Mindset</a:t>
              </a:r>
            </a:p>
            <a:p>
              <a:pPr marL="123051" lvl="0" indent="-123051" defTabSz="951028" fontAlgn="base">
                <a:spcBef>
                  <a:spcPts val="306"/>
                </a:spcBef>
                <a:spcAft>
                  <a:spcPct val="0"/>
                </a:spcAft>
                <a:buFont typeface="Arial" panose="020B0604020202020204" pitchFamily="34" charset="0"/>
                <a:buChar char="•"/>
                <a:defRPr/>
              </a:pPr>
              <a:r>
                <a:rPr lang="en-GB" sz="1200" dirty="0">
                  <a:solidFill>
                    <a:prstClr val="black">
                      <a:lumMod val="65000"/>
                      <a:lumOff val="35000"/>
                    </a:prstClr>
                  </a:solidFill>
                </a:rPr>
                <a:t>Success definition</a:t>
              </a:r>
              <a:endPar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A9F40991-A4AC-41DC-844E-19192ED89922}"/>
                </a:ext>
              </a:extLst>
            </p:cNvPr>
            <p:cNvSpPr/>
            <p:nvPr/>
          </p:nvSpPr>
          <p:spPr bwMode="auto">
            <a:xfrm>
              <a:off x="4985204" y="1618959"/>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Individual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85" name="Rectangle: Rounded Corners 84">
            <a:extLst>
              <a:ext uri="{FF2B5EF4-FFF2-40B4-BE49-F238E27FC236}">
                <a16:creationId xmlns:a16="http://schemas.microsoft.com/office/drawing/2014/main" id="{4DA48AD8-D78B-4284-B554-614995C49C4C}"/>
              </a:ext>
              <a:ext uri="{C183D7F6-B498-43B3-948B-1728B52AA6E4}">
                <adec:decorative xmlns:adec="http://schemas.microsoft.com/office/drawing/2017/decorative" val="1"/>
              </a:ext>
            </a:extLst>
          </p:cNvPr>
          <p:cNvSpPr/>
          <p:nvPr/>
        </p:nvSpPr>
        <p:spPr>
          <a:xfrm>
            <a:off x="3425730" y="2669151"/>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86" name="Rectangle: Rounded Corners 85">
            <a:extLst>
              <a:ext uri="{FF2B5EF4-FFF2-40B4-BE49-F238E27FC236}">
                <a16:creationId xmlns:a16="http://schemas.microsoft.com/office/drawing/2014/main" id="{23D49FDA-8926-4014-ADCB-FBCACEFF3C6F}"/>
              </a:ext>
              <a:ext uri="{C183D7F6-B498-43B3-948B-1728B52AA6E4}">
                <adec:decorative xmlns:adec="http://schemas.microsoft.com/office/drawing/2017/decorative" val="1"/>
              </a:ext>
            </a:extLst>
          </p:cNvPr>
          <p:cNvSpPr/>
          <p:nvPr/>
        </p:nvSpPr>
        <p:spPr>
          <a:xfrm>
            <a:off x="3812278" y="231311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87" name="Rectangle: Rounded Corners 86">
            <a:extLst>
              <a:ext uri="{FF2B5EF4-FFF2-40B4-BE49-F238E27FC236}">
                <a16:creationId xmlns:a16="http://schemas.microsoft.com/office/drawing/2014/main" id="{C1C65BEF-CB02-40FF-9277-8B446370F326}"/>
              </a:ext>
              <a:ext uri="{C183D7F6-B498-43B3-948B-1728B52AA6E4}">
                <adec:decorative xmlns:adec="http://schemas.microsoft.com/office/drawing/2017/decorative" val="1"/>
              </a:ext>
            </a:extLst>
          </p:cNvPr>
          <p:cNvSpPr/>
          <p:nvPr/>
        </p:nvSpPr>
        <p:spPr>
          <a:xfrm>
            <a:off x="3153961" y="4021642"/>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88" name="Rectangle: Rounded Corners 87">
            <a:extLst>
              <a:ext uri="{FF2B5EF4-FFF2-40B4-BE49-F238E27FC236}">
                <a16:creationId xmlns:a16="http://schemas.microsoft.com/office/drawing/2014/main" id="{183905A7-BBAA-43A5-89C3-886779CCD80F}"/>
              </a:ext>
              <a:ext uri="{C183D7F6-B498-43B3-948B-1728B52AA6E4}">
                <adec:decorative xmlns:adec="http://schemas.microsoft.com/office/drawing/2017/decorative" val="1"/>
              </a:ext>
            </a:extLst>
          </p:cNvPr>
          <p:cNvSpPr/>
          <p:nvPr/>
        </p:nvSpPr>
        <p:spPr>
          <a:xfrm>
            <a:off x="6808295" y="436334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89" name="Rectangle: Rounded Corners 88">
            <a:extLst>
              <a:ext uri="{FF2B5EF4-FFF2-40B4-BE49-F238E27FC236}">
                <a16:creationId xmlns:a16="http://schemas.microsoft.com/office/drawing/2014/main" id="{91DA8DC2-14AC-4420-ADA4-21A51656D670}"/>
              </a:ext>
              <a:ext uri="{C183D7F6-B498-43B3-948B-1728B52AA6E4}">
                <adec:decorative xmlns:adec="http://schemas.microsoft.com/office/drawing/2017/decorative" val="1"/>
              </a:ext>
            </a:extLst>
          </p:cNvPr>
          <p:cNvSpPr/>
          <p:nvPr/>
        </p:nvSpPr>
        <p:spPr>
          <a:xfrm>
            <a:off x="3109946" y="3679936"/>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90" name="Rectangle: Rounded Corners 89">
            <a:extLst>
              <a:ext uri="{FF2B5EF4-FFF2-40B4-BE49-F238E27FC236}">
                <a16:creationId xmlns:a16="http://schemas.microsoft.com/office/drawing/2014/main" id="{A4107BDD-3A53-4A9E-883F-A4E331FA2FC2}"/>
              </a:ext>
              <a:ext uri="{C183D7F6-B498-43B3-948B-1728B52AA6E4}">
                <adec:decorative xmlns:adec="http://schemas.microsoft.com/office/drawing/2017/decorative" val="1"/>
              </a:ext>
            </a:extLst>
          </p:cNvPr>
          <p:cNvSpPr/>
          <p:nvPr/>
        </p:nvSpPr>
        <p:spPr>
          <a:xfrm>
            <a:off x="3122705" y="3338230"/>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91" name="Rectangle: Rounded Corners 90">
            <a:extLst>
              <a:ext uri="{FF2B5EF4-FFF2-40B4-BE49-F238E27FC236}">
                <a16:creationId xmlns:a16="http://schemas.microsoft.com/office/drawing/2014/main" id="{41A17C78-11B1-4712-88AD-A6BB0170EB1C}"/>
              </a:ext>
              <a:ext uri="{C183D7F6-B498-43B3-948B-1728B52AA6E4}">
                <adec:decorative xmlns:adec="http://schemas.microsoft.com/office/drawing/2017/decorative" val="1"/>
              </a:ext>
            </a:extLst>
          </p:cNvPr>
          <p:cNvSpPr/>
          <p:nvPr/>
        </p:nvSpPr>
        <p:spPr>
          <a:xfrm>
            <a:off x="3248015" y="2996525"/>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92" name="Rectangle: Rounded Corners 91">
            <a:extLst>
              <a:ext uri="{FF2B5EF4-FFF2-40B4-BE49-F238E27FC236}">
                <a16:creationId xmlns:a16="http://schemas.microsoft.com/office/drawing/2014/main" id="{CF8C5F21-6950-4FF3-8EDE-0BA93EB4FEAD}"/>
              </a:ext>
              <a:ext uri="{C183D7F6-B498-43B3-948B-1728B52AA6E4}">
                <adec:decorative xmlns:adec="http://schemas.microsoft.com/office/drawing/2017/decorative" val="1"/>
              </a:ext>
            </a:extLst>
          </p:cNvPr>
          <p:cNvSpPr/>
          <p:nvPr/>
        </p:nvSpPr>
        <p:spPr>
          <a:xfrm>
            <a:off x="3594408" y="436334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93" name="Rectangle: Rounded Corners 92">
            <a:extLst>
              <a:ext uri="{FF2B5EF4-FFF2-40B4-BE49-F238E27FC236}">
                <a16:creationId xmlns:a16="http://schemas.microsoft.com/office/drawing/2014/main" id="{C7DA814F-0527-4BA4-938C-910D9D17DCBB}"/>
              </a:ext>
              <a:ext uri="{C183D7F6-B498-43B3-948B-1728B52AA6E4}">
                <adec:decorative xmlns:adec="http://schemas.microsoft.com/office/drawing/2017/decorative" val="1"/>
              </a:ext>
            </a:extLst>
          </p:cNvPr>
          <p:cNvSpPr/>
          <p:nvPr/>
        </p:nvSpPr>
        <p:spPr>
          <a:xfrm>
            <a:off x="6445196" y="2313113"/>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94" name="Rectangle: Rounded Corners 93">
            <a:extLst>
              <a:ext uri="{FF2B5EF4-FFF2-40B4-BE49-F238E27FC236}">
                <a16:creationId xmlns:a16="http://schemas.microsoft.com/office/drawing/2014/main" id="{0167807E-E29D-4F8C-8046-02E72AB882BB}"/>
              </a:ext>
              <a:ext uri="{C183D7F6-B498-43B3-948B-1728B52AA6E4}">
                <adec:decorative xmlns:adec="http://schemas.microsoft.com/office/drawing/2017/decorative" val="1"/>
              </a:ext>
            </a:extLst>
          </p:cNvPr>
          <p:cNvSpPr/>
          <p:nvPr/>
        </p:nvSpPr>
        <p:spPr>
          <a:xfrm>
            <a:off x="6903998" y="2644437"/>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10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5" name="Rectangle: Rounded Corners 94">
            <a:extLst>
              <a:ext uri="{FF2B5EF4-FFF2-40B4-BE49-F238E27FC236}">
                <a16:creationId xmlns:a16="http://schemas.microsoft.com/office/drawing/2014/main" id="{71202893-C1F8-41A6-BCA3-4B920A50DA4D}"/>
              </a:ext>
              <a:ext uri="{C183D7F6-B498-43B3-948B-1728B52AA6E4}">
                <adec:decorative xmlns:adec="http://schemas.microsoft.com/office/drawing/2017/decorative" val="1"/>
              </a:ext>
            </a:extLst>
          </p:cNvPr>
          <p:cNvSpPr/>
          <p:nvPr/>
        </p:nvSpPr>
        <p:spPr>
          <a:xfrm>
            <a:off x="7127633" y="2990634"/>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1000">
                <a:solidFill>
                  <a:prstClr val="black">
                    <a:lumMod val="65000"/>
                    <a:lumOff val="35000"/>
                  </a:prstClr>
                </a:solidFill>
              </a:rPr>
              <a:t>Personal Assistant</a:t>
            </a:r>
          </a:p>
        </p:txBody>
      </p:sp>
      <p:sp>
        <p:nvSpPr>
          <p:cNvPr id="96" name="Rectangle: Rounded Corners 95">
            <a:extLst>
              <a:ext uri="{FF2B5EF4-FFF2-40B4-BE49-F238E27FC236}">
                <a16:creationId xmlns:a16="http://schemas.microsoft.com/office/drawing/2014/main" id="{426D0D16-A946-416F-B55E-0AFA5103D48D}"/>
              </a:ext>
              <a:ext uri="{C183D7F6-B498-43B3-948B-1728B52AA6E4}">
                <adec:decorative xmlns:adec="http://schemas.microsoft.com/office/drawing/2017/decorative" val="1"/>
              </a:ext>
            </a:extLst>
          </p:cNvPr>
          <p:cNvSpPr/>
          <p:nvPr/>
        </p:nvSpPr>
        <p:spPr>
          <a:xfrm>
            <a:off x="7247710" y="3338230"/>
            <a:ext cx="1840259"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1000">
                <a:solidFill>
                  <a:prstClr val="black">
                    <a:lumMod val="65000"/>
                    <a:lumOff val="35000"/>
                  </a:prstClr>
                </a:solidFill>
              </a:rPr>
              <a:t>Portable Information Component</a:t>
            </a:r>
          </a:p>
        </p:txBody>
      </p:sp>
      <p:sp>
        <p:nvSpPr>
          <p:cNvPr id="97" name="Rectangle: Rounded Corners 96">
            <a:extLst>
              <a:ext uri="{FF2B5EF4-FFF2-40B4-BE49-F238E27FC236}">
                <a16:creationId xmlns:a16="http://schemas.microsoft.com/office/drawing/2014/main" id="{EAB02FC9-07E2-49F8-B99D-8CBC9CC8C8FE}"/>
              </a:ext>
              <a:ext uri="{C183D7F6-B498-43B3-948B-1728B52AA6E4}">
                <adec:decorative xmlns:adec="http://schemas.microsoft.com/office/drawing/2017/decorative" val="1"/>
              </a:ext>
            </a:extLst>
          </p:cNvPr>
          <p:cNvSpPr/>
          <p:nvPr/>
        </p:nvSpPr>
        <p:spPr>
          <a:xfrm>
            <a:off x="7174032" y="3689350"/>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98" name="Rectangle: Rounded Corners 97">
            <a:extLst>
              <a:ext uri="{FF2B5EF4-FFF2-40B4-BE49-F238E27FC236}">
                <a16:creationId xmlns:a16="http://schemas.microsoft.com/office/drawing/2014/main" id="{52BC491B-3335-4FF0-8880-E69D41699A33}"/>
              </a:ext>
              <a:ext uri="{C183D7F6-B498-43B3-948B-1728B52AA6E4}">
                <adec:decorative xmlns:adec="http://schemas.microsoft.com/office/drawing/2017/decorative" val="1"/>
              </a:ext>
            </a:extLst>
          </p:cNvPr>
          <p:cNvSpPr/>
          <p:nvPr/>
        </p:nvSpPr>
        <p:spPr>
          <a:xfrm>
            <a:off x="7033580" y="4016919"/>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122" name="Graphic 121" descr="User">
            <a:extLst>
              <a:ext uri="{FF2B5EF4-FFF2-40B4-BE49-F238E27FC236}">
                <a16:creationId xmlns:a16="http://schemas.microsoft.com/office/drawing/2014/main" id="{15478F99-66CF-4A17-AF9F-2FDFE556F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2641" y="3041212"/>
            <a:ext cx="965514" cy="965516"/>
          </a:xfrm>
          <a:prstGeom prst="rect">
            <a:avLst/>
          </a:prstGeom>
        </p:spPr>
      </p:pic>
      <p:sp>
        <p:nvSpPr>
          <p:cNvPr id="127" name="Rectangle: Rounded Corners 126" descr="Linked In and Viva Learned">
            <a:extLst>
              <a:ext uri="{FF2B5EF4-FFF2-40B4-BE49-F238E27FC236}">
                <a16:creationId xmlns:a16="http://schemas.microsoft.com/office/drawing/2014/main" id="{A179F956-8832-49C0-80A1-2A5C0A37EAAE}"/>
              </a:ext>
              <a:ext uri="{C183D7F6-B498-43B3-948B-1728B52AA6E4}">
                <adec:decorative xmlns:adec="http://schemas.microsoft.com/office/drawing/2017/decorative" val="0"/>
              </a:ext>
            </a:extLst>
          </p:cNvPr>
          <p:cNvSpPr/>
          <p:nvPr/>
        </p:nvSpPr>
        <p:spPr>
          <a:xfrm>
            <a:off x="6259596" y="1088195"/>
            <a:ext cx="1609202" cy="2125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My Learning</a:t>
            </a:r>
          </a:p>
        </p:txBody>
      </p:sp>
      <p:grpSp>
        <p:nvGrpSpPr>
          <p:cNvPr id="132" name="Group 131" descr="Outlook is the main tool used in the individual context">
            <a:extLst>
              <a:ext uri="{FF2B5EF4-FFF2-40B4-BE49-F238E27FC236}">
                <a16:creationId xmlns:a16="http://schemas.microsoft.com/office/drawing/2014/main" id="{A3EE3F4F-B17E-424B-9DBC-C7873445C0F6}"/>
              </a:ext>
            </a:extLst>
          </p:cNvPr>
          <p:cNvGrpSpPr/>
          <p:nvPr/>
        </p:nvGrpSpPr>
        <p:grpSpPr>
          <a:xfrm>
            <a:off x="4776645" y="5295525"/>
            <a:ext cx="2437318" cy="555721"/>
            <a:chOff x="4743327" y="5391397"/>
            <a:chExt cx="2389744" cy="544874"/>
          </a:xfrm>
        </p:grpSpPr>
        <p:sp>
          <p:nvSpPr>
            <p:cNvPr id="133" name="Rectangle 132">
              <a:extLst>
                <a:ext uri="{FF2B5EF4-FFF2-40B4-BE49-F238E27FC236}">
                  <a16:creationId xmlns:a16="http://schemas.microsoft.com/office/drawing/2014/main" id="{35137188-7157-4880-98A8-DD139C07B3BB}"/>
                </a:ext>
              </a:extLst>
            </p:cNvPr>
            <p:cNvSpPr/>
            <p:nvPr/>
          </p:nvSpPr>
          <p:spPr bwMode="auto">
            <a:xfrm>
              <a:off x="4743327" y="5501926"/>
              <a:ext cx="2388964" cy="313694"/>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Outlook</a:t>
              </a:r>
            </a:p>
          </p:txBody>
        </p:sp>
        <p:pic>
          <p:nvPicPr>
            <p:cNvPr id="134" name="Picture 133" descr="A close up of a logo&#10;&#10;Description automatically generated">
              <a:extLst>
                <a:ext uri="{FF2B5EF4-FFF2-40B4-BE49-F238E27FC236}">
                  <a16:creationId xmlns:a16="http://schemas.microsoft.com/office/drawing/2014/main" id="{7BDE53EA-54BF-47A5-BD06-D0086B5190A5}"/>
                </a:ext>
              </a:extLst>
            </p:cNvPr>
            <p:cNvPicPr>
              <a:picLocks noChangeAspect="1"/>
            </p:cNvPicPr>
            <p:nvPr/>
          </p:nvPicPr>
          <p:blipFill>
            <a:blip r:embed="rId5"/>
            <a:stretch>
              <a:fillRect/>
            </a:stretch>
          </p:blipFill>
          <p:spPr>
            <a:xfrm>
              <a:off x="6588197" y="5391397"/>
              <a:ext cx="544874" cy="544874"/>
            </a:xfrm>
            <a:prstGeom prst="rect">
              <a:avLst/>
            </a:prstGeom>
            <a:noFill/>
            <a:ln w="12700" cap="flat">
              <a:noFill/>
              <a:prstDash val="dash"/>
              <a:miter/>
            </a:ln>
          </p:spPr>
        </p:pic>
      </p:grpSp>
      <p:grpSp>
        <p:nvGrpSpPr>
          <p:cNvPr id="11" name="Group 10">
            <a:extLst>
              <a:ext uri="{FF2B5EF4-FFF2-40B4-BE49-F238E27FC236}">
                <a16:creationId xmlns:a16="http://schemas.microsoft.com/office/drawing/2014/main" id="{D679E057-555E-4836-BBAF-12190BA6EF77}"/>
              </a:ext>
            </a:extLst>
          </p:cNvPr>
          <p:cNvGrpSpPr/>
          <p:nvPr/>
        </p:nvGrpSpPr>
        <p:grpSpPr>
          <a:xfrm>
            <a:off x="7936392" y="1002210"/>
            <a:ext cx="764489" cy="334570"/>
            <a:chOff x="7936392" y="1002210"/>
            <a:chExt cx="764489" cy="334570"/>
          </a:xfrm>
        </p:grpSpPr>
        <p:pic>
          <p:nvPicPr>
            <p:cNvPr id="23" name="Picture 2" descr="See the source image">
              <a:extLst>
                <a:ext uri="{FF2B5EF4-FFF2-40B4-BE49-F238E27FC236}">
                  <a16:creationId xmlns:a16="http://schemas.microsoft.com/office/drawing/2014/main" id="{A2BBFE59-4D04-4AA8-8B0E-3BCF49B9D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for Viva Learning">
              <a:extLst>
                <a:ext uri="{FF2B5EF4-FFF2-40B4-BE49-F238E27FC236}">
                  <a16:creationId xmlns:a16="http://schemas.microsoft.com/office/drawing/2014/main" id="{88E8A1DF-6EBC-4F33-BEC0-EF20E4A827B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13" name="Oval 12">
            <a:extLst>
              <a:ext uri="{FF2B5EF4-FFF2-40B4-BE49-F238E27FC236}">
                <a16:creationId xmlns:a16="http://schemas.microsoft.com/office/drawing/2014/main" id="{28DE85EA-7A5A-BEE0-E019-E114E7708A18}"/>
              </a:ext>
            </a:extLst>
          </p:cNvPr>
          <p:cNvSpPr/>
          <p:nvPr/>
        </p:nvSpPr>
        <p:spPr>
          <a:xfrm>
            <a:off x="5164692" y="2743264"/>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Copilot icon">
            <a:extLst>
              <a:ext uri="{FF2B5EF4-FFF2-40B4-BE49-F238E27FC236}">
                <a16:creationId xmlns:a16="http://schemas.microsoft.com/office/drawing/2014/main" id="{480ED62C-17F6-8225-1C4E-D649414F348A}"/>
              </a:ext>
            </a:extLst>
          </p:cNvPr>
          <p:cNvPicPr>
            <a:picLocks noChangeAspect="1"/>
          </p:cNvPicPr>
          <p:nvPr/>
        </p:nvPicPr>
        <p:blipFill>
          <a:blip r:embed="rId8"/>
          <a:stretch>
            <a:fillRect/>
          </a:stretch>
        </p:blipFill>
        <p:spPr>
          <a:xfrm>
            <a:off x="5766770" y="4098542"/>
            <a:ext cx="359505" cy="395062"/>
          </a:xfrm>
          <a:prstGeom prst="rect">
            <a:avLst/>
          </a:prstGeom>
        </p:spPr>
      </p:pic>
      <p:grpSp>
        <p:nvGrpSpPr>
          <p:cNvPr id="10" name="Group 9">
            <a:extLst>
              <a:ext uri="{FF2B5EF4-FFF2-40B4-BE49-F238E27FC236}">
                <a16:creationId xmlns:a16="http://schemas.microsoft.com/office/drawing/2014/main" id="{F8533C29-96BD-DA11-332E-C40D62A81507}"/>
              </a:ext>
            </a:extLst>
          </p:cNvPr>
          <p:cNvGrpSpPr/>
          <p:nvPr/>
        </p:nvGrpSpPr>
        <p:grpSpPr>
          <a:xfrm>
            <a:off x="10019165" y="4183210"/>
            <a:ext cx="1770749" cy="925749"/>
            <a:chOff x="10019165" y="4183210"/>
            <a:chExt cx="1770749" cy="925749"/>
          </a:xfrm>
        </p:grpSpPr>
        <p:sp>
          <p:nvSpPr>
            <p:cNvPr id="46" name="Speech Bubble: Rectangle 45">
              <a:extLst>
                <a:ext uri="{FF2B5EF4-FFF2-40B4-BE49-F238E27FC236}">
                  <a16:creationId xmlns:a16="http://schemas.microsoft.com/office/drawing/2014/main" id="{C5A21B90-7FDD-ACC9-DA3B-8882785F51A1}"/>
                </a:ext>
              </a:extLst>
            </p:cNvPr>
            <p:cNvSpPr/>
            <p:nvPr/>
          </p:nvSpPr>
          <p:spPr>
            <a:xfrm>
              <a:off x="10064343" y="4226577"/>
              <a:ext cx="1725571" cy="882382"/>
            </a:xfrm>
            <a:prstGeom prst="wedgeRectCallout">
              <a:avLst>
                <a:gd name="adj1" fmla="val -59667"/>
                <a:gd name="adj2" fmla="val -2045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2" name="Picture 41" descr="Graphical user interface&#10;&#10;Description automatically generated with medium confidence">
              <a:extLst>
                <a:ext uri="{FF2B5EF4-FFF2-40B4-BE49-F238E27FC236}">
                  <a16:creationId xmlns:a16="http://schemas.microsoft.com/office/drawing/2014/main" id="{DD5B6C34-3811-7C5C-3257-AC40018461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9165" y="4183210"/>
              <a:ext cx="1770749" cy="551922"/>
            </a:xfrm>
            <a:prstGeom prst="rect">
              <a:avLst/>
            </a:prstGeom>
          </p:spPr>
        </p:pic>
        <p:pic>
          <p:nvPicPr>
            <p:cNvPr id="9" name="Picture 8" descr="Icon&#10;&#10;Description automatically generated">
              <a:extLst>
                <a:ext uri="{FF2B5EF4-FFF2-40B4-BE49-F238E27FC236}">
                  <a16:creationId xmlns:a16="http://schemas.microsoft.com/office/drawing/2014/main" id="{5F987A81-97D0-4FB7-BA27-DB71F05C0C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4094" y="4725130"/>
              <a:ext cx="289536" cy="289536"/>
            </a:xfrm>
            <a:prstGeom prst="rect">
              <a:avLst/>
            </a:prstGeom>
          </p:spPr>
        </p:pic>
      </p:grpSp>
      <p:grpSp>
        <p:nvGrpSpPr>
          <p:cNvPr id="19" name="Group 18">
            <a:extLst>
              <a:ext uri="{FF2B5EF4-FFF2-40B4-BE49-F238E27FC236}">
                <a16:creationId xmlns:a16="http://schemas.microsoft.com/office/drawing/2014/main" id="{D7F0B13C-75E8-E448-1D3F-4A16964DFCFC}"/>
              </a:ext>
            </a:extLst>
          </p:cNvPr>
          <p:cNvGrpSpPr/>
          <p:nvPr/>
        </p:nvGrpSpPr>
        <p:grpSpPr>
          <a:xfrm>
            <a:off x="2238580" y="2081454"/>
            <a:ext cx="8912407" cy="2721591"/>
            <a:chOff x="2238580" y="2081454"/>
            <a:chExt cx="8912407" cy="2721591"/>
          </a:xfrm>
        </p:grpSpPr>
        <p:pic>
          <p:nvPicPr>
            <p:cNvPr id="59" name="Picture 58" descr="A close up of a logo&#10;&#10;Description automatically generated">
              <a:extLst>
                <a:ext uri="{FF2B5EF4-FFF2-40B4-BE49-F238E27FC236}">
                  <a16:creationId xmlns:a16="http://schemas.microsoft.com/office/drawing/2014/main" id="{BE5A8CFD-0AFF-4160-AD0C-1F4AC419796A}"/>
                </a:ext>
              </a:extLst>
            </p:cNvPr>
            <p:cNvPicPr>
              <a:picLocks noChangeAspect="1"/>
            </p:cNvPicPr>
            <p:nvPr/>
          </p:nvPicPr>
          <p:blipFill>
            <a:blip r:embed="rId5"/>
            <a:stretch>
              <a:fillRect/>
            </a:stretch>
          </p:blipFill>
          <p:spPr>
            <a:xfrm>
              <a:off x="2993169" y="4183210"/>
              <a:ext cx="574770" cy="574770"/>
            </a:xfrm>
            <a:prstGeom prst="rect">
              <a:avLst/>
            </a:prstGeom>
            <a:noFill/>
            <a:ln w="12700" cap="flat">
              <a:noFill/>
              <a:prstDash val="dash"/>
              <a:miter/>
            </a:ln>
          </p:spPr>
        </p:pic>
        <p:pic>
          <p:nvPicPr>
            <p:cNvPr id="61" name="Picture 60" descr="A picture containing businesscard, text&#10;&#10;Description automatically generated">
              <a:extLst>
                <a:ext uri="{FF2B5EF4-FFF2-40B4-BE49-F238E27FC236}">
                  <a16:creationId xmlns:a16="http://schemas.microsoft.com/office/drawing/2014/main" id="{013EE8D8-39FB-4FF3-8DE9-215B743D83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62" name="Picture 61" descr="A close up of a logo&#10;&#10;Description automatically generated">
              <a:extLst>
                <a:ext uri="{FF2B5EF4-FFF2-40B4-BE49-F238E27FC236}">
                  <a16:creationId xmlns:a16="http://schemas.microsoft.com/office/drawing/2014/main" id="{F94A430A-A8D0-481E-8384-7C75E541B25F}"/>
                </a:ext>
              </a:extLst>
            </p:cNvPr>
            <p:cNvPicPr>
              <a:picLocks noChangeAspect="1"/>
            </p:cNvPicPr>
            <p:nvPr/>
          </p:nvPicPr>
          <p:blipFill>
            <a:blip r:embed="rId12"/>
            <a:stretch>
              <a:fillRect/>
            </a:stretch>
          </p:blipFill>
          <p:spPr>
            <a:xfrm>
              <a:off x="2483890" y="3463667"/>
              <a:ext cx="676555" cy="676551"/>
            </a:xfrm>
            <a:prstGeom prst="rect">
              <a:avLst/>
            </a:prstGeom>
            <a:noFill/>
            <a:ln w="12700" cap="flat">
              <a:noFill/>
              <a:prstDash val="dash"/>
              <a:miter/>
            </a:ln>
          </p:spPr>
        </p:pic>
        <p:pic>
          <p:nvPicPr>
            <p:cNvPr id="63" name="Picture 62" descr="A picture containing object&#10;&#10;Description automatically generated">
              <a:extLst>
                <a:ext uri="{FF2B5EF4-FFF2-40B4-BE49-F238E27FC236}">
                  <a16:creationId xmlns:a16="http://schemas.microsoft.com/office/drawing/2014/main" id="{58EEC017-481F-4876-97A6-8D5F8257CB08}"/>
                </a:ext>
              </a:extLst>
            </p:cNvPr>
            <p:cNvPicPr>
              <a:picLocks noChangeAspect="1"/>
            </p:cNvPicPr>
            <p:nvPr/>
          </p:nvPicPr>
          <p:blipFill>
            <a:blip r:embed="rId13"/>
            <a:stretch>
              <a:fillRect/>
            </a:stretch>
          </p:blipFill>
          <p:spPr>
            <a:xfrm>
              <a:off x="2238580" y="3165413"/>
              <a:ext cx="574770" cy="574770"/>
            </a:xfrm>
            <a:prstGeom prst="rect">
              <a:avLst/>
            </a:prstGeom>
            <a:noFill/>
            <a:ln w="12700" cap="flat">
              <a:noFill/>
              <a:prstDash val="dash"/>
              <a:miter/>
            </a:ln>
          </p:spPr>
        </p:pic>
        <p:pic>
          <p:nvPicPr>
            <p:cNvPr id="64" name="Picture 63">
              <a:extLst>
                <a:ext uri="{FF2B5EF4-FFF2-40B4-BE49-F238E27FC236}">
                  <a16:creationId xmlns:a16="http://schemas.microsoft.com/office/drawing/2014/main" id="{67D4D790-1BFA-459F-BC3B-E7AB98C630E5}"/>
                </a:ext>
              </a:extLst>
            </p:cNvPr>
            <p:cNvPicPr>
              <a:picLocks noChangeAspect="1"/>
            </p:cNvPicPr>
            <p:nvPr/>
          </p:nvPicPr>
          <p:blipFill>
            <a:blip r:embed="rId14"/>
            <a:stretch>
              <a:fillRect/>
            </a:stretch>
          </p:blipFill>
          <p:spPr>
            <a:xfrm>
              <a:off x="2698798" y="3298380"/>
              <a:ext cx="324632" cy="287175"/>
            </a:xfrm>
            <a:prstGeom prst="rect">
              <a:avLst/>
            </a:prstGeom>
          </p:spPr>
        </p:pic>
        <p:pic>
          <p:nvPicPr>
            <p:cNvPr id="68" name="Picture 67" descr="Microsoft Teams app icon">
              <a:extLst>
                <a:ext uri="{FF2B5EF4-FFF2-40B4-BE49-F238E27FC236}">
                  <a16:creationId xmlns:a16="http://schemas.microsoft.com/office/drawing/2014/main" id="{104DE91E-E07F-4FC9-8421-4DBCA6742583}"/>
                </a:ext>
              </a:extLst>
            </p:cNvPr>
            <p:cNvPicPr>
              <a:picLocks noChangeAspect="1"/>
            </p:cNvPicPr>
            <p:nvPr/>
          </p:nvPicPr>
          <p:blipFill>
            <a:blip r:embed="rId15"/>
            <a:stretch>
              <a:fillRect/>
            </a:stretch>
          </p:blipFill>
          <p:spPr>
            <a:xfrm>
              <a:off x="8513200" y="2473487"/>
              <a:ext cx="574770" cy="574770"/>
            </a:xfrm>
            <a:prstGeom prst="rect">
              <a:avLst/>
            </a:prstGeom>
            <a:noFill/>
            <a:ln w="12700" cap="flat">
              <a:noFill/>
              <a:prstDash val="dash"/>
              <a:miter/>
            </a:ln>
          </p:spPr>
        </p:pic>
        <p:pic>
          <p:nvPicPr>
            <p:cNvPr id="69" name="Picture 68" descr="Excel app icon">
              <a:extLst>
                <a:ext uri="{FF2B5EF4-FFF2-40B4-BE49-F238E27FC236}">
                  <a16:creationId xmlns:a16="http://schemas.microsoft.com/office/drawing/2014/main" id="{0AA23E23-A89D-48F0-AE8F-2EB1EA8D0DF0}"/>
                </a:ext>
              </a:extLst>
            </p:cNvPr>
            <p:cNvPicPr>
              <a:picLocks noChangeAspect="1"/>
            </p:cNvPicPr>
            <p:nvPr/>
          </p:nvPicPr>
          <p:blipFill>
            <a:blip r:embed="rId16"/>
            <a:stretch>
              <a:fillRect/>
            </a:stretch>
          </p:blipFill>
          <p:spPr>
            <a:xfrm>
              <a:off x="8035760" y="2127055"/>
              <a:ext cx="574195" cy="574193"/>
            </a:xfrm>
            <a:prstGeom prst="rect">
              <a:avLst/>
            </a:prstGeom>
            <a:noFill/>
            <a:ln w="12700" cap="flat">
              <a:noFill/>
              <a:prstDash val="dash"/>
              <a:miter/>
            </a:ln>
          </p:spPr>
        </p:pic>
        <p:pic>
          <p:nvPicPr>
            <p:cNvPr id="70" name="Picture 69" descr="OneNote app icon">
              <a:extLst>
                <a:ext uri="{FF2B5EF4-FFF2-40B4-BE49-F238E27FC236}">
                  <a16:creationId xmlns:a16="http://schemas.microsoft.com/office/drawing/2014/main" id="{7CDCAD40-4082-4F35-BBF0-592B6338E8CF}"/>
                </a:ext>
              </a:extLst>
            </p:cNvPr>
            <p:cNvPicPr>
              <a:picLocks noChangeAspect="1"/>
            </p:cNvPicPr>
            <p:nvPr/>
          </p:nvPicPr>
          <p:blipFill>
            <a:blip r:embed="rId17"/>
            <a:stretch>
              <a:fillRect/>
            </a:stretch>
          </p:blipFill>
          <p:spPr>
            <a:xfrm>
              <a:off x="8470249" y="2127055"/>
              <a:ext cx="574195" cy="574193"/>
            </a:xfrm>
            <a:prstGeom prst="rect">
              <a:avLst/>
            </a:prstGeom>
            <a:noFill/>
            <a:ln w="12700" cap="flat">
              <a:noFill/>
              <a:prstDash val="dash"/>
              <a:miter/>
            </a:ln>
          </p:spPr>
        </p:pic>
        <p:pic>
          <p:nvPicPr>
            <p:cNvPr id="71" name="Picture 70" descr="PowerPoint app icon">
              <a:extLst>
                <a:ext uri="{FF2B5EF4-FFF2-40B4-BE49-F238E27FC236}">
                  <a16:creationId xmlns:a16="http://schemas.microsoft.com/office/drawing/2014/main" id="{A18FA534-8BE3-4FA2-B933-B51A71B951AE}"/>
                </a:ext>
              </a:extLst>
            </p:cNvPr>
            <p:cNvPicPr>
              <a:picLocks noChangeAspect="1"/>
            </p:cNvPicPr>
            <p:nvPr/>
          </p:nvPicPr>
          <p:blipFill>
            <a:blip r:embed="rId18"/>
            <a:stretch>
              <a:fillRect/>
            </a:stretch>
          </p:blipFill>
          <p:spPr>
            <a:xfrm>
              <a:off x="9282358" y="2127055"/>
              <a:ext cx="574195" cy="574193"/>
            </a:xfrm>
            <a:prstGeom prst="rect">
              <a:avLst/>
            </a:prstGeom>
            <a:noFill/>
            <a:ln w="12700" cap="flat">
              <a:noFill/>
              <a:prstDash val="dash"/>
              <a:miter/>
            </a:ln>
          </p:spPr>
        </p:pic>
        <p:pic>
          <p:nvPicPr>
            <p:cNvPr id="72" name="Picture 71" descr="A close up of a logo&#10;&#10;Description automatically generated">
              <a:extLst>
                <a:ext uri="{FF2B5EF4-FFF2-40B4-BE49-F238E27FC236}">
                  <a16:creationId xmlns:a16="http://schemas.microsoft.com/office/drawing/2014/main" id="{238D942C-25A3-452B-AC84-370E5401868F}"/>
                </a:ext>
              </a:extLst>
            </p:cNvPr>
            <p:cNvPicPr>
              <a:picLocks noChangeAspect="1"/>
            </p:cNvPicPr>
            <p:nvPr/>
          </p:nvPicPr>
          <p:blipFill>
            <a:blip r:embed="rId19"/>
            <a:stretch>
              <a:fillRect/>
            </a:stretch>
          </p:blipFill>
          <p:spPr>
            <a:xfrm>
              <a:off x="8880292" y="2127055"/>
              <a:ext cx="574195" cy="574193"/>
            </a:xfrm>
            <a:prstGeom prst="rect">
              <a:avLst/>
            </a:prstGeom>
            <a:noFill/>
            <a:ln w="12700" cap="flat">
              <a:noFill/>
              <a:prstDash val="dash"/>
              <a:miter/>
            </a:ln>
          </p:spPr>
        </p:pic>
        <p:pic>
          <p:nvPicPr>
            <p:cNvPr id="73" name="Picture 72" descr="A picture containing table&#10;&#10;Description automatically generated">
              <a:extLst>
                <a:ext uri="{FF2B5EF4-FFF2-40B4-BE49-F238E27FC236}">
                  <a16:creationId xmlns:a16="http://schemas.microsoft.com/office/drawing/2014/main" id="{AAD2C82D-70BD-45B2-A2D4-E72D8F99A489}"/>
                </a:ext>
              </a:extLst>
            </p:cNvPr>
            <p:cNvPicPr>
              <a:picLocks noChangeAspect="1"/>
            </p:cNvPicPr>
            <p:nvPr/>
          </p:nvPicPr>
          <p:blipFill>
            <a:blip r:embed="rId20"/>
            <a:stretch>
              <a:fillRect/>
            </a:stretch>
          </p:blipFill>
          <p:spPr>
            <a:xfrm>
              <a:off x="10054712" y="2081454"/>
              <a:ext cx="617357" cy="617357"/>
            </a:xfrm>
            <a:prstGeom prst="rect">
              <a:avLst/>
            </a:prstGeom>
          </p:spPr>
        </p:pic>
        <p:pic>
          <p:nvPicPr>
            <p:cNvPr id="74" name="Picture 73" descr="A close up of a logo&#10;&#10;Description automatically generated">
              <a:extLst>
                <a:ext uri="{FF2B5EF4-FFF2-40B4-BE49-F238E27FC236}">
                  <a16:creationId xmlns:a16="http://schemas.microsoft.com/office/drawing/2014/main" id="{23856099-A754-4299-9A2F-3FFA644B2E66}"/>
                </a:ext>
              </a:extLst>
            </p:cNvPr>
            <p:cNvPicPr>
              <a:picLocks noChangeAspect="1"/>
            </p:cNvPicPr>
            <p:nvPr/>
          </p:nvPicPr>
          <p:blipFill>
            <a:blip r:embed="rId21"/>
            <a:stretch>
              <a:fillRect/>
            </a:stretch>
          </p:blipFill>
          <p:spPr>
            <a:xfrm>
              <a:off x="9643411" y="2083891"/>
              <a:ext cx="617357" cy="617357"/>
            </a:xfrm>
            <a:prstGeom prst="rect">
              <a:avLst/>
            </a:prstGeom>
          </p:spPr>
        </p:pic>
        <p:pic>
          <p:nvPicPr>
            <p:cNvPr id="75" name="Picture 74" descr="A close up of a logo&#10;&#10;Description automatically generated">
              <a:extLst>
                <a:ext uri="{FF2B5EF4-FFF2-40B4-BE49-F238E27FC236}">
                  <a16:creationId xmlns:a16="http://schemas.microsoft.com/office/drawing/2014/main" id="{1FB7455F-CBB1-424F-821C-25F1F09793B3}"/>
                </a:ext>
              </a:extLst>
            </p:cNvPr>
            <p:cNvPicPr>
              <a:picLocks noChangeAspect="1"/>
            </p:cNvPicPr>
            <p:nvPr/>
          </p:nvPicPr>
          <p:blipFill>
            <a:blip r:embed="rId22"/>
            <a:stretch>
              <a:fillRect/>
            </a:stretch>
          </p:blipFill>
          <p:spPr>
            <a:xfrm>
              <a:off x="10533630" y="2094899"/>
              <a:ext cx="617357" cy="617357"/>
            </a:xfrm>
            <a:prstGeom prst="rect">
              <a:avLst/>
            </a:prstGeom>
          </p:spPr>
        </p:pic>
        <p:pic>
          <p:nvPicPr>
            <p:cNvPr id="77" name="Picture 76">
              <a:extLst>
                <a:ext uri="{FF2B5EF4-FFF2-40B4-BE49-F238E27FC236}">
                  <a16:creationId xmlns:a16="http://schemas.microsoft.com/office/drawing/2014/main" id="{FA2E528C-5590-43D4-99AA-EE1633B3F587}"/>
                </a:ext>
              </a:extLst>
            </p:cNvPr>
            <p:cNvPicPr>
              <a:picLocks noChangeAspect="1"/>
            </p:cNvPicPr>
            <p:nvPr/>
          </p:nvPicPr>
          <p:blipFill>
            <a:blip r:embed="rId23"/>
            <a:stretch>
              <a:fillRect/>
            </a:stretch>
          </p:blipFill>
          <p:spPr>
            <a:xfrm>
              <a:off x="2822191" y="2937624"/>
              <a:ext cx="367364" cy="321442"/>
            </a:xfrm>
            <a:prstGeom prst="rect">
              <a:avLst/>
            </a:prstGeom>
          </p:spPr>
        </p:pic>
        <p:pic>
          <p:nvPicPr>
            <p:cNvPr id="79" name="Picture 78" descr="Logo&#10;&#10;Description automatically generated">
              <a:extLst>
                <a:ext uri="{FF2B5EF4-FFF2-40B4-BE49-F238E27FC236}">
                  <a16:creationId xmlns:a16="http://schemas.microsoft.com/office/drawing/2014/main" id="{6DC2A0AD-8ABB-4759-8862-82695D3C803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80" name="Picture 2" descr="Shape&#10;&#10;Description automatically generated">
              <a:extLst>
                <a:ext uri="{FF2B5EF4-FFF2-40B4-BE49-F238E27FC236}">
                  <a16:creationId xmlns:a16="http://schemas.microsoft.com/office/drawing/2014/main" id="{DAA4DD07-9D88-4FC3-963F-5C96F325D89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4" name="Picture 3" descr="Logo for Insights">
              <a:extLst>
                <a:ext uri="{FF2B5EF4-FFF2-40B4-BE49-F238E27FC236}">
                  <a16:creationId xmlns:a16="http://schemas.microsoft.com/office/drawing/2014/main" id="{4888A160-8C67-41AB-8B48-9CCACA43AB1B}"/>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1026" name="Picture 2">
              <a:extLst>
                <a:ext uri="{FF2B5EF4-FFF2-40B4-BE49-F238E27FC236}">
                  <a16:creationId xmlns:a16="http://schemas.microsoft.com/office/drawing/2014/main" id="{6E955DCB-14E6-4E7E-8A32-B1BE33B0D7B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va Goals icon">
              <a:extLst>
                <a:ext uri="{FF2B5EF4-FFF2-40B4-BE49-F238E27FC236}">
                  <a16:creationId xmlns:a16="http://schemas.microsoft.com/office/drawing/2014/main" id="{1ADE6DDA-84A3-AF66-F0E9-6EBEE82379CC}"/>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12" name="Picture 11" descr="Logo for Insights">
              <a:extLst>
                <a:ext uri="{FF2B5EF4-FFF2-40B4-BE49-F238E27FC236}">
                  <a16:creationId xmlns:a16="http://schemas.microsoft.com/office/drawing/2014/main" id="{08C27683-5692-FDD1-5349-5BF3E170B47B}"/>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36" name="Object 35">
              <a:extLst>
                <a:ext uri="{FF2B5EF4-FFF2-40B4-BE49-F238E27FC236}">
                  <a16:creationId xmlns:a16="http://schemas.microsoft.com/office/drawing/2014/main" id="{AE19036D-9F7E-72A1-873F-E5D479EE27C2}"/>
                </a:ext>
              </a:extLst>
            </p:cNvPr>
            <p:cNvGraphicFramePr>
              <a:graphicFrameLocks noChangeAspect="1"/>
            </p:cNvGraphicFramePr>
            <p:nvPr>
              <p:extLst>
                <p:ext uri="{D42A27DB-BD31-4B8C-83A1-F6EECF244321}">
                  <p14:modId xmlns:p14="http://schemas.microsoft.com/office/powerpoint/2010/main" val="3215192868"/>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9" imgW="304355" imgH="304467" progId="AcroExch.Document.DC">
                    <p:embed/>
                  </p:oleObj>
                </mc:Choice>
                <mc:Fallback>
                  <p:oleObj name="Acrobat Document" r:id="rId29" imgW="304355" imgH="304467" progId="AcroExch.Document.DC">
                    <p:embed/>
                    <p:pic>
                      <p:nvPicPr>
                        <p:cNvPr id="36" name="Object 35">
                          <a:extLst>
                            <a:ext uri="{FF2B5EF4-FFF2-40B4-BE49-F238E27FC236}">
                              <a16:creationId xmlns:a16="http://schemas.microsoft.com/office/drawing/2014/main" id="{AE19036D-9F7E-72A1-873F-E5D479EE27C2}"/>
                            </a:ext>
                          </a:extLst>
                        </p:cNvPr>
                        <p:cNvPicPr/>
                        <p:nvPr/>
                      </p:nvPicPr>
                      <p:blipFill>
                        <a:blip r:embed="rId30"/>
                        <a:stretch>
                          <a:fillRect/>
                        </a:stretch>
                      </p:blipFill>
                      <p:spPr>
                        <a:xfrm>
                          <a:off x="2748499" y="3949906"/>
                          <a:ext cx="375863" cy="375863"/>
                        </a:xfrm>
                        <a:prstGeom prst="rect">
                          <a:avLst/>
                        </a:prstGeom>
                      </p:spPr>
                    </p:pic>
                  </p:oleObj>
                </mc:Fallback>
              </mc:AlternateContent>
            </a:graphicData>
          </a:graphic>
        </p:graphicFrame>
        <p:pic>
          <p:nvPicPr>
            <p:cNvPr id="14" name="Picture 13" descr="Copilot icon">
              <a:extLst>
                <a:ext uri="{FF2B5EF4-FFF2-40B4-BE49-F238E27FC236}">
                  <a16:creationId xmlns:a16="http://schemas.microsoft.com/office/drawing/2014/main" id="{5DF68ED6-9C7C-5460-25DC-6968C56EA6A6}"/>
                </a:ext>
              </a:extLst>
            </p:cNvPr>
            <p:cNvPicPr>
              <a:picLocks noChangeAspect="1"/>
            </p:cNvPicPr>
            <p:nvPr/>
          </p:nvPicPr>
          <p:blipFill>
            <a:blip r:embed="rId8"/>
            <a:stretch>
              <a:fillRect/>
            </a:stretch>
          </p:blipFill>
          <p:spPr>
            <a:xfrm>
              <a:off x="8791284" y="2920960"/>
              <a:ext cx="283518" cy="311560"/>
            </a:xfrm>
            <a:prstGeom prst="rect">
              <a:avLst/>
            </a:prstGeom>
          </p:spPr>
        </p:pic>
        <p:pic>
          <p:nvPicPr>
            <p:cNvPr id="17" name="Picture 2">
              <a:extLst>
                <a:ext uri="{FF2B5EF4-FFF2-40B4-BE49-F238E27FC236}">
                  <a16:creationId xmlns:a16="http://schemas.microsoft.com/office/drawing/2014/main" id="{567D6778-4C1E-21F3-FF3A-C909DB90A4FC}"/>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914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250"/>
                                        <p:tgtEl>
                                          <p:spTgt spid="92"/>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250"/>
                                        <p:tgtEl>
                                          <p:spTgt spid="8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250"/>
                                        <p:tgtEl>
                                          <p:spTgt spid="89"/>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fade">
                                      <p:cBhvr>
                                        <p:cTn id="26" dur="250"/>
                                        <p:tgtEl>
                                          <p:spTgt spid="9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250"/>
                                        <p:tgtEl>
                                          <p:spTgt spid="91"/>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250"/>
                                        <p:tgtEl>
                                          <p:spTgt spid="85"/>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250"/>
                                        <p:tgtEl>
                                          <p:spTgt spid="86"/>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250"/>
                                        <p:tgtEl>
                                          <p:spTgt spid="93"/>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250"/>
                                        <p:tgtEl>
                                          <p:spTgt spid="94"/>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fade">
                                      <p:cBhvr>
                                        <p:cTn id="50" dur="250"/>
                                        <p:tgtEl>
                                          <p:spTgt spid="95"/>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250"/>
                                        <p:tgtEl>
                                          <p:spTgt spid="96"/>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250"/>
                                        <p:tgtEl>
                                          <p:spTgt spid="98"/>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250"/>
                                        <p:tgtEl>
                                          <p:spTgt spid="88"/>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127"/>
                                        </p:tgtEl>
                                        <p:attrNameLst>
                                          <p:attrName>style.visibility</p:attrName>
                                        </p:attrNameLst>
                                      </p:cBhvr>
                                      <p:to>
                                        <p:strVal val="visible"/>
                                      </p:to>
                                    </p:set>
                                    <p:animEffect transition="in" filter="fade">
                                      <p:cBhvr>
                                        <p:cTn id="70" dur="250"/>
                                        <p:tgtEl>
                                          <p:spTgt spid="1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32"/>
                                        </p:tgtEl>
                                        <p:attrNameLst>
                                          <p:attrName>style.visibility</p:attrName>
                                        </p:attrNameLst>
                                      </p:cBhvr>
                                      <p:to>
                                        <p:strVal val="visible"/>
                                      </p:to>
                                    </p:set>
                                    <p:animEffect transition="in" filter="fade">
                                      <p:cBhvr>
                                        <p:cTn id="9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12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8AD9D9E7-454F-4E13-924B-3B1EAE0A5D8E}"/>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56" name="TextBox 55">
            <a:extLst>
              <a:ext uri="{FF2B5EF4-FFF2-40B4-BE49-F238E27FC236}">
                <a16:creationId xmlns:a16="http://schemas.microsoft.com/office/drawing/2014/main" id="{D5C5DE26-6EE1-4B85-AD9D-10D8BFDFDAA0}"/>
              </a:ext>
              <a:ext uri="{C183D7F6-B498-43B3-948B-1728B52AA6E4}">
                <adec:decorative xmlns:adec="http://schemas.microsoft.com/office/drawing/2017/decorative" val="1"/>
              </a:ext>
            </a:extLst>
          </p:cNvPr>
          <p:cNvSpPr txBox="1"/>
          <p:nvPr/>
        </p:nvSpPr>
        <p:spPr>
          <a:xfrm>
            <a:off x="1897835" y="3386122"/>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187" name="TextBox 186">
            <a:extLst>
              <a:ext uri="{FF2B5EF4-FFF2-40B4-BE49-F238E27FC236}">
                <a16:creationId xmlns:a16="http://schemas.microsoft.com/office/drawing/2014/main" id="{19C19C47-428A-4DF2-859C-07D1315B2E72}"/>
              </a:ext>
              <a:ext uri="{C183D7F6-B498-43B3-948B-1728B52AA6E4}">
                <adec:decorative xmlns:adec="http://schemas.microsoft.com/office/drawing/2017/decorative" val="1"/>
              </a:ext>
            </a:extLst>
          </p:cNvPr>
          <p:cNvSpPr txBox="1"/>
          <p:nvPr/>
        </p:nvSpPr>
        <p:spPr>
          <a:xfrm>
            <a:off x="2036293" y="3372786"/>
            <a:ext cx="88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666D61A1-E532-4E6F-818C-B6E9B1A255F9}"/>
              </a:ext>
              <a:ext uri="{C183D7F6-B498-43B3-948B-1728B52AA6E4}">
                <adec:decorative xmlns:adec="http://schemas.microsoft.com/office/drawing/2017/decorative" val="1"/>
              </a:ext>
            </a:extLst>
          </p:cNvPr>
          <p:cNvSpPr txBox="1"/>
          <p:nvPr/>
        </p:nvSpPr>
        <p:spPr>
          <a:xfrm>
            <a:off x="2036293" y="3359908"/>
            <a:ext cx="95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239" name="Speech Bubble: Rectangle 238">
            <a:extLst>
              <a:ext uri="{FF2B5EF4-FFF2-40B4-BE49-F238E27FC236}">
                <a16:creationId xmlns:a16="http://schemas.microsoft.com/office/drawing/2014/main" id="{F09208A1-68AB-41A1-B610-AEF548D99AC6}"/>
              </a:ext>
            </a:extLst>
          </p:cNvPr>
          <p:cNvSpPr/>
          <p:nvPr/>
        </p:nvSpPr>
        <p:spPr>
          <a:xfrm flipH="1">
            <a:off x="1596100" y="4043323"/>
            <a:ext cx="3118537" cy="939309"/>
          </a:xfrm>
          <a:prstGeom prst="wedgeRectCallout">
            <a:avLst>
              <a:gd name="adj1" fmla="val 22088"/>
              <a:gd name="adj2" fmla="val -8402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32597" rtl="0" eaLnBrk="1" fontAlgn="auto" latinLnBrk="0" hangingPunct="1">
              <a:lnSpc>
                <a:spcPct val="110000"/>
              </a:lnSpc>
              <a:spcBef>
                <a:spcPts val="0"/>
              </a:spcBef>
              <a:spcAft>
                <a:spcPts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Light" panose="020F0302020204030204"/>
                <a:ea typeface="+mn-ea"/>
                <a:cs typeface="+mn-cs"/>
              </a:rPr>
              <a:t>Team</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A group of individuals, with </a:t>
            </a:r>
            <a:r>
              <a:rPr kumimoji="0" lang="en-AU" sz="1428" b="0" i="0" u="sng" strike="noStrike" kern="1200" cap="none" spc="0" normalizeH="0" baseline="0" noProof="0">
                <a:ln>
                  <a:noFill/>
                </a:ln>
                <a:solidFill>
                  <a:prstClr val="black"/>
                </a:solidFill>
                <a:effectLst/>
                <a:uLnTx/>
                <a:uFillTx/>
                <a:latin typeface="Calibri Light" panose="020F0302020204030204"/>
                <a:ea typeface="+mn-ea"/>
                <a:cs typeface="+mn-cs"/>
              </a:rPr>
              <a:t>interdependent activities</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that work together towards a </a:t>
            </a:r>
            <a:r>
              <a:rPr kumimoji="0" lang="en-AU" sz="1428" b="0" i="0" u="sng" strike="noStrike" kern="1200" cap="none" spc="0" normalizeH="0" baseline="0" noProof="0">
                <a:ln>
                  <a:noFill/>
                </a:ln>
                <a:solidFill>
                  <a:prstClr val="black"/>
                </a:solidFill>
                <a:effectLst/>
                <a:uLnTx/>
                <a:uFillTx/>
                <a:latin typeface="Calibri Light" panose="020F0302020204030204"/>
                <a:ea typeface="+mn-ea"/>
                <a:cs typeface="+mn-cs"/>
              </a:rPr>
              <a:t>common goal</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a:t>
            </a:r>
          </a:p>
        </p:txBody>
      </p:sp>
      <p:sp>
        <p:nvSpPr>
          <p:cNvPr id="126" name="Rectangle: Rounded Corners 125" descr="Linked In and Viva Learned">
            <a:extLst>
              <a:ext uri="{FF2B5EF4-FFF2-40B4-BE49-F238E27FC236}">
                <a16:creationId xmlns:a16="http://schemas.microsoft.com/office/drawing/2014/main" id="{BBEC3123-857A-4C6B-934C-0592F6C10F96}"/>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127" name="Group 126">
            <a:extLst>
              <a:ext uri="{FF2B5EF4-FFF2-40B4-BE49-F238E27FC236}">
                <a16:creationId xmlns:a16="http://schemas.microsoft.com/office/drawing/2014/main" id="{59393E4A-69E6-4E78-94C5-866065D3E60A}"/>
              </a:ext>
            </a:extLst>
          </p:cNvPr>
          <p:cNvGrpSpPr/>
          <p:nvPr/>
        </p:nvGrpSpPr>
        <p:grpSpPr>
          <a:xfrm>
            <a:off x="6721312" y="62825"/>
            <a:ext cx="484462" cy="212019"/>
            <a:chOff x="7936392" y="1002210"/>
            <a:chExt cx="764489" cy="334570"/>
          </a:xfrm>
        </p:grpSpPr>
        <p:pic>
          <p:nvPicPr>
            <p:cNvPr id="151" name="Picture 2" descr="See the source image">
              <a:extLst>
                <a:ext uri="{FF2B5EF4-FFF2-40B4-BE49-F238E27FC236}">
                  <a16:creationId xmlns:a16="http://schemas.microsoft.com/office/drawing/2014/main" id="{E80E347E-7516-46FB-94F0-3FB23929C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descr="Logo for Viva Learning">
              <a:extLst>
                <a:ext uri="{FF2B5EF4-FFF2-40B4-BE49-F238E27FC236}">
                  <a16:creationId xmlns:a16="http://schemas.microsoft.com/office/drawing/2014/main" id="{8010D35E-E4F5-4BF9-95C9-2B49768DF8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48" name="Oval 47" descr="Icon symbolising a Individual">
            <a:extLst>
              <a:ext uri="{FF2B5EF4-FFF2-40B4-BE49-F238E27FC236}">
                <a16:creationId xmlns:a16="http://schemas.microsoft.com/office/drawing/2014/main" id="{B50CCAA0-251D-52DE-759A-D67ABABEA262}"/>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8BE8217F-0983-B3F4-5788-2436C71B3C16}"/>
              </a:ext>
              <a:ext uri="{C183D7F6-B498-43B3-948B-1728B52AA6E4}">
                <adec:decorative xmlns:adec="http://schemas.microsoft.com/office/drawing/2017/decorative" val="1"/>
              </a:ext>
            </a:extLst>
          </p:cNvPr>
          <p:cNvSpPr/>
          <p:nvPr/>
        </p:nvSpPr>
        <p:spPr>
          <a:xfrm>
            <a:off x="4628263" y="53655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51" name="Rectangle: Rounded Corners 50">
            <a:extLst>
              <a:ext uri="{FF2B5EF4-FFF2-40B4-BE49-F238E27FC236}">
                <a16:creationId xmlns:a16="http://schemas.microsoft.com/office/drawing/2014/main" id="{2F9DB8BE-D74E-D21A-7EA2-E571EC62A696}"/>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sp>
        <p:nvSpPr>
          <p:cNvPr id="52" name="Rectangle: Rounded Corners 51">
            <a:extLst>
              <a:ext uri="{FF2B5EF4-FFF2-40B4-BE49-F238E27FC236}">
                <a16:creationId xmlns:a16="http://schemas.microsoft.com/office/drawing/2014/main" id="{A9AA8446-EC92-28A5-C225-65A84C6148ED}"/>
              </a:ext>
              <a:ext uri="{C183D7F6-B498-43B3-948B-1728B52AA6E4}">
                <adec:decorative xmlns:adec="http://schemas.microsoft.com/office/drawing/2017/decorative" val="1"/>
              </a:ext>
            </a:extLst>
          </p:cNvPr>
          <p:cNvSpPr/>
          <p:nvPr/>
        </p:nvSpPr>
        <p:spPr>
          <a:xfrm>
            <a:off x="4453492" y="140632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sp>
        <p:nvSpPr>
          <p:cNvPr id="53" name="Rectangle: Rounded Corners 52">
            <a:extLst>
              <a:ext uri="{FF2B5EF4-FFF2-40B4-BE49-F238E27FC236}">
                <a16:creationId xmlns:a16="http://schemas.microsoft.com/office/drawing/2014/main" id="{9DADBED2-706D-6FAB-3142-4E528357C981}"/>
              </a:ext>
              <a:ext uri="{C183D7F6-B498-43B3-948B-1728B52AA6E4}">
                <adec:decorative xmlns:adec="http://schemas.microsoft.com/office/drawing/2017/decorative" val="1"/>
              </a:ext>
            </a:extLst>
          </p:cNvPr>
          <p:cNvSpPr/>
          <p:nvPr/>
        </p:nvSpPr>
        <p:spPr>
          <a:xfrm>
            <a:off x="6803546"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54" name="Rectangle: Rounded Corners 53">
            <a:extLst>
              <a:ext uri="{FF2B5EF4-FFF2-40B4-BE49-F238E27FC236}">
                <a16:creationId xmlns:a16="http://schemas.microsoft.com/office/drawing/2014/main" id="{7CB1F0D1-0D0F-CC0F-4651-A06110BD52DF}"/>
              </a:ext>
              <a:ext uri="{C183D7F6-B498-43B3-948B-1728B52AA6E4}">
                <adec:decorative xmlns:adec="http://schemas.microsoft.com/office/drawing/2017/decorative" val="1"/>
              </a:ext>
            </a:extLst>
          </p:cNvPr>
          <p:cNvSpPr/>
          <p:nvPr/>
        </p:nvSpPr>
        <p:spPr>
          <a:xfrm>
            <a:off x="4425186" y="118657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58" name="Rectangle: Rounded Corners 57">
            <a:extLst>
              <a:ext uri="{FF2B5EF4-FFF2-40B4-BE49-F238E27FC236}">
                <a16:creationId xmlns:a16="http://schemas.microsoft.com/office/drawing/2014/main" id="{D9846547-8AA2-D2E2-B2B3-84EB3CC579BD}"/>
              </a:ext>
              <a:ext uri="{C183D7F6-B498-43B3-948B-1728B52AA6E4}">
                <adec:decorative xmlns:adec="http://schemas.microsoft.com/office/drawing/2017/decorative" val="1"/>
              </a:ext>
            </a:extLst>
          </p:cNvPr>
          <p:cNvSpPr/>
          <p:nvPr/>
        </p:nvSpPr>
        <p:spPr>
          <a:xfrm>
            <a:off x="4433391" y="966828"/>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59" name="Rectangle: Rounded Corners 58">
            <a:extLst>
              <a:ext uri="{FF2B5EF4-FFF2-40B4-BE49-F238E27FC236}">
                <a16:creationId xmlns:a16="http://schemas.microsoft.com/office/drawing/2014/main" id="{7F6C8EE8-CD6A-C0D9-1E9F-750A8E349B3D}"/>
              </a:ext>
              <a:ext uri="{C183D7F6-B498-43B3-948B-1728B52AA6E4}">
                <adec:decorative xmlns:adec="http://schemas.microsoft.com/office/drawing/2017/decorative" val="1"/>
              </a:ext>
            </a:extLst>
          </p:cNvPr>
          <p:cNvSpPr/>
          <p:nvPr/>
        </p:nvSpPr>
        <p:spPr>
          <a:xfrm>
            <a:off x="4513976" y="747082"/>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60" name="Rectangle: Rounded Corners 59">
            <a:extLst>
              <a:ext uri="{FF2B5EF4-FFF2-40B4-BE49-F238E27FC236}">
                <a16:creationId xmlns:a16="http://schemas.microsoft.com/office/drawing/2014/main" id="{750F24A6-6B77-8908-D06D-DC4F6394DE97}"/>
              </a:ext>
              <a:ext uri="{C183D7F6-B498-43B3-948B-1728B52AA6E4}">
                <adec:decorative xmlns:adec="http://schemas.microsoft.com/office/drawing/2017/decorative" val="1"/>
              </a:ext>
            </a:extLst>
          </p:cNvPr>
          <p:cNvSpPr/>
          <p:nvPr/>
        </p:nvSpPr>
        <p:spPr>
          <a:xfrm>
            <a:off x="4736737" y="162606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61" name="Rectangle: Rounded Corners 60">
            <a:extLst>
              <a:ext uri="{FF2B5EF4-FFF2-40B4-BE49-F238E27FC236}">
                <a16:creationId xmlns:a16="http://schemas.microsoft.com/office/drawing/2014/main" id="{09E597CF-2275-4FC5-7A6F-19423B65D825}"/>
              </a:ext>
              <a:ext uri="{C183D7F6-B498-43B3-948B-1728B52AA6E4}">
                <adec:decorative xmlns:adec="http://schemas.microsoft.com/office/drawing/2017/decorative" val="1"/>
              </a:ext>
            </a:extLst>
          </p:cNvPr>
          <p:cNvSpPr/>
          <p:nvPr/>
        </p:nvSpPr>
        <p:spPr>
          <a:xfrm>
            <a:off x="6570042"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62" name="Rectangle: Rounded Corners 61">
            <a:extLst>
              <a:ext uri="{FF2B5EF4-FFF2-40B4-BE49-F238E27FC236}">
                <a16:creationId xmlns:a16="http://schemas.microsoft.com/office/drawing/2014/main" id="{9A7D02B6-916F-5378-1034-9672010FAE23}"/>
              </a:ext>
              <a:ext uri="{C183D7F6-B498-43B3-948B-1728B52AA6E4}">
                <adec:decorative xmlns:adec="http://schemas.microsoft.com/office/drawing/2017/decorative" val="1"/>
              </a:ext>
            </a:extLst>
          </p:cNvPr>
          <p:cNvSpPr/>
          <p:nvPr/>
        </p:nvSpPr>
        <p:spPr>
          <a:xfrm>
            <a:off x="6865091" y="52065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10261509-5AA6-F834-4785-FC209DD96B01}"/>
              </a:ext>
              <a:ext uri="{C183D7F6-B498-43B3-948B-1728B52AA6E4}">
                <adec:decorative xmlns:adec="http://schemas.microsoft.com/office/drawing/2017/decorative" val="1"/>
              </a:ext>
            </a:extLst>
          </p:cNvPr>
          <p:cNvSpPr/>
          <p:nvPr/>
        </p:nvSpPr>
        <p:spPr>
          <a:xfrm>
            <a:off x="7008908" y="743294"/>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64" name="Rectangle: Rounded Corners 63">
            <a:extLst>
              <a:ext uri="{FF2B5EF4-FFF2-40B4-BE49-F238E27FC236}">
                <a16:creationId xmlns:a16="http://schemas.microsoft.com/office/drawing/2014/main" id="{B46F4940-F52F-3BE2-FB62-D68BE7BCC725}"/>
              </a:ext>
              <a:ext uri="{C183D7F6-B498-43B3-948B-1728B52AA6E4}">
                <adec:decorative xmlns:adec="http://schemas.microsoft.com/office/drawing/2017/decorative" val="1"/>
              </a:ext>
            </a:extLst>
          </p:cNvPr>
          <p:cNvSpPr/>
          <p:nvPr/>
        </p:nvSpPr>
        <p:spPr>
          <a:xfrm>
            <a:off x="7086128" y="966828"/>
            <a:ext cx="1183446"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65" name="Rectangle: Rounded Corners 64">
            <a:extLst>
              <a:ext uri="{FF2B5EF4-FFF2-40B4-BE49-F238E27FC236}">
                <a16:creationId xmlns:a16="http://schemas.microsoft.com/office/drawing/2014/main" id="{CC741040-CF67-A4AD-849F-9076CE65D901}"/>
              </a:ext>
              <a:ext uri="{C183D7F6-B498-43B3-948B-1728B52AA6E4}">
                <adec:decorative xmlns:adec="http://schemas.microsoft.com/office/drawing/2017/decorative" val="1"/>
              </a:ext>
            </a:extLst>
          </p:cNvPr>
          <p:cNvSpPr/>
          <p:nvPr/>
        </p:nvSpPr>
        <p:spPr>
          <a:xfrm>
            <a:off x="7038746" y="119262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66" name="Rectangle: Rounded Corners 65">
            <a:extLst>
              <a:ext uri="{FF2B5EF4-FFF2-40B4-BE49-F238E27FC236}">
                <a16:creationId xmlns:a16="http://schemas.microsoft.com/office/drawing/2014/main" id="{C94638BD-4FBE-3ECA-C91E-BCF524F34F96}"/>
              </a:ext>
              <a:ext uri="{C183D7F6-B498-43B3-948B-1728B52AA6E4}">
                <adec:decorative xmlns:adec="http://schemas.microsoft.com/office/drawing/2017/decorative" val="1"/>
              </a:ext>
            </a:extLst>
          </p:cNvPr>
          <p:cNvSpPr/>
          <p:nvPr/>
        </p:nvSpPr>
        <p:spPr>
          <a:xfrm>
            <a:off x="6948424" y="1403285"/>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pic>
        <p:nvPicPr>
          <p:cNvPr id="67" name="Graphic 66" descr="User">
            <a:extLst>
              <a:ext uri="{FF2B5EF4-FFF2-40B4-BE49-F238E27FC236}">
                <a16:creationId xmlns:a16="http://schemas.microsoft.com/office/drawing/2014/main" id="{916BF610-1080-DCA5-2EE8-99FB19938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8173" y="775820"/>
            <a:ext cx="620909" cy="620911"/>
          </a:xfrm>
          <a:prstGeom prst="rect">
            <a:avLst/>
          </a:prstGeom>
        </p:spPr>
      </p:pic>
      <p:sp>
        <p:nvSpPr>
          <p:cNvPr id="69" name="Oval 68">
            <a:extLst>
              <a:ext uri="{FF2B5EF4-FFF2-40B4-BE49-F238E27FC236}">
                <a16:creationId xmlns:a16="http://schemas.microsoft.com/office/drawing/2014/main" id="{3F1953F7-064F-489C-1057-EEB50F366F70}"/>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00"/>
          </a:p>
        </p:txBody>
      </p:sp>
      <p:pic>
        <p:nvPicPr>
          <p:cNvPr id="70" name="Picture 69" descr="Copilot icon">
            <a:extLst>
              <a:ext uri="{FF2B5EF4-FFF2-40B4-BE49-F238E27FC236}">
                <a16:creationId xmlns:a16="http://schemas.microsoft.com/office/drawing/2014/main" id="{14B4CA8A-EC36-5611-0753-3AA153F6F575}"/>
              </a:ext>
            </a:extLst>
          </p:cNvPr>
          <p:cNvPicPr>
            <a:picLocks noChangeAspect="1"/>
          </p:cNvPicPr>
          <p:nvPr/>
        </p:nvPicPr>
        <p:blipFill>
          <a:blip r:embed="rId7"/>
          <a:stretch>
            <a:fillRect/>
          </a:stretch>
        </p:blipFill>
        <p:spPr>
          <a:xfrm>
            <a:off x="6128715" y="1455990"/>
            <a:ext cx="231193" cy="254059"/>
          </a:xfrm>
          <a:prstGeom prst="rect">
            <a:avLst/>
          </a:prstGeom>
        </p:spPr>
      </p:pic>
      <p:grpSp>
        <p:nvGrpSpPr>
          <p:cNvPr id="137" name="Group 136">
            <a:extLst>
              <a:ext uri="{FF2B5EF4-FFF2-40B4-BE49-F238E27FC236}">
                <a16:creationId xmlns:a16="http://schemas.microsoft.com/office/drawing/2014/main" id="{998B1E06-2AF7-8238-C586-F2244FA21956}"/>
              </a:ext>
            </a:extLst>
          </p:cNvPr>
          <p:cNvGrpSpPr/>
          <p:nvPr/>
        </p:nvGrpSpPr>
        <p:grpSpPr>
          <a:xfrm>
            <a:off x="1815636" y="2092465"/>
            <a:ext cx="1250066" cy="1250066"/>
            <a:chOff x="1815636" y="2092465"/>
            <a:chExt cx="1250066" cy="1250066"/>
          </a:xfrm>
        </p:grpSpPr>
        <p:sp>
          <p:nvSpPr>
            <p:cNvPr id="55" name="Oval 54">
              <a:extLst>
                <a:ext uri="{FF2B5EF4-FFF2-40B4-BE49-F238E27FC236}">
                  <a16:creationId xmlns:a16="http://schemas.microsoft.com/office/drawing/2014/main" id="{577694F2-03C0-4442-A93A-8B77153A4938}"/>
                </a:ext>
              </a:extLst>
            </p:cNvPr>
            <p:cNvSpPr/>
            <p:nvPr/>
          </p:nvSpPr>
          <p:spPr>
            <a:xfrm>
              <a:off x="1815636" y="2092465"/>
              <a:ext cx="1250066" cy="125006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36" name="Graphic 135" descr="Users">
              <a:extLst>
                <a:ext uri="{FF2B5EF4-FFF2-40B4-BE49-F238E27FC236}">
                  <a16:creationId xmlns:a16="http://schemas.microsoft.com/office/drawing/2014/main" id="{6863CE69-6DEE-7BA8-2494-19B0E50F70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3287" y="2340116"/>
              <a:ext cx="754765" cy="754764"/>
            </a:xfrm>
            <a:prstGeom prst="rect">
              <a:avLst/>
            </a:prstGeom>
          </p:spPr>
        </p:pic>
      </p:grpSp>
      <p:grpSp>
        <p:nvGrpSpPr>
          <p:cNvPr id="2" name="Group 1">
            <a:extLst>
              <a:ext uri="{FF2B5EF4-FFF2-40B4-BE49-F238E27FC236}">
                <a16:creationId xmlns:a16="http://schemas.microsoft.com/office/drawing/2014/main" id="{9C01D456-AA69-E86A-53AD-7DAC6038736F}"/>
              </a:ext>
            </a:extLst>
          </p:cNvPr>
          <p:cNvGrpSpPr/>
          <p:nvPr/>
        </p:nvGrpSpPr>
        <p:grpSpPr>
          <a:xfrm>
            <a:off x="3830472" y="154676"/>
            <a:ext cx="5832143" cy="1756011"/>
            <a:chOff x="2238580" y="2081454"/>
            <a:chExt cx="8912407" cy="2721591"/>
          </a:xfrm>
        </p:grpSpPr>
        <p:pic>
          <p:nvPicPr>
            <p:cNvPr id="3" name="Picture 2" descr="A close up of a logo&#10;&#10;Description automatically generated">
              <a:extLst>
                <a:ext uri="{FF2B5EF4-FFF2-40B4-BE49-F238E27FC236}">
                  <a16:creationId xmlns:a16="http://schemas.microsoft.com/office/drawing/2014/main" id="{7446E6BE-F4D3-B1A6-C569-BA1CD64C3B3F}"/>
                </a:ext>
              </a:extLst>
            </p:cNvPr>
            <p:cNvPicPr>
              <a:picLocks noChangeAspect="1"/>
            </p:cNvPicPr>
            <p:nvPr/>
          </p:nvPicPr>
          <p:blipFill>
            <a:blip r:embed="rId10"/>
            <a:stretch>
              <a:fillRect/>
            </a:stretch>
          </p:blipFill>
          <p:spPr>
            <a:xfrm>
              <a:off x="2993169" y="4183210"/>
              <a:ext cx="574770" cy="574770"/>
            </a:xfrm>
            <a:prstGeom prst="rect">
              <a:avLst/>
            </a:prstGeom>
            <a:noFill/>
            <a:ln w="12700" cap="flat">
              <a:noFill/>
              <a:prstDash val="dash"/>
              <a:miter/>
            </a:ln>
          </p:spPr>
        </p:pic>
        <p:pic>
          <p:nvPicPr>
            <p:cNvPr id="4" name="Picture 3" descr="A picture containing businesscard, text&#10;&#10;Description automatically generated">
              <a:extLst>
                <a:ext uri="{FF2B5EF4-FFF2-40B4-BE49-F238E27FC236}">
                  <a16:creationId xmlns:a16="http://schemas.microsoft.com/office/drawing/2014/main" id="{9941B4F5-BA63-141C-988E-E7A7F3EBF9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5" name="Picture 4" descr="A close up of a logo&#10;&#10;Description automatically generated">
              <a:extLst>
                <a:ext uri="{FF2B5EF4-FFF2-40B4-BE49-F238E27FC236}">
                  <a16:creationId xmlns:a16="http://schemas.microsoft.com/office/drawing/2014/main" id="{5F6E44B3-1FB6-4310-4A94-D5AF3884915B}"/>
                </a:ext>
              </a:extLst>
            </p:cNvPr>
            <p:cNvPicPr>
              <a:picLocks noChangeAspect="1"/>
            </p:cNvPicPr>
            <p:nvPr/>
          </p:nvPicPr>
          <p:blipFill>
            <a:blip r:embed="rId12"/>
            <a:stretch>
              <a:fillRect/>
            </a:stretch>
          </p:blipFill>
          <p:spPr>
            <a:xfrm>
              <a:off x="2483890" y="3463667"/>
              <a:ext cx="676555" cy="676551"/>
            </a:xfrm>
            <a:prstGeom prst="rect">
              <a:avLst/>
            </a:prstGeom>
            <a:noFill/>
            <a:ln w="12700" cap="flat">
              <a:noFill/>
              <a:prstDash val="dash"/>
              <a:miter/>
            </a:ln>
          </p:spPr>
        </p:pic>
        <p:pic>
          <p:nvPicPr>
            <p:cNvPr id="6" name="Picture 5" descr="A picture containing object&#10;&#10;Description automatically generated">
              <a:extLst>
                <a:ext uri="{FF2B5EF4-FFF2-40B4-BE49-F238E27FC236}">
                  <a16:creationId xmlns:a16="http://schemas.microsoft.com/office/drawing/2014/main" id="{A18BFCA6-E9A1-8C18-C59E-126C779B8A57}"/>
                </a:ext>
              </a:extLst>
            </p:cNvPr>
            <p:cNvPicPr>
              <a:picLocks noChangeAspect="1"/>
            </p:cNvPicPr>
            <p:nvPr/>
          </p:nvPicPr>
          <p:blipFill>
            <a:blip r:embed="rId13"/>
            <a:stretch>
              <a:fillRect/>
            </a:stretch>
          </p:blipFill>
          <p:spPr>
            <a:xfrm>
              <a:off x="2238580" y="3165413"/>
              <a:ext cx="574770" cy="574770"/>
            </a:xfrm>
            <a:prstGeom prst="rect">
              <a:avLst/>
            </a:prstGeom>
            <a:noFill/>
            <a:ln w="12700" cap="flat">
              <a:noFill/>
              <a:prstDash val="dash"/>
              <a:miter/>
            </a:ln>
          </p:spPr>
        </p:pic>
        <p:pic>
          <p:nvPicPr>
            <p:cNvPr id="7" name="Picture 6">
              <a:extLst>
                <a:ext uri="{FF2B5EF4-FFF2-40B4-BE49-F238E27FC236}">
                  <a16:creationId xmlns:a16="http://schemas.microsoft.com/office/drawing/2014/main" id="{9E552342-9B3E-4C73-2E98-1FAA52FD8A3B}"/>
                </a:ext>
              </a:extLst>
            </p:cNvPr>
            <p:cNvPicPr>
              <a:picLocks noChangeAspect="1"/>
            </p:cNvPicPr>
            <p:nvPr/>
          </p:nvPicPr>
          <p:blipFill>
            <a:blip r:embed="rId14"/>
            <a:stretch>
              <a:fillRect/>
            </a:stretch>
          </p:blipFill>
          <p:spPr>
            <a:xfrm>
              <a:off x="2698798" y="3298380"/>
              <a:ext cx="324632" cy="287175"/>
            </a:xfrm>
            <a:prstGeom prst="rect">
              <a:avLst/>
            </a:prstGeom>
          </p:spPr>
        </p:pic>
        <p:pic>
          <p:nvPicPr>
            <p:cNvPr id="8" name="Picture 7" descr="Microsoft Teams app icon">
              <a:extLst>
                <a:ext uri="{FF2B5EF4-FFF2-40B4-BE49-F238E27FC236}">
                  <a16:creationId xmlns:a16="http://schemas.microsoft.com/office/drawing/2014/main" id="{59BF7D49-A416-56C6-6D02-FEAE73EA05AC}"/>
                </a:ext>
              </a:extLst>
            </p:cNvPr>
            <p:cNvPicPr>
              <a:picLocks noChangeAspect="1"/>
            </p:cNvPicPr>
            <p:nvPr/>
          </p:nvPicPr>
          <p:blipFill>
            <a:blip r:embed="rId15"/>
            <a:stretch>
              <a:fillRect/>
            </a:stretch>
          </p:blipFill>
          <p:spPr>
            <a:xfrm>
              <a:off x="8513200" y="2473487"/>
              <a:ext cx="574770" cy="574770"/>
            </a:xfrm>
            <a:prstGeom prst="rect">
              <a:avLst/>
            </a:prstGeom>
            <a:noFill/>
            <a:ln w="12700" cap="flat">
              <a:noFill/>
              <a:prstDash val="dash"/>
              <a:miter/>
            </a:ln>
          </p:spPr>
        </p:pic>
        <p:pic>
          <p:nvPicPr>
            <p:cNvPr id="9" name="Picture 8" descr="Excel app icon">
              <a:extLst>
                <a:ext uri="{FF2B5EF4-FFF2-40B4-BE49-F238E27FC236}">
                  <a16:creationId xmlns:a16="http://schemas.microsoft.com/office/drawing/2014/main" id="{958A2387-464E-1EAE-8ADF-94AB9E2D5214}"/>
                </a:ext>
              </a:extLst>
            </p:cNvPr>
            <p:cNvPicPr>
              <a:picLocks noChangeAspect="1"/>
            </p:cNvPicPr>
            <p:nvPr/>
          </p:nvPicPr>
          <p:blipFill>
            <a:blip r:embed="rId16"/>
            <a:stretch>
              <a:fillRect/>
            </a:stretch>
          </p:blipFill>
          <p:spPr>
            <a:xfrm>
              <a:off x="8035760" y="2127055"/>
              <a:ext cx="574195" cy="574193"/>
            </a:xfrm>
            <a:prstGeom prst="rect">
              <a:avLst/>
            </a:prstGeom>
            <a:noFill/>
            <a:ln w="12700" cap="flat">
              <a:noFill/>
              <a:prstDash val="dash"/>
              <a:miter/>
            </a:ln>
          </p:spPr>
        </p:pic>
        <p:pic>
          <p:nvPicPr>
            <p:cNvPr id="10" name="Picture 9" descr="OneNote app icon">
              <a:extLst>
                <a:ext uri="{FF2B5EF4-FFF2-40B4-BE49-F238E27FC236}">
                  <a16:creationId xmlns:a16="http://schemas.microsoft.com/office/drawing/2014/main" id="{7ED2B44B-199A-66D6-AE19-A1A4F9FE086B}"/>
                </a:ext>
              </a:extLst>
            </p:cNvPr>
            <p:cNvPicPr>
              <a:picLocks noChangeAspect="1"/>
            </p:cNvPicPr>
            <p:nvPr/>
          </p:nvPicPr>
          <p:blipFill>
            <a:blip r:embed="rId17"/>
            <a:stretch>
              <a:fillRect/>
            </a:stretch>
          </p:blipFill>
          <p:spPr>
            <a:xfrm>
              <a:off x="8470249" y="2127055"/>
              <a:ext cx="574195" cy="574193"/>
            </a:xfrm>
            <a:prstGeom prst="rect">
              <a:avLst/>
            </a:prstGeom>
            <a:noFill/>
            <a:ln w="12700" cap="flat">
              <a:noFill/>
              <a:prstDash val="dash"/>
              <a:miter/>
            </a:ln>
          </p:spPr>
        </p:pic>
        <p:pic>
          <p:nvPicPr>
            <p:cNvPr id="11" name="Picture 10" descr="PowerPoint app icon">
              <a:extLst>
                <a:ext uri="{FF2B5EF4-FFF2-40B4-BE49-F238E27FC236}">
                  <a16:creationId xmlns:a16="http://schemas.microsoft.com/office/drawing/2014/main" id="{749DAFEF-D0FC-165D-2741-D552E86FA332}"/>
                </a:ext>
              </a:extLst>
            </p:cNvPr>
            <p:cNvPicPr>
              <a:picLocks noChangeAspect="1"/>
            </p:cNvPicPr>
            <p:nvPr/>
          </p:nvPicPr>
          <p:blipFill>
            <a:blip r:embed="rId18"/>
            <a:stretch>
              <a:fillRect/>
            </a:stretch>
          </p:blipFill>
          <p:spPr>
            <a:xfrm>
              <a:off x="9282358" y="2127055"/>
              <a:ext cx="574195" cy="574193"/>
            </a:xfrm>
            <a:prstGeom prst="rect">
              <a:avLst/>
            </a:prstGeom>
            <a:noFill/>
            <a:ln w="12700" cap="flat">
              <a:noFill/>
              <a:prstDash val="dash"/>
              <a:miter/>
            </a:ln>
          </p:spPr>
        </p:pic>
        <p:pic>
          <p:nvPicPr>
            <p:cNvPr id="12" name="Picture 11" descr="A close up of a logo&#10;&#10;Description automatically generated">
              <a:extLst>
                <a:ext uri="{FF2B5EF4-FFF2-40B4-BE49-F238E27FC236}">
                  <a16:creationId xmlns:a16="http://schemas.microsoft.com/office/drawing/2014/main" id="{68EB03B2-F59E-CA6D-8350-B4F458566F2D}"/>
                </a:ext>
              </a:extLst>
            </p:cNvPr>
            <p:cNvPicPr>
              <a:picLocks noChangeAspect="1"/>
            </p:cNvPicPr>
            <p:nvPr/>
          </p:nvPicPr>
          <p:blipFill>
            <a:blip r:embed="rId19"/>
            <a:stretch>
              <a:fillRect/>
            </a:stretch>
          </p:blipFill>
          <p:spPr>
            <a:xfrm>
              <a:off x="8880292" y="2127055"/>
              <a:ext cx="574195" cy="574193"/>
            </a:xfrm>
            <a:prstGeom prst="rect">
              <a:avLst/>
            </a:prstGeom>
            <a:noFill/>
            <a:ln w="12700" cap="flat">
              <a:noFill/>
              <a:prstDash val="dash"/>
              <a:miter/>
            </a:ln>
          </p:spPr>
        </p:pic>
        <p:pic>
          <p:nvPicPr>
            <p:cNvPr id="13" name="Picture 12" descr="A picture containing table&#10;&#10;Description automatically generated">
              <a:extLst>
                <a:ext uri="{FF2B5EF4-FFF2-40B4-BE49-F238E27FC236}">
                  <a16:creationId xmlns:a16="http://schemas.microsoft.com/office/drawing/2014/main" id="{15941E71-591A-BA90-3661-C3615DF3040E}"/>
                </a:ext>
              </a:extLst>
            </p:cNvPr>
            <p:cNvPicPr>
              <a:picLocks noChangeAspect="1"/>
            </p:cNvPicPr>
            <p:nvPr/>
          </p:nvPicPr>
          <p:blipFill>
            <a:blip r:embed="rId20"/>
            <a:stretch>
              <a:fillRect/>
            </a:stretch>
          </p:blipFill>
          <p:spPr>
            <a:xfrm>
              <a:off x="10054712" y="2081454"/>
              <a:ext cx="617357" cy="617357"/>
            </a:xfrm>
            <a:prstGeom prst="rect">
              <a:avLst/>
            </a:prstGeom>
          </p:spPr>
        </p:pic>
        <p:pic>
          <p:nvPicPr>
            <p:cNvPr id="14" name="Picture 13" descr="A close up of a logo&#10;&#10;Description automatically generated">
              <a:extLst>
                <a:ext uri="{FF2B5EF4-FFF2-40B4-BE49-F238E27FC236}">
                  <a16:creationId xmlns:a16="http://schemas.microsoft.com/office/drawing/2014/main" id="{A9CC4775-9295-614E-0888-D06F5DA4C3A2}"/>
                </a:ext>
              </a:extLst>
            </p:cNvPr>
            <p:cNvPicPr>
              <a:picLocks noChangeAspect="1"/>
            </p:cNvPicPr>
            <p:nvPr/>
          </p:nvPicPr>
          <p:blipFill>
            <a:blip r:embed="rId21"/>
            <a:stretch>
              <a:fillRect/>
            </a:stretch>
          </p:blipFill>
          <p:spPr>
            <a:xfrm>
              <a:off x="9643411" y="2083891"/>
              <a:ext cx="617357" cy="617357"/>
            </a:xfrm>
            <a:prstGeom prst="rect">
              <a:avLst/>
            </a:prstGeom>
          </p:spPr>
        </p:pic>
        <p:pic>
          <p:nvPicPr>
            <p:cNvPr id="15" name="Picture 14" descr="A close up of a logo&#10;&#10;Description automatically generated">
              <a:extLst>
                <a:ext uri="{FF2B5EF4-FFF2-40B4-BE49-F238E27FC236}">
                  <a16:creationId xmlns:a16="http://schemas.microsoft.com/office/drawing/2014/main" id="{A955D285-752C-5542-B906-256824CB1857}"/>
                </a:ext>
              </a:extLst>
            </p:cNvPr>
            <p:cNvPicPr>
              <a:picLocks noChangeAspect="1"/>
            </p:cNvPicPr>
            <p:nvPr/>
          </p:nvPicPr>
          <p:blipFill>
            <a:blip r:embed="rId22"/>
            <a:stretch>
              <a:fillRect/>
            </a:stretch>
          </p:blipFill>
          <p:spPr>
            <a:xfrm>
              <a:off x="10533630" y="2094899"/>
              <a:ext cx="617357" cy="617357"/>
            </a:xfrm>
            <a:prstGeom prst="rect">
              <a:avLst/>
            </a:prstGeom>
          </p:spPr>
        </p:pic>
        <p:pic>
          <p:nvPicPr>
            <p:cNvPr id="16" name="Picture 15">
              <a:extLst>
                <a:ext uri="{FF2B5EF4-FFF2-40B4-BE49-F238E27FC236}">
                  <a16:creationId xmlns:a16="http://schemas.microsoft.com/office/drawing/2014/main" id="{591464AC-618B-BE9D-7F0E-5703149A91B6}"/>
                </a:ext>
              </a:extLst>
            </p:cNvPr>
            <p:cNvPicPr>
              <a:picLocks noChangeAspect="1"/>
            </p:cNvPicPr>
            <p:nvPr/>
          </p:nvPicPr>
          <p:blipFill>
            <a:blip r:embed="rId23"/>
            <a:stretch>
              <a:fillRect/>
            </a:stretch>
          </p:blipFill>
          <p:spPr>
            <a:xfrm>
              <a:off x="2822191" y="2937624"/>
              <a:ext cx="367364" cy="321442"/>
            </a:xfrm>
            <a:prstGeom prst="rect">
              <a:avLst/>
            </a:prstGeom>
          </p:spPr>
        </p:pic>
        <p:pic>
          <p:nvPicPr>
            <p:cNvPr id="17" name="Picture 16" descr="Logo&#10;&#10;Description automatically generated">
              <a:extLst>
                <a:ext uri="{FF2B5EF4-FFF2-40B4-BE49-F238E27FC236}">
                  <a16:creationId xmlns:a16="http://schemas.microsoft.com/office/drawing/2014/main" id="{2ADD9E0C-5D35-70B2-2377-53647788D86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18" name="Picture 2" descr="Shape&#10;&#10;Description automatically generated">
              <a:extLst>
                <a:ext uri="{FF2B5EF4-FFF2-40B4-BE49-F238E27FC236}">
                  <a16:creationId xmlns:a16="http://schemas.microsoft.com/office/drawing/2014/main" id="{F526B384-6BCE-27AE-2C10-6C88E2A7EB1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19" name="Picture 18" descr="Logo for Insights">
              <a:extLst>
                <a:ext uri="{FF2B5EF4-FFF2-40B4-BE49-F238E27FC236}">
                  <a16:creationId xmlns:a16="http://schemas.microsoft.com/office/drawing/2014/main" id="{8A870A76-D506-7DFB-CAF1-0655C74E1384}"/>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20" name="Picture 2">
              <a:extLst>
                <a:ext uri="{FF2B5EF4-FFF2-40B4-BE49-F238E27FC236}">
                  <a16:creationId xmlns:a16="http://schemas.microsoft.com/office/drawing/2014/main" id="{7C5E5301-E0AA-447D-2A51-DDEF86586CE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Viva Goals icon">
              <a:extLst>
                <a:ext uri="{FF2B5EF4-FFF2-40B4-BE49-F238E27FC236}">
                  <a16:creationId xmlns:a16="http://schemas.microsoft.com/office/drawing/2014/main" id="{38E5FEA0-6A9D-DBF8-0E4D-931B63A94E42}"/>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22" name="Picture 21" descr="Logo for Insights">
              <a:extLst>
                <a:ext uri="{FF2B5EF4-FFF2-40B4-BE49-F238E27FC236}">
                  <a16:creationId xmlns:a16="http://schemas.microsoft.com/office/drawing/2014/main" id="{0C89A12C-57C5-B066-24DC-7BC821650104}"/>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23" name="Object 22">
              <a:extLst>
                <a:ext uri="{FF2B5EF4-FFF2-40B4-BE49-F238E27FC236}">
                  <a16:creationId xmlns:a16="http://schemas.microsoft.com/office/drawing/2014/main" id="{505EA3B7-B8CC-9CEE-2C96-53119DC578F6}"/>
                </a:ext>
              </a:extLst>
            </p:cNvPr>
            <p:cNvGraphicFramePr>
              <a:graphicFrameLocks noChangeAspect="1"/>
            </p:cNvGraphicFramePr>
            <p:nvPr>
              <p:extLst>
                <p:ext uri="{D42A27DB-BD31-4B8C-83A1-F6EECF244321}">
                  <p14:modId xmlns:p14="http://schemas.microsoft.com/office/powerpoint/2010/main" val="139377998"/>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29" imgW="304355" imgH="304467" progId="AcroExch.Document.DC">
                    <p:embed/>
                  </p:oleObj>
                </mc:Choice>
                <mc:Fallback>
                  <p:oleObj name="Acrobat Document" r:id="rId29" imgW="304355" imgH="304467" progId="AcroExch.Document.DC">
                    <p:embed/>
                    <p:pic>
                      <p:nvPicPr>
                        <p:cNvPr id="23" name="Object 22">
                          <a:extLst>
                            <a:ext uri="{FF2B5EF4-FFF2-40B4-BE49-F238E27FC236}">
                              <a16:creationId xmlns:a16="http://schemas.microsoft.com/office/drawing/2014/main" id="{505EA3B7-B8CC-9CEE-2C96-53119DC578F6}"/>
                            </a:ext>
                          </a:extLst>
                        </p:cNvPr>
                        <p:cNvPicPr/>
                        <p:nvPr/>
                      </p:nvPicPr>
                      <p:blipFill>
                        <a:blip r:embed="rId30"/>
                        <a:stretch>
                          <a:fillRect/>
                        </a:stretch>
                      </p:blipFill>
                      <p:spPr>
                        <a:xfrm>
                          <a:off x="2748499" y="3949906"/>
                          <a:ext cx="375863" cy="375863"/>
                        </a:xfrm>
                        <a:prstGeom prst="rect">
                          <a:avLst/>
                        </a:prstGeom>
                      </p:spPr>
                    </p:pic>
                  </p:oleObj>
                </mc:Fallback>
              </mc:AlternateContent>
            </a:graphicData>
          </a:graphic>
        </p:graphicFrame>
        <p:pic>
          <p:nvPicPr>
            <p:cNvPr id="24" name="Picture 23" descr="Copilot icon">
              <a:extLst>
                <a:ext uri="{FF2B5EF4-FFF2-40B4-BE49-F238E27FC236}">
                  <a16:creationId xmlns:a16="http://schemas.microsoft.com/office/drawing/2014/main" id="{D13FD268-81DF-1A01-EDE4-6169D5B3E9B4}"/>
                </a:ext>
              </a:extLst>
            </p:cNvPr>
            <p:cNvPicPr>
              <a:picLocks noChangeAspect="1"/>
            </p:cNvPicPr>
            <p:nvPr/>
          </p:nvPicPr>
          <p:blipFill>
            <a:blip r:embed="rId7"/>
            <a:stretch>
              <a:fillRect/>
            </a:stretch>
          </p:blipFill>
          <p:spPr>
            <a:xfrm>
              <a:off x="8791284" y="2920960"/>
              <a:ext cx="283518" cy="311560"/>
            </a:xfrm>
            <a:prstGeom prst="rect">
              <a:avLst/>
            </a:prstGeom>
          </p:spPr>
        </p:pic>
        <p:pic>
          <p:nvPicPr>
            <p:cNvPr id="25" name="Picture 2">
              <a:extLst>
                <a:ext uri="{FF2B5EF4-FFF2-40B4-BE49-F238E27FC236}">
                  <a16:creationId xmlns:a16="http://schemas.microsoft.com/office/drawing/2014/main" id="{07C83614-3B4F-73DD-A66C-2B814601387D}"/>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309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500"/>
                                        <p:tgtEl>
                                          <p:spTgt spid="2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9"/>
                                        </p:tgtEl>
                                        <p:attrNameLst>
                                          <p:attrName>style.visibility</p:attrName>
                                        </p:attrNameLst>
                                      </p:cBhvr>
                                      <p:to>
                                        <p:strVal val="visible"/>
                                      </p:to>
                                    </p:set>
                                    <p:animEffect transition="in" filter="fade">
                                      <p:cBhvr>
                                        <p:cTn id="24"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87" grpId="0"/>
      <p:bldP spid="188" grpId="0"/>
      <p:bldP spid="229" grpId="0"/>
      <p:bldP spid="2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Team focus</a:t>
            </a:r>
          </a:p>
        </p:txBody>
      </p:sp>
      <p:sp>
        <p:nvSpPr>
          <p:cNvPr id="8" name="TextBox 7">
            <a:extLst>
              <a:ext uri="{FF2B5EF4-FFF2-40B4-BE49-F238E27FC236}">
                <a16:creationId xmlns:a16="http://schemas.microsoft.com/office/drawing/2014/main" id="{BB81E740-CD4B-4349-8A01-CEB51145681A}"/>
              </a:ext>
            </a:extLst>
          </p:cNvPr>
          <p:cNvSpPr txBox="1"/>
          <p:nvPr/>
        </p:nvSpPr>
        <p:spPr>
          <a:xfrm>
            <a:off x="2138284" y="5969518"/>
            <a:ext cx="7837226" cy="5023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panose="020F0502020204030204"/>
                <a:ea typeface="+mn-ea"/>
                <a:cs typeface="+mn-cs"/>
              </a:rPr>
              <a:t>Team</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group of individuals with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interdependent activities </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that work together towards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outcome</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0FE4F2FB-4986-5B72-666C-89BAF1E48A8F}"/>
              </a:ext>
            </a:extLst>
          </p:cNvPr>
          <p:cNvGrpSpPr/>
          <p:nvPr/>
        </p:nvGrpSpPr>
        <p:grpSpPr>
          <a:xfrm>
            <a:off x="4878589" y="2435726"/>
            <a:ext cx="2109600" cy="2109600"/>
            <a:chOff x="4878589" y="2435726"/>
            <a:chExt cx="2109600" cy="2109600"/>
          </a:xfrm>
        </p:grpSpPr>
        <p:sp>
          <p:nvSpPr>
            <p:cNvPr id="187" name="Oval 186">
              <a:extLst>
                <a:ext uri="{FF2B5EF4-FFF2-40B4-BE49-F238E27FC236}">
                  <a16:creationId xmlns:a16="http://schemas.microsoft.com/office/drawing/2014/main" id="{53C576FA-7F72-47EB-B656-7D18DB3A5A73}"/>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90" name="Graphic 189" descr="Users">
              <a:extLst>
                <a:ext uri="{FF2B5EF4-FFF2-40B4-BE49-F238E27FC236}">
                  <a16:creationId xmlns:a16="http://schemas.microsoft.com/office/drawing/2014/main" id="{79B7DDD1-BDFD-4527-94F7-A89D093F2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5318" y="2802456"/>
              <a:ext cx="1376142" cy="1376140"/>
            </a:xfrm>
            <a:prstGeom prst="rect">
              <a:avLst/>
            </a:prstGeom>
          </p:spPr>
        </p:pic>
      </p:gr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1"/>
              </a:ext>
            </a:extLst>
          </p:cNvPr>
          <p:cNvSpPr txBox="1"/>
          <p:nvPr/>
        </p:nvSpPr>
        <p:spPr>
          <a:xfrm>
            <a:off x="5203610" y="4815815"/>
            <a:ext cx="148625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Team</a:t>
            </a:r>
          </a:p>
        </p:txBody>
      </p:sp>
      <p:grpSp>
        <p:nvGrpSpPr>
          <p:cNvPr id="135" name="Group 134" descr="Team Characteristics are&#10;Outcomes, &#10;Leader,&#10;Processes,&#10;Skills,&#10;Roles &amp; responsibilities,&#10;Membership">
            <a:extLst>
              <a:ext uri="{FF2B5EF4-FFF2-40B4-BE49-F238E27FC236}">
                <a16:creationId xmlns:a16="http://schemas.microsoft.com/office/drawing/2014/main" id="{3F0DB9E4-ADF4-4A07-B005-1250006BA677}"/>
              </a:ext>
              <a:ext uri="{C183D7F6-B498-43B3-948B-1728B52AA6E4}">
                <adec:decorative xmlns:adec="http://schemas.microsoft.com/office/drawing/2017/decorative" val="0"/>
              </a:ext>
            </a:extLst>
          </p:cNvPr>
          <p:cNvGrpSpPr/>
          <p:nvPr/>
        </p:nvGrpSpPr>
        <p:grpSpPr>
          <a:xfrm>
            <a:off x="4810933" y="467920"/>
            <a:ext cx="2253264" cy="1865976"/>
            <a:chOff x="4985204" y="1350873"/>
            <a:chExt cx="1874520" cy="1708966"/>
          </a:xfrm>
        </p:grpSpPr>
        <p:sp>
          <p:nvSpPr>
            <p:cNvPr id="136" name="Isosceles Triangle 135">
              <a:extLst>
                <a:ext uri="{FF2B5EF4-FFF2-40B4-BE49-F238E27FC236}">
                  <a16:creationId xmlns:a16="http://schemas.microsoft.com/office/drawing/2014/main" id="{715F7D26-E738-4594-9FCF-A8D3C4A39A66}"/>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37" name="Rectangle 136">
              <a:extLst>
                <a:ext uri="{FF2B5EF4-FFF2-40B4-BE49-F238E27FC236}">
                  <a16:creationId xmlns:a16="http://schemas.microsoft.com/office/drawing/2014/main" id="{C0A9BAB7-7351-4DE5-86AD-3D113E0EC4A3}"/>
                </a:ext>
              </a:extLst>
            </p:cNvPr>
            <p:cNvSpPr/>
            <p:nvPr/>
          </p:nvSpPr>
          <p:spPr bwMode="auto">
            <a:xfrm>
              <a:off x="4985204" y="1535285"/>
              <a:ext cx="1874520" cy="135459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Outcomes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Leader</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Processes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Skills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Roles &amp; responsibilities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a:t>
              </a:r>
            </a:p>
          </p:txBody>
        </p:sp>
        <p:sp>
          <p:nvSpPr>
            <p:cNvPr id="138" name="Rectangle 137">
              <a:extLst>
                <a:ext uri="{FF2B5EF4-FFF2-40B4-BE49-F238E27FC236}">
                  <a16:creationId xmlns:a16="http://schemas.microsoft.com/office/drawing/2014/main" id="{A9F40991-A4AC-41DC-844E-19192ED89922}"/>
                </a:ext>
              </a:extLst>
            </p:cNvPr>
            <p:cNvSpPr/>
            <p:nvPr/>
          </p:nvSpPr>
          <p:spPr bwMode="auto">
            <a:xfrm>
              <a:off x="4985204" y="1350873"/>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Team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150" name="Rectangle: Rounded Corners 149">
            <a:extLst>
              <a:ext uri="{FF2B5EF4-FFF2-40B4-BE49-F238E27FC236}">
                <a16:creationId xmlns:a16="http://schemas.microsoft.com/office/drawing/2014/main" id="{EA1BD376-02E0-4011-8E6B-2CCB05FF5744}"/>
              </a:ext>
              <a:ext uri="{C183D7F6-B498-43B3-948B-1728B52AA6E4}">
                <adec:decorative xmlns:adec="http://schemas.microsoft.com/office/drawing/2017/decorative" val="1"/>
              </a:ext>
            </a:extLst>
          </p:cNvPr>
          <p:cNvSpPr/>
          <p:nvPr/>
        </p:nvSpPr>
        <p:spPr>
          <a:xfrm>
            <a:off x="3424916" y="2608266"/>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51" name="Rectangle: Rounded Corners 150">
            <a:extLst>
              <a:ext uri="{FF2B5EF4-FFF2-40B4-BE49-F238E27FC236}">
                <a16:creationId xmlns:a16="http://schemas.microsoft.com/office/drawing/2014/main" id="{4E3C261F-25D9-4676-B615-2F88D1A5F204}"/>
              </a:ext>
              <a:ext uri="{C183D7F6-B498-43B3-948B-1728B52AA6E4}">
                <adec:decorative xmlns:adec="http://schemas.microsoft.com/office/drawing/2017/decorative" val="1"/>
              </a:ext>
            </a:extLst>
          </p:cNvPr>
          <p:cNvSpPr/>
          <p:nvPr/>
        </p:nvSpPr>
        <p:spPr>
          <a:xfrm>
            <a:off x="3809841" y="2261198"/>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152" name="Rectangle: Rounded Corners 151">
            <a:extLst>
              <a:ext uri="{FF2B5EF4-FFF2-40B4-BE49-F238E27FC236}">
                <a16:creationId xmlns:a16="http://schemas.microsoft.com/office/drawing/2014/main" id="{9829590C-D8E4-45C7-8932-7FA0439D6C44}"/>
              </a:ext>
              <a:ext uri="{C183D7F6-B498-43B3-948B-1728B52AA6E4}">
                <adec:decorative xmlns:adec="http://schemas.microsoft.com/office/drawing/2017/decorative" val="1"/>
              </a:ext>
            </a:extLst>
          </p:cNvPr>
          <p:cNvSpPr/>
          <p:nvPr/>
        </p:nvSpPr>
        <p:spPr>
          <a:xfrm>
            <a:off x="3055294" y="3996541"/>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53" name="Rectangle: Rounded Corners 152">
            <a:extLst>
              <a:ext uri="{FF2B5EF4-FFF2-40B4-BE49-F238E27FC236}">
                <a16:creationId xmlns:a16="http://schemas.microsoft.com/office/drawing/2014/main" id="{3F90E0C8-A624-421F-953A-C0B98FE9DE42}"/>
              </a:ext>
              <a:ext uri="{C183D7F6-B498-43B3-948B-1728B52AA6E4}">
                <adec:decorative xmlns:adec="http://schemas.microsoft.com/office/drawing/2017/decorative" val="1"/>
              </a:ext>
            </a:extLst>
          </p:cNvPr>
          <p:cNvSpPr/>
          <p:nvPr/>
        </p:nvSpPr>
        <p:spPr>
          <a:xfrm>
            <a:off x="6766981" y="4343605"/>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1000">
                <a:solidFill>
                  <a:prstClr val="black">
                    <a:lumMod val="65000"/>
                    <a:lumOff val="35000"/>
                  </a:prstClr>
                </a:solidFill>
              </a:rPr>
              <a:t>Performance insights</a:t>
            </a:r>
          </a:p>
        </p:txBody>
      </p:sp>
      <p:sp>
        <p:nvSpPr>
          <p:cNvPr id="154" name="Rectangle: Rounded Corners 153">
            <a:extLst>
              <a:ext uri="{FF2B5EF4-FFF2-40B4-BE49-F238E27FC236}">
                <a16:creationId xmlns:a16="http://schemas.microsoft.com/office/drawing/2014/main" id="{71EA303D-26E1-4D7A-8309-917CAE2E5C83}"/>
              </a:ext>
              <a:ext uri="{C183D7F6-B498-43B3-948B-1728B52AA6E4}">
                <adec:decorative xmlns:adec="http://schemas.microsoft.com/office/drawing/2017/decorative" val="1"/>
              </a:ext>
            </a:extLst>
          </p:cNvPr>
          <p:cNvSpPr/>
          <p:nvPr/>
        </p:nvSpPr>
        <p:spPr>
          <a:xfrm>
            <a:off x="3010588" y="3649473"/>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55" name="Rectangle: Rounded Corners 154">
            <a:extLst>
              <a:ext uri="{FF2B5EF4-FFF2-40B4-BE49-F238E27FC236}">
                <a16:creationId xmlns:a16="http://schemas.microsoft.com/office/drawing/2014/main" id="{CAFC6FDD-B05F-4F6A-8816-977B4E156100}"/>
              </a:ext>
              <a:ext uri="{C183D7F6-B498-43B3-948B-1728B52AA6E4}">
                <adec:decorative xmlns:adec="http://schemas.microsoft.com/office/drawing/2017/decorative" val="1"/>
              </a:ext>
            </a:extLst>
          </p:cNvPr>
          <p:cNvSpPr/>
          <p:nvPr/>
        </p:nvSpPr>
        <p:spPr>
          <a:xfrm>
            <a:off x="3023547" y="330240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56" name="Rectangle: Rounded Corners 155">
            <a:extLst>
              <a:ext uri="{FF2B5EF4-FFF2-40B4-BE49-F238E27FC236}">
                <a16:creationId xmlns:a16="http://schemas.microsoft.com/office/drawing/2014/main" id="{4DDC9DA8-796E-4493-90FE-E527BE5B97C4}"/>
              </a:ext>
              <a:ext uri="{C183D7F6-B498-43B3-948B-1728B52AA6E4}">
                <adec:decorative xmlns:adec="http://schemas.microsoft.com/office/drawing/2017/decorative" val="1"/>
              </a:ext>
            </a:extLst>
          </p:cNvPr>
          <p:cNvSpPr/>
          <p:nvPr/>
        </p:nvSpPr>
        <p:spPr>
          <a:xfrm>
            <a:off x="3150824" y="2955335"/>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57" name="Rectangle: Rounded Corners 156">
            <a:extLst>
              <a:ext uri="{FF2B5EF4-FFF2-40B4-BE49-F238E27FC236}">
                <a16:creationId xmlns:a16="http://schemas.microsoft.com/office/drawing/2014/main" id="{F2905033-1A95-48F7-B71A-F12A5ED10555}"/>
              </a:ext>
              <a:ext uri="{C183D7F6-B498-43B3-948B-1728B52AA6E4}">
                <adec:decorative xmlns:adec="http://schemas.microsoft.com/office/drawing/2017/decorative" val="1"/>
              </a:ext>
            </a:extLst>
          </p:cNvPr>
          <p:cNvSpPr/>
          <p:nvPr/>
        </p:nvSpPr>
        <p:spPr>
          <a:xfrm>
            <a:off x="3502654" y="4343605"/>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58" name="Rectangle: Rounded Corners 157">
            <a:extLst>
              <a:ext uri="{FF2B5EF4-FFF2-40B4-BE49-F238E27FC236}">
                <a16:creationId xmlns:a16="http://schemas.microsoft.com/office/drawing/2014/main" id="{923C7260-58C6-4F94-9309-5B285E37C40E}"/>
              </a:ext>
              <a:ext uri="{C183D7F6-B498-43B3-948B-1728B52AA6E4}">
                <adec:decorative xmlns:adec="http://schemas.microsoft.com/office/drawing/2017/decorative" val="1"/>
              </a:ext>
            </a:extLst>
          </p:cNvPr>
          <p:cNvSpPr/>
          <p:nvPr/>
        </p:nvSpPr>
        <p:spPr>
          <a:xfrm>
            <a:off x="6399561" y="2261198"/>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159" name="Rectangle: Rounded Corners 158">
            <a:extLst>
              <a:ext uri="{FF2B5EF4-FFF2-40B4-BE49-F238E27FC236}">
                <a16:creationId xmlns:a16="http://schemas.microsoft.com/office/drawing/2014/main" id="{5070235A-99A4-4DA0-AA01-54E79E4E3F4D}"/>
              </a:ext>
              <a:ext uri="{C183D7F6-B498-43B3-948B-1728B52AA6E4}">
                <adec:decorative xmlns:adec="http://schemas.microsoft.com/office/drawing/2017/decorative" val="1"/>
              </a:ext>
            </a:extLst>
          </p:cNvPr>
          <p:cNvSpPr/>
          <p:nvPr/>
        </p:nvSpPr>
        <p:spPr>
          <a:xfrm>
            <a:off x="6864187" y="2597721"/>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60" name="Rectangle: Rounded Corners 159">
            <a:extLst>
              <a:ext uri="{FF2B5EF4-FFF2-40B4-BE49-F238E27FC236}">
                <a16:creationId xmlns:a16="http://schemas.microsoft.com/office/drawing/2014/main" id="{76672089-D566-4D93-A9DD-1F907F565453}"/>
              </a:ext>
              <a:ext uri="{C183D7F6-B498-43B3-948B-1728B52AA6E4}">
                <adec:decorative xmlns:adec="http://schemas.microsoft.com/office/drawing/2017/decorative" val="1"/>
              </a:ext>
            </a:extLst>
          </p:cNvPr>
          <p:cNvSpPr/>
          <p:nvPr/>
        </p:nvSpPr>
        <p:spPr>
          <a:xfrm>
            <a:off x="7091332" y="2949352"/>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61" name="Rectangle: Rounded Corners 160">
            <a:extLst>
              <a:ext uri="{FF2B5EF4-FFF2-40B4-BE49-F238E27FC236}">
                <a16:creationId xmlns:a16="http://schemas.microsoft.com/office/drawing/2014/main" id="{56AA5971-C67E-4039-975E-77CAEC7104A2}"/>
              </a:ext>
              <a:ext uri="{C183D7F6-B498-43B3-948B-1728B52AA6E4}">
                <adec:decorative xmlns:adec="http://schemas.microsoft.com/office/drawing/2017/decorative" val="1"/>
              </a:ext>
            </a:extLst>
          </p:cNvPr>
          <p:cNvSpPr/>
          <p:nvPr/>
        </p:nvSpPr>
        <p:spPr>
          <a:xfrm>
            <a:off x="7213295" y="330240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1000">
                <a:solidFill>
                  <a:prstClr val="black">
                    <a:lumMod val="65000"/>
                    <a:lumOff val="35000"/>
                  </a:prstClr>
                </a:solidFill>
              </a:rPr>
              <a:t>Track information &amp; work</a:t>
            </a:r>
          </a:p>
        </p:txBody>
      </p:sp>
      <p:sp>
        <p:nvSpPr>
          <p:cNvPr id="162" name="Rectangle: Rounded Corners 161">
            <a:extLst>
              <a:ext uri="{FF2B5EF4-FFF2-40B4-BE49-F238E27FC236}">
                <a16:creationId xmlns:a16="http://schemas.microsoft.com/office/drawing/2014/main" id="{FD578BAE-7BE6-4E10-99AD-4B343E779180}"/>
              </a:ext>
              <a:ext uri="{C183D7F6-B498-43B3-948B-1728B52AA6E4}">
                <adec:decorative xmlns:adec="http://schemas.microsoft.com/office/drawing/2017/decorative" val="1"/>
              </a:ext>
            </a:extLst>
          </p:cNvPr>
          <p:cNvSpPr/>
          <p:nvPr/>
        </p:nvSpPr>
        <p:spPr>
          <a:xfrm>
            <a:off x="7138459" y="365903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63" name="Rectangle: Rounded Corners 162">
            <a:extLst>
              <a:ext uri="{FF2B5EF4-FFF2-40B4-BE49-F238E27FC236}">
                <a16:creationId xmlns:a16="http://schemas.microsoft.com/office/drawing/2014/main" id="{5EC93097-680E-4CB4-A05F-0F73BE533EE1}"/>
              </a:ext>
              <a:ext uri="{C183D7F6-B498-43B3-948B-1728B52AA6E4}">
                <adec:decorative xmlns:adec="http://schemas.microsoft.com/office/drawing/2017/decorative" val="1"/>
              </a:ext>
            </a:extLst>
          </p:cNvPr>
          <p:cNvSpPr/>
          <p:nvPr/>
        </p:nvSpPr>
        <p:spPr>
          <a:xfrm>
            <a:off x="6995802" y="3991744"/>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56" name="Rectangle: Rounded Corners 55">
            <a:extLst>
              <a:ext uri="{FF2B5EF4-FFF2-40B4-BE49-F238E27FC236}">
                <a16:creationId xmlns:a16="http://schemas.microsoft.com/office/drawing/2014/main" id="{78B05046-7575-4AFF-9500-D370ECA2B9D7}"/>
              </a:ext>
              <a:ext uri="{C183D7F6-B498-43B3-948B-1728B52AA6E4}">
                <adec:decorative xmlns:adec="http://schemas.microsoft.com/office/drawing/2017/decorative" val="1"/>
              </a:ext>
            </a:extLst>
          </p:cNvPr>
          <p:cNvSpPr/>
          <p:nvPr/>
        </p:nvSpPr>
        <p:spPr>
          <a:xfrm>
            <a:off x="6178573" y="943249"/>
            <a:ext cx="1634458" cy="215872"/>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13" name="Group 12" descr="Microsoft Teams is the main tool used in the Team context">
            <a:extLst>
              <a:ext uri="{FF2B5EF4-FFF2-40B4-BE49-F238E27FC236}">
                <a16:creationId xmlns:a16="http://schemas.microsoft.com/office/drawing/2014/main" id="{C30F57C9-027A-4D00-BC95-BE856AAE2BFF}"/>
              </a:ext>
            </a:extLst>
          </p:cNvPr>
          <p:cNvGrpSpPr/>
          <p:nvPr/>
        </p:nvGrpSpPr>
        <p:grpSpPr>
          <a:xfrm>
            <a:off x="4776645" y="5261530"/>
            <a:ext cx="2478058" cy="613386"/>
            <a:chOff x="4776645" y="5261530"/>
            <a:chExt cx="2478058" cy="613386"/>
          </a:xfrm>
        </p:grpSpPr>
        <p:sp>
          <p:nvSpPr>
            <p:cNvPr id="133" name="Rectangle 132">
              <a:extLst>
                <a:ext uri="{FF2B5EF4-FFF2-40B4-BE49-F238E27FC236}">
                  <a16:creationId xmlns:a16="http://schemas.microsoft.com/office/drawing/2014/main" id="{35137188-7157-4880-98A8-DD139C07B3BB}"/>
                </a:ext>
              </a:extLst>
            </p:cNvPr>
            <p:cNvSpPr/>
            <p:nvPr/>
          </p:nvSpPr>
          <p:spPr bwMode="auto">
            <a:xfrm>
              <a:off x="4776645" y="5408254"/>
              <a:ext cx="2436522" cy="319939"/>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Microsoft Teams</a:t>
              </a:r>
            </a:p>
          </p:txBody>
        </p:sp>
        <p:pic>
          <p:nvPicPr>
            <p:cNvPr id="5" name="Picture 4" descr="Microsoft Teams app icon">
              <a:extLst>
                <a:ext uri="{FF2B5EF4-FFF2-40B4-BE49-F238E27FC236}">
                  <a16:creationId xmlns:a16="http://schemas.microsoft.com/office/drawing/2014/main" id="{EC3E966C-B81C-4401-8097-04BCF8F73547}"/>
                </a:ext>
              </a:extLst>
            </p:cNvPr>
            <p:cNvPicPr>
              <a:picLocks noChangeAspect="1"/>
            </p:cNvPicPr>
            <p:nvPr/>
          </p:nvPicPr>
          <p:blipFill>
            <a:blip r:embed="rId5"/>
            <a:stretch>
              <a:fillRect/>
            </a:stretch>
          </p:blipFill>
          <p:spPr>
            <a:xfrm>
              <a:off x="6692844" y="5261530"/>
              <a:ext cx="561859" cy="613386"/>
            </a:xfrm>
            <a:prstGeom prst="rect">
              <a:avLst/>
            </a:prstGeom>
          </p:spPr>
        </p:pic>
      </p:grpSp>
      <p:grpSp>
        <p:nvGrpSpPr>
          <p:cNvPr id="10" name="Group 9">
            <a:extLst>
              <a:ext uri="{FF2B5EF4-FFF2-40B4-BE49-F238E27FC236}">
                <a16:creationId xmlns:a16="http://schemas.microsoft.com/office/drawing/2014/main" id="{459529A2-F954-40AD-938B-2A8A0A1B690D}"/>
              </a:ext>
            </a:extLst>
          </p:cNvPr>
          <p:cNvGrpSpPr/>
          <p:nvPr/>
        </p:nvGrpSpPr>
        <p:grpSpPr>
          <a:xfrm>
            <a:off x="7908561" y="717787"/>
            <a:ext cx="897039" cy="486398"/>
            <a:chOff x="7908561" y="717787"/>
            <a:chExt cx="897039" cy="486398"/>
          </a:xfrm>
        </p:grpSpPr>
        <p:pic>
          <p:nvPicPr>
            <p:cNvPr id="3" name="Picture 2">
              <a:extLst>
                <a:ext uri="{FF2B5EF4-FFF2-40B4-BE49-F238E27FC236}">
                  <a16:creationId xmlns:a16="http://schemas.microsoft.com/office/drawing/2014/main" id="{EE16D906-93E7-4659-AC4B-36F0260D9C02}"/>
                </a:ext>
              </a:extLst>
            </p:cNvPr>
            <p:cNvPicPr>
              <a:picLocks noChangeAspect="1"/>
            </p:cNvPicPr>
            <p:nvPr/>
          </p:nvPicPr>
          <p:blipFill>
            <a:blip r:embed="rId6"/>
            <a:stretch>
              <a:fillRect/>
            </a:stretch>
          </p:blipFill>
          <p:spPr>
            <a:xfrm>
              <a:off x="8526186" y="717787"/>
              <a:ext cx="279414" cy="184159"/>
            </a:xfrm>
            <a:prstGeom prst="rect">
              <a:avLst/>
            </a:prstGeom>
          </p:spPr>
        </p:pic>
        <p:pic>
          <p:nvPicPr>
            <p:cNvPr id="9" name="Picture 8" descr="Logo for Insights">
              <a:extLst>
                <a:ext uri="{FF2B5EF4-FFF2-40B4-BE49-F238E27FC236}">
                  <a16:creationId xmlns:a16="http://schemas.microsoft.com/office/drawing/2014/main" id="{AEAB5E14-6465-45B7-BFC5-46122EC6082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grpSp>
        <p:nvGrpSpPr>
          <p:cNvPr id="15" name="Group 14">
            <a:extLst>
              <a:ext uri="{FF2B5EF4-FFF2-40B4-BE49-F238E27FC236}">
                <a16:creationId xmlns:a16="http://schemas.microsoft.com/office/drawing/2014/main" id="{9A9C65D9-8E27-25AC-FD29-BE400A402035}"/>
              </a:ext>
            </a:extLst>
          </p:cNvPr>
          <p:cNvGrpSpPr/>
          <p:nvPr/>
        </p:nvGrpSpPr>
        <p:grpSpPr>
          <a:xfrm>
            <a:off x="2092762" y="2014213"/>
            <a:ext cx="7519070" cy="2742085"/>
            <a:chOff x="2092762" y="2014213"/>
            <a:chExt cx="7519070" cy="2742085"/>
          </a:xfrm>
        </p:grpSpPr>
        <p:pic>
          <p:nvPicPr>
            <p:cNvPr id="165" name="Picture 164" descr="Microsoft Teams app icon">
              <a:extLst>
                <a:ext uri="{FF2B5EF4-FFF2-40B4-BE49-F238E27FC236}">
                  <a16:creationId xmlns:a16="http://schemas.microsoft.com/office/drawing/2014/main" id="{7443A8D4-9E42-44D4-8637-42C05EFC6B16}"/>
                </a:ext>
              </a:extLst>
            </p:cNvPr>
            <p:cNvPicPr>
              <a:picLocks noChangeAspect="1"/>
            </p:cNvPicPr>
            <p:nvPr/>
          </p:nvPicPr>
          <p:blipFill>
            <a:blip r:embed="rId5"/>
            <a:stretch>
              <a:fillRect/>
            </a:stretch>
          </p:blipFill>
          <p:spPr>
            <a:xfrm>
              <a:off x="8591656" y="3805810"/>
              <a:ext cx="561859" cy="613386"/>
            </a:xfrm>
            <a:prstGeom prst="rect">
              <a:avLst/>
            </a:prstGeom>
          </p:spPr>
        </p:pic>
        <p:pic>
          <p:nvPicPr>
            <p:cNvPr id="166" name="Picture 165" descr="A close up of a logo&#10;&#10;Description automatically generated">
              <a:extLst>
                <a:ext uri="{FF2B5EF4-FFF2-40B4-BE49-F238E27FC236}">
                  <a16:creationId xmlns:a16="http://schemas.microsoft.com/office/drawing/2014/main" id="{44EB630C-64AD-4B99-AB46-90EC0A419583}"/>
                </a:ext>
              </a:extLst>
            </p:cNvPr>
            <p:cNvPicPr>
              <a:picLocks noChangeAspect="1"/>
            </p:cNvPicPr>
            <p:nvPr/>
          </p:nvPicPr>
          <p:blipFill>
            <a:blip r:embed="rId8"/>
            <a:stretch>
              <a:fillRect/>
            </a:stretch>
          </p:blipFill>
          <p:spPr>
            <a:xfrm>
              <a:off x="2917514" y="4159644"/>
              <a:ext cx="583791" cy="583791"/>
            </a:xfrm>
            <a:prstGeom prst="rect">
              <a:avLst/>
            </a:prstGeom>
            <a:noFill/>
            <a:ln w="12700" cap="flat">
              <a:noFill/>
              <a:prstDash val="dash"/>
              <a:miter/>
            </a:ln>
          </p:spPr>
        </p:pic>
        <p:pic>
          <p:nvPicPr>
            <p:cNvPr id="167" name="Picture 166">
              <a:extLst>
                <a:ext uri="{FF2B5EF4-FFF2-40B4-BE49-F238E27FC236}">
                  <a16:creationId xmlns:a16="http://schemas.microsoft.com/office/drawing/2014/main" id="{60F004B8-8085-4020-966F-9FBB1200F66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2690574" y="3965875"/>
              <a:ext cx="291288" cy="297485"/>
            </a:xfrm>
            <a:prstGeom prst="rect">
              <a:avLst/>
            </a:prstGeom>
          </p:spPr>
        </p:pic>
        <p:pic>
          <p:nvPicPr>
            <p:cNvPr id="168" name="Picture 167" descr="A picture containing clock, table, drawing&#10;&#10;Description automatically generated">
              <a:extLst>
                <a:ext uri="{FF2B5EF4-FFF2-40B4-BE49-F238E27FC236}">
                  <a16:creationId xmlns:a16="http://schemas.microsoft.com/office/drawing/2014/main" id="{8CEE7474-D8B7-4034-9FE8-F63FC8052D43}"/>
                </a:ext>
              </a:extLst>
            </p:cNvPr>
            <p:cNvPicPr>
              <a:picLocks noChangeAspect="1"/>
            </p:cNvPicPr>
            <p:nvPr/>
          </p:nvPicPr>
          <p:blipFill>
            <a:blip r:embed="rId11"/>
            <a:stretch>
              <a:fillRect/>
            </a:stretch>
          </p:blipFill>
          <p:spPr>
            <a:xfrm>
              <a:off x="2092762" y="3483630"/>
              <a:ext cx="567449" cy="567449"/>
            </a:xfrm>
            <a:prstGeom prst="rect">
              <a:avLst/>
            </a:prstGeom>
          </p:spPr>
        </p:pic>
        <p:pic>
          <p:nvPicPr>
            <p:cNvPr id="169" name="Picture 168" descr="Microsoft Teams app icon">
              <a:extLst>
                <a:ext uri="{FF2B5EF4-FFF2-40B4-BE49-F238E27FC236}">
                  <a16:creationId xmlns:a16="http://schemas.microsoft.com/office/drawing/2014/main" id="{C3B6216F-3DD3-456B-A387-228B4EB81701}"/>
                </a:ext>
              </a:extLst>
            </p:cNvPr>
            <p:cNvPicPr>
              <a:picLocks noChangeAspect="1"/>
            </p:cNvPicPr>
            <p:nvPr/>
          </p:nvPicPr>
          <p:blipFill>
            <a:blip r:embed="rId5"/>
            <a:stretch>
              <a:fillRect/>
            </a:stretch>
          </p:blipFill>
          <p:spPr>
            <a:xfrm>
              <a:off x="2470688" y="3447975"/>
              <a:ext cx="561859" cy="613386"/>
            </a:xfrm>
            <a:prstGeom prst="rect">
              <a:avLst/>
            </a:prstGeom>
          </p:spPr>
        </p:pic>
        <p:pic>
          <p:nvPicPr>
            <p:cNvPr id="171" name="Picture 170" descr="Microsoft Teams app icon">
              <a:extLst>
                <a:ext uri="{FF2B5EF4-FFF2-40B4-BE49-F238E27FC236}">
                  <a16:creationId xmlns:a16="http://schemas.microsoft.com/office/drawing/2014/main" id="{3AB0BA56-6BFB-4456-8893-5F968DCA4D39}"/>
                </a:ext>
              </a:extLst>
            </p:cNvPr>
            <p:cNvPicPr>
              <a:picLocks noChangeAspect="1"/>
            </p:cNvPicPr>
            <p:nvPr/>
          </p:nvPicPr>
          <p:blipFill>
            <a:blip r:embed="rId5"/>
            <a:stretch>
              <a:fillRect/>
            </a:stretch>
          </p:blipFill>
          <p:spPr>
            <a:xfrm>
              <a:off x="2470138" y="3102642"/>
              <a:ext cx="570111" cy="570111"/>
            </a:xfrm>
            <a:prstGeom prst="rect">
              <a:avLst/>
            </a:prstGeom>
          </p:spPr>
        </p:pic>
        <p:pic>
          <p:nvPicPr>
            <p:cNvPr id="172" name="Picture 171" descr="A picture containing table, clock&#10;&#10;Description automatically generated">
              <a:extLst>
                <a:ext uri="{FF2B5EF4-FFF2-40B4-BE49-F238E27FC236}">
                  <a16:creationId xmlns:a16="http://schemas.microsoft.com/office/drawing/2014/main" id="{681750CE-454E-40BC-8951-C9A1826F15CE}"/>
                </a:ext>
              </a:extLst>
            </p:cNvPr>
            <p:cNvPicPr>
              <a:picLocks noChangeAspect="1"/>
            </p:cNvPicPr>
            <p:nvPr/>
          </p:nvPicPr>
          <p:blipFill>
            <a:blip r:embed="rId12"/>
            <a:stretch>
              <a:fillRect/>
            </a:stretch>
          </p:blipFill>
          <p:spPr>
            <a:xfrm>
              <a:off x="2527625" y="2723079"/>
              <a:ext cx="640391" cy="640390"/>
            </a:xfrm>
            <a:prstGeom prst="rect">
              <a:avLst/>
            </a:prstGeom>
          </p:spPr>
        </p:pic>
        <p:pic>
          <p:nvPicPr>
            <p:cNvPr id="173" name="Picture 172" descr="OneNote app icon">
              <a:extLst>
                <a:ext uri="{FF2B5EF4-FFF2-40B4-BE49-F238E27FC236}">
                  <a16:creationId xmlns:a16="http://schemas.microsoft.com/office/drawing/2014/main" id="{4DB961E9-CFA5-4439-ADA0-B4EEFD45569F}"/>
                </a:ext>
              </a:extLst>
            </p:cNvPr>
            <p:cNvPicPr>
              <a:picLocks noChangeAspect="1"/>
            </p:cNvPicPr>
            <p:nvPr/>
          </p:nvPicPr>
          <p:blipFill>
            <a:blip r:embed="rId13"/>
            <a:stretch>
              <a:fillRect/>
            </a:stretch>
          </p:blipFill>
          <p:spPr>
            <a:xfrm>
              <a:off x="2841640" y="2419063"/>
              <a:ext cx="571368" cy="571368"/>
            </a:xfrm>
            <a:prstGeom prst="rect">
              <a:avLst/>
            </a:prstGeom>
          </p:spPr>
        </p:pic>
        <p:pic>
          <p:nvPicPr>
            <p:cNvPr id="174" name="Picture 173" descr="Microsoft Teams app icon">
              <a:extLst>
                <a:ext uri="{FF2B5EF4-FFF2-40B4-BE49-F238E27FC236}">
                  <a16:creationId xmlns:a16="http://schemas.microsoft.com/office/drawing/2014/main" id="{EEC762B2-1DA6-4CD9-9F52-C1A407B5B1AC}"/>
                </a:ext>
              </a:extLst>
            </p:cNvPr>
            <p:cNvPicPr>
              <a:picLocks noChangeAspect="1"/>
            </p:cNvPicPr>
            <p:nvPr/>
          </p:nvPicPr>
          <p:blipFill>
            <a:blip r:embed="rId5"/>
            <a:stretch>
              <a:fillRect/>
            </a:stretch>
          </p:blipFill>
          <p:spPr>
            <a:xfrm>
              <a:off x="3273820" y="2068411"/>
              <a:ext cx="570111" cy="570111"/>
            </a:xfrm>
            <a:prstGeom prst="rect">
              <a:avLst/>
            </a:prstGeom>
          </p:spPr>
        </p:pic>
        <p:pic>
          <p:nvPicPr>
            <p:cNvPr id="175" name="Picture 174" descr="Microsoft Teams app icon">
              <a:extLst>
                <a:ext uri="{FF2B5EF4-FFF2-40B4-BE49-F238E27FC236}">
                  <a16:creationId xmlns:a16="http://schemas.microsoft.com/office/drawing/2014/main" id="{8BF1AE8E-F159-4D21-B7A8-829105A6314B}"/>
                </a:ext>
              </a:extLst>
            </p:cNvPr>
            <p:cNvPicPr>
              <a:picLocks noChangeAspect="1"/>
            </p:cNvPicPr>
            <p:nvPr/>
          </p:nvPicPr>
          <p:blipFill>
            <a:blip r:embed="rId5"/>
            <a:stretch>
              <a:fillRect/>
            </a:stretch>
          </p:blipFill>
          <p:spPr>
            <a:xfrm>
              <a:off x="7996595" y="2014213"/>
              <a:ext cx="570111" cy="570111"/>
            </a:xfrm>
            <a:prstGeom prst="rect">
              <a:avLst/>
            </a:prstGeom>
          </p:spPr>
        </p:pic>
        <p:pic>
          <p:nvPicPr>
            <p:cNvPr id="176" name="Picture 175" descr="A close up of a logo&#10;&#10;Description automatically generated">
              <a:extLst>
                <a:ext uri="{FF2B5EF4-FFF2-40B4-BE49-F238E27FC236}">
                  <a16:creationId xmlns:a16="http://schemas.microsoft.com/office/drawing/2014/main" id="{64B43662-ED8B-4E8F-9BC0-8EE8D09FA9AC}"/>
                </a:ext>
              </a:extLst>
            </p:cNvPr>
            <p:cNvPicPr>
              <a:picLocks noChangeAspect="1"/>
            </p:cNvPicPr>
            <p:nvPr/>
          </p:nvPicPr>
          <p:blipFill>
            <a:blip r:embed="rId14"/>
            <a:stretch>
              <a:fillRect/>
            </a:stretch>
          </p:blipFill>
          <p:spPr>
            <a:xfrm>
              <a:off x="8430038" y="2369134"/>
              <a:ext cx="609425" cy="609425"/>
            </a:xfrm>
            <a:prstGeom prst="rect">
              <a:avLst/>
            </a:prstGeom>
          </p:spPr>
        </p:pic>
        <p:pic>
          <p:nvPicPr>
            <p:cNvPr id="177" name="Picture 176" descr="Microsoft Teams app icon">
              <a:extLst>
                <a:ext uri="{FF2B5EF4-FFF2-40B4-BE49-F238E27FC236}">
                  <a16:creationId xmlns:a16="http://schemas.microsoft.com/office/drawing/2014/main" id="{82A8DC10-A477-4C7F-BBEB-D387B7ACE2FC}"/>
                </a:ext>
              </a:extLst>
            </p:cNvPr>
            <p:cNvPicPr>
              <a:picLocks noChangeAspect="1"/>
            </p:cNvPicPr>
            <p:nvPr/>
          </p:nvPicPr>
          <p:blipFill>
            <a:blip r:embed="rId5"/>
            <a:stretch>
              <a:fillRect/>
            </a:stretch>
          </p:blipFill>
          <p:spPr>
            <a:xfrm>
              <a:off x="8671895" y="2732072"/>
              <a:ext cx="570111" cy="570111"/>
            </a:xfrm>
            <a:prstGeom prst="rect">
              <a:avLst/>
            </a:prstGeom>
          </p:spPr>
        </p:pic>
        <p:pic>
          <p:nvPicPr>
            <p:cNvPr id="4" name="Picture 2" descr="See the source image">
              <a:extLst>
                <a:ext uri="{FF2B5EF4-FFF2-40B4-BE49-F238E27FC236}">
                  <a16:creationId xmlns:a16="http://schemas.microsoft.com/office/drawing/2014/main" id="{DEADF903-FC9E-45AC-AFC5-F1ADB54DE9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owerPoint app icon">
              <a:extLst>
                <a:ext uri="{FF2B5EF4-FFF2-40B4-BE49-F238E27FC236}">
                  <a16:creationId xmlns:a16="http://schemas.microsoft.com/office/drawing/2014/main" id="{56A8BB89-FD5B-42B0-9860-9B6F697339F7}"/>
                </a:ext>
              </a:extLst>
            </p:cNvPr>
            <p:cNvPicPr>
              <a:picLocks noChangeAspect="1"/>
            </p:cNvPicPr>
            <p:nvPr/>
          </p:nvPicPr>
          <p:blipFill>
            <a:blip r:embed="rId16"/>
            <a:stretch>
              <a:fillRect/>
            </a:stretch>
          </p:blipFill>
          <p:spPr>
            <a:xfrm>
              <a:off x="8388530" y="2024198"/>
              <a:ext cx="574195" cy="574193"/>
            </a:xfrm>
            <a:prstGeom prst="rect">
              <a:avLst/>
            </a:prstGeom>
            <a:noFill/>
            <a:ln w="12700" cap="flat">
              <a:noFill/>
              <a:prstDash val="dash"/>
              <a:miter/>
            </a:ln>
          </p:spPr>
        </p:pic>
        <p:pic>
          <p:nvPicPr>
            <p:cNvPr id="20" name="Picture 19" descr="Icon&#10;&#10;Description automatically generated">
              <a:extLst>
                <a:ext uri="{FF2B5EF4-FFF2-40B4-BE49-F238E27FC236}">
                  <a16:creationId xmlns:a16="http://schemas.microsoft.com/office/drawing/2014/main" id="{DD518AAF-B7A3-4890-BB1C-25D1AA2F4C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1" name="Picture 2" descr="Shape&#10;&#10;Description automatically generated">
              <a:extLst>
                <a:ext uri="{FF2B5EF4-FFF2-40B4-BE49-F238E27FC236}">
                  <a16:creationId xmlns:a16="http://schemas.microsoft.com/office/drawing/2014/main" id="{A7CF89CA-D02F-435A-8593-CE9E91FCA76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76" name="Picture 75" descr="Microsoft Teams app icon">
              <a:extLst>
                <a:ext uri="{FF2B5EF4-FFF2-40B4-BE49-F238E27FC236}">
                  <a16:creationId xmlns:a16="http://schemas.microsoft.com/office/drawing/2014/main" id="{5D67BF21-5F1B-41D5-B8E2-6573C31B7CD7}"/>
                </a:ext>
              </a:extLst>
            </p:cNvPr>
            <p:cNvPicPr>
              <a:picLocks noChangeAspect="1"/>
            </p:cNvPicPr>
            <p:nvPr/>
          </p:nvPicPr>
          <p:blipFill>
            <a:blip r:embed="rId5"/>
            <a:stretch>
              <a:fillRect/>
            </a:stretch>
          </p:blipFill>
          <p:spPr>
            <a:xfrm>
              <a:off x="2560710" y="4142912"/>
              <a:ext cx="561859" cy="613386"/>
            </a:xfrm>
            <a:prstGeom prst="rect">
              <a:avLst/>
            </a:prstGeom>
          </p:spPr>
        </p:pic>
        <p:pic>
          <p:nvPicPr>
            <p:cNvPr id="11" name="Picture 2">
              <a:extLst>
                <a:ext uri="{FF2B5EF4-FFF2-40B4-BE49-F238E27FC236}">
                  <a16:creationId xmlns:a16="http://schemas.microsoft.com/office/drawing/2014/main" id="{2EFA817E-184D-40EA-99CE-C2D9E309E99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Viva Goals icon">
              <a:extLst>
                <a:ext uri="{FF2B5EF4-FFF2-40B4-BE49-F238E27FC236}">
                  <a16:creationId xmlns:a16="http://schemas.microsoft.com/office/drawing/2014/main" id="{0A075F35-E54E-3DE4-DB88-936DF8BB9C75}"/>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spTree>
    <p:extLst>
      <p:ext uri="{BB962C8B-B14F-4D97-AF65-F5344CB8AC3E}">
        <p14:creationId xmlns:p14="http://schemas.microsoft.com/office/powerpoint/2010/main" val="63857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7"/>
                                        </p:tgtEl>
                                        <p:attrNameLst>
                                          <p:attrName>style.visibility</p:attrName>
                                        </p:attrNameLst>
                                      </p:cBhvr>
                                      <p:to>
                                        <p:strVal val="visible"/>
                                      </p:to>
                                    </p:set>
                                    <p:animEffect transition="in" filter="fade">
                                      <p:cBhvr>
                                        <p:cTn id="14" dur="250"/>
                                        <p:tgtEl>
                                          <p:spTgt spid="157"/>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fade">
                                      <p:cBhvr>
                                        <p:cTn id="18" dur="250"/>
                                        <p:tgtEl>
                                          <p:spTgt spid="15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250"/>
                                        <p:tgtEl>
                                          <p:spTgt spid="154"/>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250"/>
                                        <p:tgtEl>
                                          <p:spTgt spid="155"/>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56"/>
                                        </p:tgtEl>
                                        <p:attrNameLst>
                                          <p:attrName>style.visibility</p:attrName>
                                        </p:attrNameLst>
                                      </p:cBhvr>
                                      <p:to>
                                        <p:strVal val="visible"/>
                                      </p:to>
                                    </p:set>
                                    <p:animEffect transition="in" filter="fade">
                                      <p:cBhvr>
                                        <p:cTn id="30" dur="250"/>
                                        <p:tgtEl>
                                          <p:spTgt spid="156"/>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150"/>
                                        </p:tgtEl>
                                        <p:attrNameLst>
                                          <p:attrName>style.visibility</p:attrName>
                                        </p:attrNameLst>
                                      </p:cBhvr>
                                      <p:to>
                                        <p:strVal val="visible"/>
                                      </p:to>
                                    </p:set>
                                    <p:animEffect transition="in" filter="fade">
                                      <p:cBhvr>
                                        <p:cTn id="34" dur="250"/>
                                        <p:tgtEl>
                                          <p:spTgt spid="15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51"/>
                                        </p:tgtEl>
                                        <p:attrNameLst>
                                          <p:attrName>style.visibility</p:attrName>
                                        </p:attrNameLst>
                                      </p:cBhvr>
                                      <p:to>
                                        <p:strVal val="visible"/>
                                      </p:to>
                                    </p:set>
                                    <p:animEffect transition="in" filter="fade">
                                      <p:cBhvr>
                                        <p:cTn id="38" dur="250"/>
                                        <p:tgtEl>
                                          <p:spTgt spid="151"/>
                                        </p:tgtEl>
                                      </p:cBhvr>
                                    </p:animEffect>
                                  </p:childTnLst>
                                </p:cTn>
                              </p:par>
                            </p:childTnLst>
                          </p:cTn>
                        </p:par>
                        <p:par>
                          <p:cTn id="39" fill="hold">
                            <p:stCondLst>
                              <p:cond delay="1750"/>
                            </p:stCondLst>
                            <p:childTnLst>
                              <p:par>
                                <p:cTn id="40" presetID="10" presetClass="entr" presetSubtype="0" fill="hold" grpId="0" nodeType="afterEffect">
                                  <p:stCondLst>
                                    <p:cond delay="0"/>
                                  </p:stCondLst>
                                  <p:childTnLst>
                                    <p:set>
                                      <p:cBhvr>
                                        <p:cTn id="41" dur="1" fill="hold">
                                          <p:stCondLst>
                                            <p:cond delay="0"/>
                                          </p:stCondLst>
                                        </p:cTn>
                                        <p:tgtEl>
                                          <p:spTgt spid="158"/>
                                        </p:tgtEl>
                                        <p:attrNameLst>
                                          <p:attrName>style.visibility</p:attrName>
                                        </p:attrNameLst>
                                      </p:cBhvr>
                                      <p:to>
                                        <p:strVal val="visible"/>
                                      </p:to>
                                    </p:set>
                                    <p:animEffect transition="in" filter="fade">
                                      <p:cBhvr>
                                        <p:cTn id="42" dur="250"/>
                                        <p:tgtEl>
                                          <p:spTgt spid="158"/>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fade">
                                      <p:cBhvr>
                                        <p:cTn id="46" dur="250"/>
                                        <p:tgtEl>
                                          <p:spTgt spid="159"/>
                                        </p:tgtEl>
                                      </p:cBhvr>
                                    </p:animEffect>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160"/>
                                        </p:tgtEl>
                                        <p:attrNameLst>
                                          <p:attrName>style.visibility</p:attrName>
                                        </p:attrNameLst>
                                      </p:cBhvr>
                                      <p:to>
                                        <p:strVal val="visible"/>
                                      </p:to>
                                    </p:set>
                                    <p:animEffect transition="in" filter="fade">
                                      <p:cBhvr>
                                        <p:cTn id="50" dur="250"/>
                                        <p:tgtEl>
                                          <p:spTgt spid="160"/>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161"/>
                                        </p:tgtEl>
                                        <p:attrNameLst>
                                          <p:attrName>style.visibility</p:attrName>
                                        </p:attrNameLst>
                                      </p:cBhvr>
                                      <p:to>
                                        <p:strVal val="visible"/>
                                      </p:to>
                                    </p:set>
                                    <p:animEffect transition="in" filter="fade">
                                      <p:cBhvr>
                                        <p:cTn id="54" dur="250"/>
                                        <p:tgtEl>
                                          <p:spTgt spid="161"/>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162"/>
                                        </p:tgtEl>
                                        <p:attrNameLst>
                                          <p:attrName>style.visibility</p:attrName>
                                        </p:attrNameLst>
                                      </p:cBhvr>
                                      <p:to>
                                        <p:strVal val="visible"/>
                                      </p:to>
                                    </p:set>
                                    <p:animEffect transition="in" filter="fade">
                                      <p:cBhvr>
                                        <p:cTn id="58" dur="250"/>
                                        <p:tgtEl>
                                          <p:spTgt spid="162"/>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163"/>
                                        </p:tgtEl>
                                        <p:attrNameLst>
                                          <p:attrName>style.visibility</p:attrName>
                                        </p:attrNameLst>
                                      </p:cBhvr>
                                      <p:to>
                                        <p:strVal val="visible"/>
                                      </p:to>
                                    </p:set>
                                    <p:animEffect transition="in" filter="fade">
                                      <p:cBhvr>
                                        <p:cTn id="62" dur="250"/>
                                        <p:tgtEl>
                                          <p:spTgt spid="163"/>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250"/>
                                        <p:tgtEl>
                                          <p:spTgt spid="153"/>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25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e 70:20:10 model, which suggests that 70% of all our learning comes from on-the-job experiences, 20% from feedback and developmental relationships, and 10% from formal training and courses.">
            <a:extLst>
              <a:ext uri="{FF2B5EF4-FFF2-40B4-BE49-F238E27FC236}">
                <a16:creationId xmlns:a16="http://schemas.microsoft.com/office/drawing/2014/main" id="{E4C426CC-3E44-4AD6-B631-B875226B77A3}"/>
              </a:ext>
            </a:extLst>
          </p:cNvPr>
          <p:cNvGrpSpPr/>
          <p:nvPr/>
        </p:nvGrpSpPr>
        <p:grpSpPr>
          <a:xfrm>
            <a:off x="5448310" y="2180002"/>
            <a:ext cx="1671572" cy="478376"/>
            <a:chOff x="5448310" y="2180002"/>
            <a:chExt cx="1671572" cy="478376"/>
          </a:xfrm>
        </p:grpSpPr>
        <p:sp>
          <p:nvSpPr>
            <p:cNvPr id="138" name="TextBox 137">
              <a:extLst>
                <a:ext uri="{FF2B5EF4-FFF2-40B4-BE49-F238E27FC236}">
                  <a16:creationId xmlns:a16="http://schemas.microsoft.com/office/drawing/2014/main" id="{A1758F77-137B-4C29-8D65-D23965B1E3A1}"/>
                </a:ext>
                <a:ext uri="{C183D7F6-B498-43B3-948B-1728B52AA6E4}">
                  <adec:decorative xmlns:adec="http://schemas.microsoft.com/office/drawing/2017/decorative" val="1"/>
                </a:ext>
              </a:extLst>
            </p:cNvPr>
            <p:cNvSpPr txBox="1"/>
            <p:nvPr/>
          </p:nvSpPr>
          <p:spPr>
            <a:xfrm>
              <a:off x="5448310" y="2180002"/>
              <a:ext cx="630438"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70</a:t>
              </a:r>
            </a:p>
          </p:txBody>
        </p:sp>
        <p:sp>
          <p:nvSpPr>
            <p:cNvPr id="139" name="TextBox 138">
              <a:extLst>
                <a:ext uri="{FF2B5EF4-FFF2-40B4-BE49-F238E27FC236}">
                  <a16:creationId xmlns:a16="http://schemas.microsoft.com/office/drawing/2014/main" id="{6672E9B1-366A-4020-A14E-1AA13FB499C6}"/>
                </a:ext>
                <a:ext uri="{C183D7F6-B498-43B3-948B-1728B52AA6E4}">
                  <adec:decorative xmlns:adec="http://schemas.microsoft.com/office/drawing/2017/decorative" val="1"/>
                </a:ext>
              </a:extLst>
            </p:cNvPr>
            <p:cNvSpPr txBox="1"/>
            <p:nvPr/>
          </p:nvSpPr>
          <p:spPr>
            <a:xfrm>
              <a:off x="5958992" y="2180002"/>
              <a:ext cx="630438"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20</a:t>
              </a:r>
            </a:p>
          </p:txBody>
        </p:sp>
        <p:sp>
          <p:nvSpPr>
            <p:cNvPr id="142" name="TextBox 141">
              <a:extLst>
                <a:ext uri="{FF2B5EF4-FFF2-40B4-BE49-F238E27FC236}">
                  <a16:creationId xmlns:a16="http://schemas.microsoft.com/office/drawing/2014/main" id="{C9C93FFB-4E99-412C-A425-997F5C1A60BB}"/>
                </a:ext>
                <a:ext uri="{C183D7F6-B498-43B3-948B-1728B52AA6E4}">
                  <adec:decorative xmlns:adec="http://schemas.microsoft.com/office/drawing/2017/decorative" val="1"/>
                </a:ext>
              </a:extLst>
            </p:cNvPr>
            <p:cNvSpPr txBox="1"/>
            <p:nvPr/>
          </p:nvSpPr>
          <p:spPr>
            <a:xfrm>
              <a:off x="6435484" y="2180002"/>
              <a:ext cx="213779"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a:t>
              </a:r>
            </a:p>
          </p:txBody>
        </p:sp>
        <p:sp>
          <p:nvSpPr>
            <p:cNvPr id="140" name="TextBox 139">
              <a:extLst>
                <a:ext uri="{FF2B5EF4-FFF2-40B4-BE49-F238E27FC236}">
                  <a16:creationId xmlns:a16="http://schemas.microsoft.com/office/drawing/2014/main" id="{4B1D7C8D-59E0-40C0-9B0A-D6AE97AA572E}"/>
                </a:ext>
                <a:ext uri="{C183D7F6-B498-43B3-948B-1728B52AA6E4}">
                  <adec:decorative xmlns:adec="http://schemas.microsoft.com/office/drawing/2017/decorative" val="1"/>
                </a:ext>
              </a:extLst>
            </p:cNvPr>
            <p:cNvSpPr txBox="1"/>
            <p:nvPr/>
          </p:nvSpPr>
          <p:spPr>
            <a:xfrm>
              <a:off x="6489444" y="2180002"/>
              <a:ext cx="630438"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10</a:t>
              </a:r>
            </a:p>
          </p:txBody>
        </p:sp>
        <p:sp>
          <p:nvSpPr>
            <p:cNvPr id="141" name="TextBox 140">
              <a:extLst>
                <a:ext uri="{FF2B5EF4-FFF2-40B4-BE49-F238E27FC236}">
                  <a16:creationId xmlns:a16="http://schemas.microsoft.com/office/drawing/2014/main" id="{338B743A-853D-424A-B847-9D69C7DDF69F}"/>
                </a:ext>
                <a:ext uri="{C183D7F6-B498-43B3-948B-1728B52AA6E4}">
                  <adec:decorative xmlns:adec="http://schemas.microsoft.com/office/drawing/2017/decorative" val="1"/>
                </a:ext>
              </a:extLst>
            </p:cNvPr>
            <p:cNvSpPr txBox="1"/>
            <p:nvPr/>
          </p:nvSpPr>
          <p:spPr>
            <a:xfrm>
              <a:off x="5905365" y="2180002"/>
              <a:ext cx="213779" cy="478376"/>
            </a:xfrm>
            <a:prstGeom prst="rect">
              <a:avLst/>
            </a:prstGeom>
            <a:noFill/>
          </p:spPr>
          <p:txBody>
            <a:bodyPr wrap="square" rtlCol="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AU" sz="2448" b="1" i="0" u="none" strike="noStrike" kern="1200" cap="none" spc="0" normalizeH="0" baseline="0" noProof="0">
                  <a:ln>
                    <a:noFill/>
                  </a:ln>
                  <a:solidFill>
                    <a:srgbClr val="243A5E"/>
                  </a:solidFill>
                  <a:effectLst/>
                  <a:uLnTx/>
                  <a:uFillTx/>
                  <a:latin typeface="Calibri" panose="020F0502020204030204"/>
                  <a:ea typeface="+mn-ea"/>
                  <a:cs typeface="+mn-cs"/>
                </a:rPr>
                <a:t>:</a:t>
              </a:r>
            </a:p>
          </p:txBody>
        </p:sp>
      </p:gr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70646" y="686155"/>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311669" y="779290"/>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cxnSp>
        <p:nvCxnSpPr>
          <p:cNvPr id="53" name="Connector: Elbow 52">
            <a:extLst>
              <a:ext uri="{FF2B5EF4-FFF2-40B4-BE49-F238E27FC236}">
                <a16:creationId xmlns:a16="http://schemas.microsoft.com/office/drawing/2014/main" id="{DE64B032-2BA4-425F-85FD-478DD749CBB7}"/>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25" name="Rectangle: Rounded Corners 224">
            <a:extLst>
              <a:ext uri="{FF2B5EF4-FFF2-40B4-BE49-F238E27FC236}">
                <a16:creationId xmlns:a16="http://schemas.microsoft.com/office/drawing/2014/main" id="{3A643013-0951-4A59-AFF0-DF5843498A08}"/>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sp>
        <p:nvSpPr>
          <p:cNvPr id="166" name="TextBox 165">
            <a:extLst>
              <a:ext uri="{FF2B5EF4-FFF2-40B4-BE49-F238E27FC236}">
                <a16:creationId xmlns:a16="http://schemas.microsoft.com/office/drawing/2014/main" id="{488406C2-15F3-469B-87C3-1A85FF0021DA}"/>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Individual</a:t>
            </a:r>
          </a:p>
        </p:txBody>
      </p:sp>
      <p:sp>
        <p:nvSpPr>
          <p:cNvPr id="168" name="Rectangle: Rounded Corners 167">
            <a:extLst>
              <a:ext uri="{FF2B5EF4-FFF2-40B4-BE49-F238E27FC236}">
                <a16:creationId xmlns:a16="http://schemas.microsoft.com/office/drawing/2014/main" id="{9B62BD33-136B-41CA-B9F7-2D263883A2F3}"/>
              </a:ext>
              <a:ext uri="{C183D7F6-B498-43B3-948B-1728B52AA6E4}">
                <adec:decorative xmlns:adec="http://schemas.microsoft.com/office/drawing/2017/decorative" val="1"/>
              </a:ext>
            </a:extLst>
          </p:cNvPr>
          <p:cNvSpPr/>
          <p:nvPr/>
        </p:nvSpPr>
        <p:spPr>
          <a:xfrm>
            <a:off x="4645002" y="529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171" name="Rectangle: Rounded Corners 170">
            <a:extLst>
              <a:ext uri="{FF2B5EF4-FFF2-40B4-BE49-F238E27FC236}">
                <a16:creationId xmlns:a16="http://schemas.microsoft.com/office/drawing/2014/main" id="{C586B640-B84B-4EFF-BF67-B5E83B300363}"/>
              </a:ext>
              <a:ext uri="{C183D7F6-B498-43B3-948B-1728B52AA6E4}">
                <adec:decorative xmlns:adec="http://schemas.microsoft.com/office/drawing/2017/decorative" val="1"/>
              </a:ext>
            </a:extLst>
          </p:cNvPr>
          <p:cNvSpPr/>
          <p:nvPr/>
        </p:nvSpPr>
        <p:spPr>
          <a:xfrm>
            <a:off x="678855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72" name="Rectangle: Rounded Corners 171">
            <a:extLst>
              <a:ext uri="{FF2B5EF4-FFF2-40B4-BE49-F238E27FC236}">
                <a16:creationId xmlns:a16="http://schemas.microsoft.com/office/drawing/2014/main" id="{1FC3E7F9-F6E2-4F17-A99C-36E6F3EA44A1}"/>
              </a:ext>
              <a:ext uri="{C183D7F6-B498-43B3-948B-1728B52AA6E4}">
                <adec:decorative xmlns:adec="http://schemas.microsoft.com/office/drawing/2017/decorative" val="1"/>
              </a:ext>
            </a:extLst>
          </p:cNvPr>
          <p:cNvSpPr/>
          <p:nvPr/>
        </p:nvSpPr>
        <p:spPr>
          <a:xfrm>
            <a:off x="4444887" y="1170419"/>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73" name="Rectangle: Rounded Corners 172">
            <a:extLst>
              <a:ext uri="{FF2B5EF4-FFF2-40B4-BE49-F238E27FC236}">
                <a16:creationId xmlns:a16="http://schemas.microsoft.com/office/drawing/2014/main" id="{00C3A048-8EA0-442C-A430-863B3C00FDE4}"/>
              </a:ext>
              <a:ext uri="{C183D7F6-B498-43B3-948B-1728B52AA6E4}">
                <adec:decorative xmlns:adec="http://schemas.microsoft.com/office/drawing/2017/decorative" val="1"/>
              </a:ext>
            </a:extLst>
          </p:cNvPr>
          <p:cNvSpPr/>
          <p:nvPr/>
        </p:nvSpPr>
        <p:spPr>
          <a:xfrm>
            <a:off x="4452973" y="953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74" name="Rectangle: Rounded Corners 173">
            <a:extLst>
              <a:ext uri="{FF2B5EF4-FFF2-40B4-BE49-F238E27FC236}">
                <a16:creationId xmlns:a16="http://schemas.microsoft.com/office/drawing/2014/main" id="{DD933A58-3150-4415-BEE5-449CDDBD9E81}"/>
              </a:ext>
              <a:ext uri="{C183D7F6-B498-43B3-948B-1728B52AA6E4}">
                <adec:decorative xmlns:adec="http://schemas.microsoft.com/office/drawing/2017/decorative" val="1"/>
              </a:ext>
            </a:extLst>
          </p:cNvPr>
          <p:cNvSpPr/>
          <p:nvPr/>
        </p:nvSpPr>
        <p:spPr>
          <a:xfrm>
            <a:off x="4532382" y="73733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75" name="Rectangle: Rounded Corners 174">
            <a:extLst>
              <a:ext uri="{FF2B5EF4-FFF2-40B4-BE49-F238E27FC236}">
                <a16:creationId xmlns:a16="http://schemas.microsoft.com/office/drawing/2014/main" id="{88D9784A-B775-4A82-BDB3-F308663BEAC9}"/>
              </a:ext>
              <a:ext uri="{C183D7F6-B498-43B3-948B-1728B52AA6E4}">
                <adec:decorative xmlns:adec="http://schemas.microsoft.com/office/drawing/2017/decorative" val="1"/>
              </a:ext>
            </a:extLst>
          </p:cNvPr>
          <p:cNvSpPr/>
          <p:nvPr/>
        </p:nvSpPr>
        <p:spPr>
          <a:xfrm>
            <a:off x="475189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76" name="Rectangle: Rounded Corners 175">
            <a:extLst>
              <a:ext uri="{FF2B5EF4-FFF2-40B4-BE49-F238E27FC236}">
                <a16:creationId xmlns:a16="http://schemas.microsoft.com/office/drawing/2014/main" id="{F94DD8EC-4C3F-4409-BAAF-23EFD000D140}"/>
              </a:ext>
              <a:ext uri="{C183D7F6-B498-43B3-948B-1728B52AA6E4}">
                <adec:decorative xmlns:adec="http://schemas.microsoft.com/office/drawing/2017/decorative" val="1"/>
              </a:ext>
            </a:extLst>
          </p:cNvPr>
          <p:cNvSpPr/>
          <p:nvPr/>
        </p:nvSpPr>
        <p:spPr>
          <a:xfrm>
            <a:off x="6558456" y="30425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7" name="Rectangle: Rounded Corners 176">
            <a:extLst>
              <a:ext uri="{FF2B5EF4-FFF2-40B4-BE49-F238E27FC236}">
                <a16:creationId xmlns:a16="http://schemas.microsoft.com/office/drawing/2014/main" id="{FD8FB258-B9F0-49F3-A336-D377D5524362}"/>
              </a:ext>
              <a:ext uri="{C183D7F6-B498-43B3-948B-1728B52AA6E4}">
                <adec:decorative xmlns:adec="http://schemas.microsoft.com/office/drawing/2017/decorative" val="1"/>
              </a:ext>
            </a:extLst>
          </p:cNvPr>
          <p:cNvSpPr/>
          <p:nvPr/>
        </p:nvSpPr>
        <p:spPr>
          <a:xfrm>
            <a:off x="6849202" y="51421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78" name="Rectangle: Rounded Corners 177">
            <a:extLst>
              <a:ext uri="{FF2B5EF4-FFF2-40B4-BE49-F238E27FC236}">
                <a16:creationId xmlns:a16="http://schemas.microsoft.com/office/drawing/2014/main" id="{5E22C42C-0933-436F-8704-AA37D8307D0B}"/>
              </a:ext>
              <a:ext uri="{C183D7F6-B498-43B3-948B-1728B52AA6E4}">
                <adec:decorative xmlns:adec="http://schemas.microsoft.com/office/drawing/2017/decorative" val="1"/>
              </a:ext>
            </a:extLst>
          </p:cNvPr>
          <p:cNvSpPr/>
          <p:nvPr/>
        </p:nvSpPr>
        <p:spPr>
          <a:xfrm>
            <a:off x="6990921" y="73360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dirty="0">
                <a:solidFill>
                  <a:prstClr val="black">
                    <a:lumMod val="65000"/>
                    <a:lumOff val="35000"/>
                  </a:prstClr>
                </a:solidFill>
              </a:rPr>
              <a:t>Personal Assistant</a:t>
            </a:r>
          </a:p>
        </p:txBody>
      </p:sp>
      <p:sp>
        <p:nvSpPr>
          <p:cNvPr id="179" name="Rectangle: Rounded Corners 178">
            <a:extLst>
              <a:ext uri="{FF2B5EF4-FFF2-40B4-BE49-F238E27FC236}">
                <a16:creationId xmlns:a16="http://schemas.microsoft.com/office/drawing/2014/main" id="{3B159089-CA47-496E-8715-487443BABC5D}"/>
              </a:ext>
              <a:ext uri="{C183D7F6-B498-43B3-948B-1728B52AA6E4}">
                <adec:decorative xmlns:adec="http://schemas.microsoft.com/office/drawing/2017/decorative" val="1"/>
              </a:ext>
            </a:extLst>
          </p:cNvPr>
          <p:cNvSpPr/>
          <p:nvPr/>
        </p:nvSpPr>
        <p:spPr>
          <a:xfrm>
            <a:off x="7067015" y="953878"/>
            <a:ext cx="1166184"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180" name="Rectangle: Rounded Corners 179">
            <a:extLst>
              <a:ext uri="{FF2B5EF4-FFF2-40B4-BE49-F238E27FC236}">
                <a16:creationId xmlns:a16="http://schemas.microsoft.com/office/drawing/2014/main" id="{882AD93D-35FB-486F-B2F7-16FF8C605C04}"/>
              </a:ext>
              <a:ext uri="{C183D7F6-B498-43B3-948B-1728B52AA6E4}">
                <adec:decorative xmlns:adec="http://schemas.microsoft.com/office/drawing/2017/decorative" val="1"/>
              </a:ext>
            </a:extLst>
          </p:cNvPr>
          <p:cNvSpPr/>
          <p:nvPr/>
        </p:nvSpPr>
        <p:spPr>
          <a:xfrm>
            <a:off x="7020324" y="117638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181" name="Rectangle: Rounded Corners 180">
            <a:extLst>
              <a:ext uri="{FF2B5EF4-FFF2-40B4-BE49-F238E27FC236}">
                <a16:creationId xmlns:a16="http://schemas.microsoft.com/office/drawing/2014/main" id="{171D3944-8BBD-4C45-A66A-8AF2B5BBE94C}"/>
              </a:ext>
              <a:ext uri="{C183D7F6-B498-43B3-948B-1728B52AA6E4}">
                <adec:decorative xmlns:adec="http://schemas.microsoft.com/office/drawing/2017/decorative" val="1"/>
              </a:ext>
            </a:extLst>
          </p:cNvPr>
          <p:cNvSpPr/>
          <p:nvPr/>
        </p:nvSpPr>
        <p:spPr>
          <a:xfrm>
            <a:off x="6931319" y="138396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sp>
        <p:nvSpPr>
          <p:cNvPr id="185" name="Rectangle: Rounded Corners 184" descr="Linked In and Viva Learned">
            <a:extLst>
              <a:ext uri="{FF2B5EF4-FFF2-40B4-BE49-F238E27FC236}">
                <a16:creationId xmlns:a16="http://schemas.microsoft.com/office/drawing/2014/main" id="{1AF24862-87E9-4DA8-A1AF-B3ADFAC7B801}"/>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sp>
        <p:nvSpPr>
          <p:cNvPr id="51" name="Rectangle: Rounded Corners 50">
            <a:extLst>
              <a:ext uri="{FF2B5EF4-FFF2-40B4-BE49-F238E27FC236}">
                <a16:creationId xmlns:a16="http://schemas.microsoft.com/office/drawing/2014/main" id="{01D4F35E-8279-D320-13F5-0C0077F2F951}"/>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52" name="Rectangle: Rounded Corners 51">
            <a:extLst>
              <a:ext uri="{FF2B5EF4-FFF2-40B4-BE49-F238E27FC236}">
                <a16:creationId xmlns:a16="http://schemas.microsoft.com/office/drawing/2014/main" id="{63CBB4EB-A885-363C-FEC9-422B8DEC794D}"/>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54" name="Rectangle: Rounded Corners 53">
            <a:extLst>
              <a:ext uri="{FF2B5EF4-FFF2-40B4-BE49-F238E27FC236}">
                <a16:creationId xmlns:a16="http://schemas.microsoft.com/office/drawing/2014/main" id="{2CB5E6DB-DF6E-6293-7D1D-529C4A28619C}"/>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55" name="Rectangle: Rounded Corners 54">
            <a:extLst>
              <a:ext uri="{FF2B5EF4-FFF2-40B4-BE49-F238E27FC236}">
                <a16:creationId xmlns:a16="http://schemas.microsoft.com/office/drawing/2014/main" id="{3D657041-5CB4-7B7E-F0A7-5B27DB92B633}"/>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57" name="Rectangle: Rounded Corners 56">
            <a:extLst>
              <a:ext uri="{FF2B5EF4-FFF2-40B4-BE49-F238E27FC236}">
                <a16:creationId xmlns:a16="http://schemas.microsoft.com/office/drawing/2014/main" id="{8A04B187-70A0-CAFD-FA5B-D48CB284C297}"/>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58" name="Rectangle: Rounded Corners 57">
            <a:extLst>
              <a:ext uri="{FF2B5EF4-FFF2-40B4-BE49-F238E27FC236}">
                <a16:creationId xmlns:a16="http://schemas.microsoft.com/office/drawing/2014/main" id="{146A90E8-F177-9526-78AE-E83EB7BC0A66}"/>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59" name="Rectangle: Rounded Corners 58">
            <a:extLst>
              <a:ext uri="{FF2B5EF4-FFF2-40B4-BE49-F238E27FC236}">
                <a16:creationId xmlns:a16="http://schemas.microsoft.com/office/drawing/2014/main" id="{A130ADBA-71EC-D9E4-213B-1E897E6BE8E8}"/>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60" name="Rectangle: Rounded Corners 59">
            <a:extLst>
              <a:ext uri="{FF2B5EF4-FFF2-40B4-BE49-F238E27FC236}">
                <a16:creationId xmlns:a16="http://schemas.microsoft.com/office/drawing/2014/main" id="{03B2DC68-3EAD-6682-65FA-A18A902CFA9B}"/>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61" name="Rectangle: Rounded Corners 60">
            <a:extLst>
              <a:ext uri="{FF2B5EF4-FFF2-40B4-BE49-F238E27FC236}">
                <a16:creationId xmlns:a16="http://schemas.microsoft.com/office/drawing/2014/main" id="{AB93F2DD-40D0-63D8-4988-0CE935810BE2}"/>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62" name="Rectangle: Rounded Corners 61">
            <a:extLst>
              <a:ext uri="{FF2B5EF4-FFF2-40B4-BE49-F238E27FC236}">
                <a16:creationId xmlns:a16="http://schemas.microsoft.com/office/drawing/2014/main" id="{3CB1E06E-B4D7-C2FE-D557-AEDD042F8C67}"/>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63" name="Rectangle: Rounded Corners 62">
            <a:extLst>
              <a:ext uri="{FF2B5EF4-FFF2-40B4-BE49-F238E27FC236}">
                <a16:creationId xmlns:a16="http://schemas.microsoft.com/office/drawing/2014/main" id="{5F7C59B4-7333-4810-DC8C-556C7ED14D09}"/>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64" name="Rectangle: Rounded Corners 63">
            <a:extLst>
              <a:ext uri="{FF2B5EF4-FFF2-40B4-BE49-F238E27FC236}">
                <a16:creationId xmlns:a16="http://schemas.microsoft.com/office/drawing/2014/main" id="{8AECF042-4838-D1D3-3046-09DF23D120D4}"/>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65" name="Rectangle: Rounded Corners 64">
            <a:extLst>
              <a:ext uri="{FF2B5EF4-FFF2-40B4-BE49-F238E27FC236}">
                <a16:creationId xmlns:a16="http://schemas.microsoft.com/office/drawing/2014/main" id="{6CF3544D-45FB-F9E5-4C15-0FBA7520693E}"/>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66" name="Rectangle: Rounded Corners 65">
            <a:extLst>
              <a:ext uri="{FF2B5EF4-FFF2-40B4-BE49-F238E27FC236}">
                <a16:creationId xmlns:a16="http://schemas.microsoft.com/office/drawing/2014/main" id="{163201A1-24BD-0392-76ED-87AD1EDA2C81}"/>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67" name="Rectangle: Rounded Corners 66">
            <a:extLst>
              <a:ext uri="{FF2B5EF4-FFF2-40B4-BE49-F238E27FC236}">
                <a16:creationId xmlns:a16="http://schemas.microsoft.com/office/drawing/2014/main" id="{CCFD5182-E27B-6C1B-AF05-BFCF55FA0BA2}"/>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165" name="Group 164">
            <a:extLst>
              <a:ext uri="{FF2B5EF4-FFF2-40B4-BE49-F238E27FC236}">
                <a16:creationId xmlns:a16="http://schemas.microsoft.com/office/drawing/2014/main" id="{201AB68D-0795-B566-2BAB-8C4080944046}"/>
              </a:ext>
            </a:extLst>
          </p:cNvPr>
          <p:cNvGrpSpPr/>
          <p:nvPr/>
        </p:nvGrpSpPr>
        <p:grpSpPr>
          <a:xfrm>
            <a:off x="39820" y="1780899"/>
            <a:ext cx="4812528" cy="1755052"/>
            <a:chOff x="2092762" y="2014213"/>
            <a:chExt cx="7519070" cy="2742085"/>
          </a:xfrm>
        </p:grpSpPr>
        <p:pic>
          <p:nvPicPr>
            <p:cNvPr id="191" name="Picture 190" descr="Microsoft Teams app icon">
              <a:extLst>
                <a:ext uri="{FF2B5EF4-FFF2-40B4-BE49-F238E27FC236}">
                  <a16:creationId xmlns:a16="http://schemas.microsoft.com/office/drawing/2014/main" id="{958B5F14-6E84-7BD8-75FE-A1B204CB48B3}"/>
                </a:ext>
              </a:extLst>
            </p:cNvPr>
            <p:cNvPicPr>
              <a:picLocks noChangeAspect="1"/>
            </p:cNvPicPr>
            <p:nvPr/>
          </p:nvPicPr>
          <p:blipFill>
            <a:blip r:embed="rId3"/>
            <a:stretch>
              <a:fillRect/>
            </a:stretch>
          </p:blipFill>
          <p:spPr>
            <a:xfrm>
              <a:off x="8591656" y="3805810"/>
              <a:ext cx="561859" cy="613386"/>
            </a:xfrm>
            <a:prstGeom prst="rect">
              <a:avLst/>
            </a:prstGeom>
          </p:spPr>
        </p:pic>
        <p:pic>
          <p:nvPicPr>
            <p:cNvPr id="192" name="Picture 191" descr="A close up of a logo&#10;&#10;Description automatically generated">
              <a:extLst>
                <a:ext uri="{FF2B5EF4-FFF2-40B4-BE49-F238E27FC236}">
                  <a16:creationId xmlns:a16="http://schemas.microsoft.com/office/drawing/2014/main" id="{B884F971-FBE9-96D3-586D-9BDFFC5A8FD0}"/>
                </a:ext>
              </a:extLst>
            </p:cNvPr>
            <p:cNvPicPr>
              <a:picLocks noChangeAspect="1"/>
            </p:cNvPicPr>
            <p:nvPr/>
          </p:nvPicPr>
          <p:blipFill>
            <a:blip r:embed="rId4"/>
            <a:stretch>
              <a:fillRect/>
            </a:stretch>
          </p:blipFill>
          <p:spPr>
            <a:xfrm>
              <a:off x="2917514" y="4159644"/>
              <a:ext cx="583791" cy="583791"/>
            </a:xfrm>
            <a:prstGeom prst="rect">
              <a:avLst/>
            </a:prstGeom>
            <a:noFill/>
            <a:ln w="12700" cap="flat">
              <a:noFill/>
              <a:prstDash val="dash"/>
              <a:miter/>
            </a:ln>
          </p:spPr>
        </p:pic>
        <p:pic>
          <p:nvPicPr>
            <p:cNvPr id="193" name="Picture 192">
              <a:extLst>
                <a:ext uri="{FF2B5EF4-FFF2-40B4-BE49-F238E27FC236}">
                  <a16:creationId xmlns:a16="http://schemas.microsoft.com/office/drawing/2014/main" id="{C28F8F86-A862-36C0-5F50-AA8901B1C89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2690574" y="3965875"/>
              <a:ext cx="291288" cy="297485"/>
            </a:xfrm>
            <a:prstGeom prst="rect">
              <a:avLst/>
            </a:prstGeom>
          </p:spPr>
        </p:pic>
        <p:pic>
          <p:nvPicPr>
            <p:cNvPr id="194" name="Picture 193" descr="A picture containing clock, table, drawing&#10;&#10;Description automatically generated">
              <a:extLst>
                <a:ext uri="{FF2B5EF4-FFF2-40B4-BE49-F238E27FC236}">
                  <a16:creationId xmlns:a16="http://schemas.microsoft.com/office/drawing/2014/main" id="{CBA2D190-7A5F-B94A-9A4D-2A7E09FBDC26}"/>
                </a:ext>
              </a:extLst>
            </p:cNvPr>
            <p:cNvPicPr>
              <a:picLocks noChangeAspect="1"/>
            </p:cNvPicPr>
            <p:nvPr/>
          </p:nvPicPr>
          <p:blipFill>
            <a:blip r:embed="rId7"/>
            <a:stretch>
              <a:fillRect/>
            </a:stretch>
          </p:blipFill>
          <p:spPr>
            <a:xfrm>
              <a:off x="2092762" y="3483630"/>
              <a:ext cx="567449" cy="567449"/>
            </a:xfrm>
            <a:prstGeom prst="rect">
              <a:avLst/>
            </a:prstGeom>
          </p:spPr>
        </p:pic>
        <p:pic>
          <p:nvPicPr>
            <p:cNvPr id="195" name="Picture 194" descr="Microsoft Teams app icon">
              <a:extLst>
                <a:ext uri="{FF2B5EF4-FFF2-40B4-BE49-F238E27FC236}">
                  <a16:creationId xmlns:a16="http://schemas.microsoft.com/office/drawing/2014/main" id="{30A45498-C044-6A3B-FC95-650DE6BFAEDE}"/>
                </a:ext>
              </a:extLst>
            </p:cNvPr>
            <p:cNvPicPr>
              <a:picLocks noChangeAspect="1"/>
            </p:cNvPicPr>
            <p:nvPr/>
          </p:nvPicPr>
          <p:blipFill>
            <a:blip r:embed="rId3"/>
            <a:stretch>
              <a:fillRect/>
            </a:stretch>
          </p:blipFill>
          <p:spPr>
            <a:xfrm>
              <a:off x="2470688" y="3447975"/>
              <a:ext cx="561859" cy="613386"/>
            </a:xfrm>
            <a:prstGeom prst="rect">
              <a:avLst/>
            </a:prstGeom>
          </p:spPr>
        </p:pic>
        <p:pic>
          <p:nvPicPr>
            <p:cNvPr id="197" name="Picture 196" descr="Microsoft Teams app icon">
              <a:extLst>
                <a:ext uri="{FF2B5EF4-FFF2-40B4-BE49-F238E27FC236}">
                  <a16:creationId xmlns:a16="http://schemas.microsoft.com/office/drawing/2014/main" id="{F6DB93F1-B0F8-88D8-9791-40AC264291BB}"/>
                </a:ext>
              </a:extLst>
            </p:cNvPr>
            <p:cNvPicPr>
              <a:picLocks noChangeAspect="1"/>
            </p:cNvPicPr>
            <p:nvPr/>
          </p:nvPicPr>
          <p:blipFill>
            <a:blip r:embed="rId3"/>
            <a:stretch>
              <a:fillRect/>
            </a:stretch>
          </p:blipFill>
          <p:spPr>
            <a:xfrm>
              <a:off x="2495907" y="3102642"/>
              <a:ext cx="570112" cy="570110"/>
            </a:xfrm>
            <a:prstGeom prst="rect">
              <a:avLst/>
            </a:prstGeom>
          </p:spPr>
        </p:pic>
        <p:pic>
          <p:nvPicPr>
            <p:cNvPr id="198" name="Picture 197" descr="A picture containing table, clock&#10;&#10;Description automatically generated">
              <a:extLst>
                <a:ext uri="{FF2B5EF4-FFF2-40B4-BE49-F238E27FC236}">
                  <a16:creationId xmlns:a16="http://schemas.microsoft.com/office/drawing/2014/main" id="{9B82D3D2-80B4-F67B-5EFA-171E33679F67}"/>
                </a:ext>
              </a:extLst>
            </p:cNvPr>
            <p:cNvPicPr>
              <a:picLocks noChangeAspect="1"/>
            </p:cNvPicPr>
            <p:nvPr/>
          </p:nvPicPr>
          <p:blipFill>
            <a:blip r:embed="rId8"/>
            <a:stretch>
              <a:fillRect/>
            </a:stretch>
          </p:blipFill>
          <p:spPr>
            <a:xfrm>
              <a:off x="2527625" y="2723079"/>
              <a:ext cx="640391" cy="640390"/>
            </a:xfrm>
            <a:prstGeom prst="rect">
              <a:avLst/>
            </a:prstGeom>
          </p:spPr>
        </p:pic>
        <p:pic>
          <p:nvPicPr>
            <p:cNvPr id="199" name="Picture 198" descr="OneNote app icon">
              <a:extLst>
                <a:ext uri="{FF2B5EF4-FFF2-40B4-BE49-F238E27FC236}">
                  <a16:creationId xmlns:a16="http://schemas.microsoft.com/office/drawing/2014/main" id="{A1F97EE8-04C8-E404-00D1-99DFCC7F4258}"/>
                </a:ext>
              </a:extLst>
            </p:cNvPr>
            <p:cNvPicPr>
              <a:picLocks noChangeAspect="1"/>
            </p:cNvPicPr>
            <p:nvPr/>
          </p:nvPicPr>
          <p:blipFill>
            <a:blip r:embed="rId9"/>
            <a:stretch>
              <a:fillRect/>
            </a:stretch>
          </p:blipFill>
          <p:spPr>
            <a:xfrm>
              <a:off x="2841640" y="2419063"/>
              <a:ext cx="571368" cy="571368"/>
            </a:xfrm>
            <a:prstGeom prst="rect">
              <a:avLst/>
            </a:prstGeom>
          </p:spPr>
        </p:pic>
        <p:pic>
          <p:nvPicPr>
            <p:cNvPr id="200" name="Picture 199" descr="Microsoft Teams app icon">
              <a:extLst>
                <a:ext uri="{FF2B5EF4-FFF2-40B4-BE49-F238E27FC236}">
                  <a16:creationId xmlns:a16="http://schemas.microsoft.com/office/drawing/2014/main" id="{7F817843-45D8-9EE6-5D14-43A06C4E8C21}"/>
                </a:ext>
              </a:extLst>
            </p:cNvPr>
            <p:cNvPicPr>
              <a:picLocks noChangeAspect="1"/>
            </p:cNvPicPr>
            <p:nvPr/>
          </p:nvPicPr>
          <p:blipFill>
            <a:blip r:embed="rId3"/>
            <a:stretch>
              <a:fillRect/>
            </a:stretch>
          </p:blipFill>
          <p:spPr>
            <a:xfrm>
              <a:off x="3273820" y="2068411"/>
              <a:ext cx="570111" cy="570111"/>
            </a:xfrm>
            <a:prstGeom prst="rect">
              <a:avLst/>
            </a:prstGeom>
          </p:spPr>
        </p:pic>
        <p:pic>
          <p:nvPicPr>
            <p:cNvPr id="201" name="Picture 200" descr="Microsoft Teams app icon">
              <a:extLst>
                <a:ext uri="{FF2B5EF4-FFF2-40B4-BE49-F238E27FC236}">
                  <a16:creationId xmlns:a16="http://schemas.microsoft.com/office/drawing/2014/main" id="{3F9CBAE2-7AF9-C2C2-5468-5F0B138A9DCF}"/>
                </a:ext>
              </a:extLst>
            </p:cNvPr>
            <p:cNvPicPr>
              <a:picLocks noChangeAspect="1"/>
            </p:cNvPicPr>
            <p:nvPr/>
          </p:nvPicPr>
          <p:blipFill>
            <a:blip r:embed="rId3"/>
            <a:stretch>
              <a:fillRect/>
            </a:stretch>
          </p:blipFill>
          <p:spPr>
            <a:xfrm>
              <a:off x="7996595" y="2014213"/>
              <a:ext cx="570111" cy="570111"/>
            </a:xfrm>
            <a:prstGeom prst="rect">
              <a:avLst/>
            </a:prstGeom>
          </p:spPr>
        </p:pic>
        <p:pic>
          <p:nvPicPr>
            <p:cNvPr id="202" name="Picture 201" descr="A close up of a logo&#10;&#10;Description automatically generated">
              <a:extLst>
                <a:ext uri="{FF2B5EF4-FFF2-40B4-BE49-F238E27FC236}">
                  <a16:creationId xmlns:a16="http://schemas.microsoft.com/office/drawing/2014/main" id="{78AD690F-EBA6-AB7E-F7FD-B6003B09A17B}"/>
                </a:ext>
              </a:extLst>
            </p:cNvPr>
            <p:cNvPicPr>
              <a:picLocks noChangeAspect="1"/>
            </p:cNvPicPr>
            <p:nvPr/>
          </p:nvPicPr>
          <p:blipFill>
            <a:blip r:embed="rId10"/>
            <a:stretch>
              <a:fillRect/>
            </a:stretch>
          </p:blipFill>
          <p:spPr>
            <a:xfrm>
              <a:off x="8430038" y="2369134"/>
              <a:ext cx="609425" cy="609425"/>
            </a:xfrm>
            <a:prstGeom prst="rect">
              <a:avLst/>
            </a:prstGeom>
          </p:spPr>
        </p:pic>
        <p:pic>
          <p:nvPicPr>
            <p:cNvPr id="203" name="Picture 202" descr="Microsoft Teams app icon">
              <a:extLst>
                <a:ext uri="{FF2B5EF4-FFF2-40B4-BE49-F238E27FC236}">
                  <a16:creationId xmlns:a16="http://schemas.microsoft.com/office/drawing/2014/main" id="{D35CBC0D-950C-BAD8-FE91-D48F1307B8C3}"/>
                </a:ext>
              </a:extLst>
            </p:cNvPr>
            <p:cNvPicPr>
              <a:picLocks noChangeAspect="1"/>
            </p:cNvPicPr>
            <p:nvPr/>
          </p:nvPicPr>
          <p:blipFill>
            <a:blip r:embed="rId3"/>
            <a:stretch>
              <a:fillRect/>
            </a:stretch>
          </p:blipFill>
          <p:spPr>
            <a:xfrm>
              <a:off x="8671895" y="2732072"/>
              <a:ext cx="570111" cy="570111"/>
            </a:xfrm>
            <a:prstGeom prst="rect">
              <a:avLst/>
            </a:prstGeom>
          </p:spPr>
        </p:pic>
        <p:pic>
          <p:nvPicPr>
            <p:cNvPr id="204" name="Picture 2" descr="See the source image">
              <a:extLst>
                <a:ext uri="{FF2B5EF4-FFF2-40B4-BE49-F238E27FC236}">
                  <a16:creationId xmlns:a16="http://schemas.microsoft.com/office/drawing/2014/main" id="{444E1872-9BDF-AF24-D08F-73C5F7AFDF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04" descr="PowerPoint app icon">
              <a:extLst>
                <a:ext uri="{FF2B5EF4-FFF2-40B4-BE49-F238E27FC236}">
                  <a16:creationId xmlns:a16="http://schemas.microsoft.com/office/drawing/2014/main" id="{E2B97F80-8CC3-3EDF-739A-E8D897179BD0}"/>
                </a:ext>
              </a:extLst>
            </p:cNvPr>
            <p:cNvPicPr>
              <a:picLocks noChangeAspect="1"/>
            </p:cNvPicPr>
            <p:nvPr/>
          </p:nvPicPr>
          <p:blipFill>
            <a:blip r:embed="rId12"/>
            <a:stretch>
              <a:fillRect/>
            </a:stretch>
          </p:blipFill>
          <p:spPr>
            <a:xfrm>
              <a:off x="8388530" y="2024198"/>
              <a:ext cx="574195" cy="574193"/>
            </a:xfrm>
            <a:prstGeom prst="rect">
              <a:avLst/>
            </a:prstGeom>
            <a:noFill/>
            <a:ln w="12700" cap="flat">
              <a:noFill/>
              <a:prstDash val="dash"/>
              <a:miter/>
            </a:ln>
          </p:spPr>
        </p:pic>
        <p:pic>
          <p:nvPicPr>
            <p:cNvPr id="206" name="Picture 205" descr="Icon&#10;&#10;Description automatically generated">
              <a:extLst>
                <a:ext uri="{FF2B5EF4-FFF2-40B4-BE49-F238E27FC236}">
                  <a16:creationId xmlns:a16="http://schemas.microsoft.com/office/drawing/2014/main" id="{1A6BB744-261C-9C41-F2D1-A973611704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07" name="Picture 2" descr="Shape&#10;&#10;Description automatically generated">
              <a:extLst>
                <a:ext uri="{FF2B5EF4-FFF2-40B4-BE49-F238E27FC236}">
                  <a16:creationId xmlns:a16="http://schemas.microsoft.com/office/drawing/2014/main" id="{63C5DEE1-F8F3-84A7-5009-F9F5678AC7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208" name="Picture 207" descr="Microsoft Teams app icon">
              <a:extLst>
                <a:ext uri="{FF2B5EF4-FFF2-40B4-BE49-F238E27FC236}">
                  <a16:creationId xmlns:a16="http://schemas.microsoft.com/office/drawing/2014/main" id="{D60F3EE9-58F2-9443-3A9B-4B74B2D5F37C}"/>
                </a:ext>
              </a:extLst>
            </p:cNvPr>
            <p:cNvPicPr>
              <a:picLocks noChangeAspect="1"/>
            </p:cNvPicPr>
            <p:nvPr/>
          </p:nvPicPr>
          <p:blipFill>
            <a:blip r:embed="rId3"/>
            <a:stretch>
              <a:fillRect/>
            </a:stretch>
          </p:blipFill>
          <p:spPr>
            <a:xfrm>
              <a:off x="2560710" y="4142912"/>
              <a:ext cx="561859" cy="613386"/>
            </a:xfrm>
            <a:prstGeom prst="rect">
              <a:avLst/>
            </a:prstGeom>
          </p:spPr>
        </p:pic>
        <p:pic>
          <p:nvPicPr>
            <p:cNvPr id="209" name="Picture 2">
              <a:extLst>
                <a:ext uri="{FF2B5EF4-FFF2-40B4-BE49-F238E27FC236}">
                  <a16:creationId xmlns:a16="http://schemas.microsoft.com/office/drawing/2014/main" id="{92F13262-6942-CB6B-60C1-CFCD9DCCC0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9" descr="Viva Goals icon">
              <a:extLst>
                <a:ext uri="{FF2B5EF4-FFF2-40B4-BE49-F238E27FC236}">
                  <a16:creationId xmlns:a16="http://schemas.microsoft.com/office/drawing/2014/main" id="{D3F26F9E-42A9-2791-BABC-88FC66C81A1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211" name="Group 210">
            <a:extLst>
              <a:ext uri="{FF2B5EF4-FFF2-40B4-BE49-F238E27FC236}">
                <a16:creationId xmlns:a16="http://schemas.microsoft.com/office/drawing/2014/main" id="{9F40E78A-C620-D647-7CB3-FA7ADBD9A828}"/>
              </a:ext>
            </a:extLst>
          </p:cNvPr>
          <p:cNvGrpSpPr/>
          <p:nvPr/>
        </p:nvGrpSpPr>
        <p:grpSpPr>
          <a:xfrm>
            <a:off x="3201017" y="1626121"/>
            <a:ext cx="497283" cy="269640"/>
            <a:chOff x="7908561" y="717787"/>
            <a:chExt cx="897039" cy="486398"/>
          </a:xfrm>
        </p:grpSpPr>
        <p:pic>
          <p:nvPicPr>
            <p:cNvPr id="214" name="Picture 213">
              <a:extLst>
                <a:ext uri="{FF2B5EF4-FFF2-40B4-BE49-F238E27FC236}">
                  <a16:creationId xmlns:a16="http://schemas.microsoft.com/office/drawing/2014/main" id="{ECF14C7A-B8DC-3434-ECE3-50160D9E0C75}"/>
                </a:ext>
              </a:extLst>
            </p:cNvPr>
            <p:cNvPicPr>
              <a:picLocks noChangeAspect="1"/>
            </p:cNvPicPr>
            <p:nvPr/>
          </p:nvPicPr>
          <p:blipFill>
            <a:blip r:embed="rId17"/>
            <a:stretch>
              <a:fillRect/>
            </a:stretch>
          </p:blipFill>
          <p:spPr>
            <a:xfrm>
              <a:off x="8526186" y="717787"/>
              <a:ext cx="279414" cy="184159"/>
            </a:xfrm>
            <a:prstGeom prst="rect">
              <a:avLst/>
            </a:prstGeom>
          </p:spPr>
        </p:pic>
        <p:pic>
          <p:nvPicPr>
            <p:cNvPr id="215" name="Picture 214" descr="Logo for Insights">
              <a:extLst>
                <a:ext uri="{FF2B5EF4-FFF2-40B4-BE49-F238E27FC236}">
                  <a16:creationId xmlns:a16="http://schemas.microsoft.com/office/drawing/2014/main" id="{54056F94-336F-7E53-4C08-7BE91CD76D0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242" name="TextBox 241">
            <a:extLst>
              <a:ext uri="{FF2B5EF4-FFF2-40B4-BE49-F238E27FC236}">
                <a16:creationId xmlns:a16="http://schemas.microsoft.com/office/drawing/2014/main" id="{E0AC1505-9C23-972F-33EE-B610EEA52B55}"/>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2" name="Rectangle: Rounded Corners 1">
            <a:extLst>
              <a:ext uri="{FF2B5EF4-FFF2-40B4-BE49-F238E27FC236}">
                <a16:creationId xmlns:a16="http://schemas.microsoft.com/office/drawing/2014/main" id="{F2F71AD6-A069-8B22-48AC-F9DE635CF75D}"/>
              </a:ext>
              <a:ext uri="{C183D7F6-B498-43B3-948B-1728B52AA6E4}">
                <adec:decorative xmlns:adec="http://schemas.microsoft.com/office/drawing/2017/decorative" val="1"/>
              </a:ext>
            </a:extLst>
          </p:cNvPr>
          <p:cNvSpPr/>
          <p:nvPr/>
        </p:nvSpPr>
        <p:spPr>
          <a:xfrm>
            <a:off x="4472780" y="1386960"/>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grpSp>
        <p:nvGrpSpPr>
          <p:cNvPr id="31" name="Group 30">
            <a:extLst>
              <a:ext uri="{FF2B5EF4-FFF2-40B4-BE49-F238E27FC236}">
                <a16:creationId xmlns:a16="http://schemas.microsoft.com/office/drawing/2014/main" id="{ECE1A590-3C57-6DD1-92FF-04E0186C1B32}"/>
              </a:ext>
            </a:extLst>
          </p:cNvPr>
          <p:cNvGrpSpPr/>
          <p:nvPr/>
        </p:nvGrpSpPr>
        <p:grpSpPr>
          <a:xfrm>
            <a:off x="1840481" y="2057982"/>
            <a:ext cx="1318903" cy="1318903"/>
            <a:chOff x="4878589" y="2435726"/>
            <a:chExt cx="2109600" cy="2109600"/>
          </a:xfrm>
        </p:grpSpPr>
        <p:sp>
          <p:nvSpPr>
            <p:cNvPr id="32" name="Oval 31">
              <a:extLst>
                <a:ext uri="{FF2B5EF4-FFF2-40B4-BE49-F238E27FC236}">
                  <a16:creationId xmlns:a16="http://schemas.microsoft.com/office/drawing/2014/main" id="{DFAF2EEC-D88E-7765-23F4-D7552B07712D}"/>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3" name="Graphic 32" descr="Users">
              <a:extLst>
                <a:ext uri="{FF2B5EF4-FFF2-40B4-BE49-F238E27FC236}">
                  <a16:creationId xmlns:a16="http://schemas.microsoft.com/office/drawing/2014/main" id="{82A09CEE-2B0E-0542-392B-0854798073C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245318" y="2802456"/>
              <a:ext cx="1376142" cy="1376140"/>
            </a:xfrm>
            <a:prstGeom prst="rect">
              <a:avLst/>
            </a:prstGeom>
          </p:spPr>
        </p:pic>
      </p:grpSp>
      <p:grpSp>
        <p:nvGrpSpPr>
          <p:cNvPr id="38" name="Group 37">
            <a:extLst>
              <a:ext uri="{FF2B5EF4-FFF2-40B4-BE49-F238E27FC236}">
                <a16:creationId xmlns:a16="http://schemas.microsoft.com/office/drawing/2014/main" id="{62ECABE4-DCE0-F3E6-2B18-B80C5AF6F230}"/>
              </a:ext>
            </a:extLst>
          </p:cNvPr>
          <p:cNvGrpSpPr/>
          <p:nvPr/>
        </p:nvGrpSpPr>
        <p:grpSpPr>
          <a:xfrm>
            <a:off x="5570620" y="408267"/>
            <a:ext cx="1356016" cy="1356016"/>
            <a:chOff x="5570620" y="408267"/>
            <a:chExt cx="1356016" cy="1356016"/>
          </a:xfrm>
        </p:grpSpPr>
        <p:sp>
          <p:nvSpPr>
            <p:cNvPr id="34" name="Oval 33" descr="Icon symbolising a Individual">
              <a:extLst>
                <a:ext uri="{FF2B5EF4-FFF2-40B4-BE49-F238E27FC236}">
                  <a16:creationId xmlns:a16="http://schemas.microsoft.com/office/drawing/2014/main" id="{BE0E38FE-B512-C112-6167-ACC626FFEBEC}"/>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5" name="Graphic 34" descr="User">
              <a:extLst>
                <a:ext uri="{FF2B5EF4-FFF2-40B4-BE49-F238E27FC236}">
                  <a16:creationId xmlns:a16="http://schemas.microsoft.com/office/drawing/2014/main" id="{19941506-ACFB-842B-B59C-903AB9112E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938173" y="775820"/>
              <a:ext cx="620909" cy="620911"/>
            </a:xfrm>
            <a:prstGeom prst="rect">
              <a:avLst/>
            </a:prstGeom>
          </p:spPr>
        </p:pic>
        <p:sp>
          <p:nvSpPr>
            <p:cNvPr id="36" name="Oval 35">
              <a:extLst>
                <a:ext uri="{FF2B5EF4-FFF2-40B4-BE49-F238E27FC236}">
                  <a16:creationId xmlns:a16="http://schemas.microsoft.com/office/drawing/2014/main" id="{84717846-9240-2FDD-70CF-CE669AAF0C8B}"/>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37" name="Picture 36" descr="Copilot icon">
              <a:extLst>
                <a:ext uri="{FF2B5EF4-FFF2-40B4-BE49-F238E27FC236}">
                  <a16:creationId xmlns:a16="http://schemas.microsoft.com/office/drawing/2014/main" id="{1FDDE955-61F9-6BCD-ED6D-19BA8E0816C2}"/>
                </a:ext>
              </a:extLst>
            </p:cNvPr>
            <p:cNvPicPr>
              <a:picLocks noChangeAspect="1"/>
            </p:cNvPicPr>
            <p:nvPr/>
          </p:nvPicPr>
          <p:blipFill>
            <a:blip r:embed="rId23"/>
            <a:stretch>
              <a:fillRect/>
            </a:stretch>
          </p:blipFill>
          <p:spPr>
            <a:xfrm>
              <a:off x="6128715" y="1455990"/>
              <a:ext cx="231193" cy="254059"/>
            </a:xfrm>
            <a:prstGeom prst="rect">
              <a:avLst/>
            </a:prstGeom>
          </p:spPr>
        </p:pic>
      </p:grpSp>
      <p:sp>
        <p:nvSpPr>
          <p:cNvPr id="82" name="Rectangle: Rounded Corners 81">
            <a:extLst>
              <a:ext uri="{FF2B5EF4-FFF2-40B4-BE49-F238E27FC236}">
                <a16:creationId xmlns:a16="http://schemas.microsoft.com/office/drawing/2014/main" id="{CC8CD02D-3548-9276-3966-4333803B5761}"/>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grpSp>
        <p:nvGrpSpPr>
          <p:cNvPr id="83" name="Group 82">
            <a:extLst>
              <a:ext uri="{FF2B5EF4-FFF2-40B4-BE49-F238E27FC236}">
                <a16:creationId xmlns:a16="http://schemas.microsoft.com/office/drawing/2014/main" id="{183C4E20-8E26-E0F7-B0D0-909A4553A0EF}"/>
              </a:ext>
            </a:extLst>
          </p:cNvPr>
          <p:cNvGrpSpPr/>
          <p:nvPr/>
        </p:nvGrpSpPr>
        <p:grpSpPr>
          <a:xfrm>
            <a:off x="3830472" y="154676"/>
            <a:ext cx="5832143" cy="1756011"/>
            <a:chOff x="2238580" y="2081454"/>
            <a:chExt cx="8912407" cy="2721591"/>
          </a:xfrm>
        </p:grpSpPr>
        <p:pic>
          <p:nvPicPr>
            <p:cNvPr id="84" name="Picture 83" descr="A close up of a logo&#10;&#10;Description automatically generated">
              <a:extLst>
                <a:ext uri="{FF2B5EF4-FFF2-40B4-BE49-F238E27FC236}">
                  <a16:creationId xmlns:a16="http://schemas.microsoft.com/office/drawing/2014/main" id="{6693A490-4B17-7A1B-AE8A-569E844968C9}"/>
                </a:ext>
              </a:extLst>
            </p:cNvPr>
            <p:cNvPicPr>
              <a:picLocks noChangeAspect="1"/>
            </p:cNvPicPr>
            <p:nvPr/>
          </p:nvPicPr>
          <p:blipFill>
            <a:blip r:embed="rId4"/>
            <a:stretch>
              <a:fillRect/>
            </a:stretch>
          </p:blipFill>
          <p:spPr>
            <a:xfrm>
              <a:off x="2993169" y="4183210"/>
              <a:ext cx="574770" cy="574770"/>
            </a:xfrm>
            <a:prstGeom prst="rect">
              <a:avLst/>
            </a:prstGeom>
            <a:noFill/>
            <a:ln w="12700" cap="flat">
              <a:noFill/>
              <a:prstDash val="dash"/>
              <a:miter/>
            </a:ln>
          </p:spPr>
        </p:pic>
        <p:pic>
          <p:nvPicPr>
            <p:cNvPr id="85" name="Picture 84" descr="A picture containing businesscard, text&#10;&#10;Description automatically generated">
              <a:extLst>
                <a:ext uri="{FF2B5EF4-FFF2-40B4-BE49-F238E27FC236}">
                  <a16:creationId xmlns:a16="http://schemas.microsoft.com/office/drawing/2014/main" id="{85F2209D-83EF-228B-6718-14384FBBB48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86" name="Picture 85" descr="A close up of a logo&#10;&#10;Description automatically generated">
              <a:extLst>
                <a:ext uri="{FF2B5EF4-FFF2-40B4-BE49-F238E27FC236}">
                  <a16:creationId xmlns:a16="http://schemas.microsoft.com/office/drawing/2014/main" id="{A37F56F6-7690-E095-036C-114AFCFED17E}"/>
                </a:ext>
              </a:extLst>
            </p:cNvPr>
            <p:cNvPicPr>
              <a:picLocks noChangeAspect="1"/>
            </p:cNvPicPr>
            <p:nvPr/>
          </p:nvPicPr>
          <p:blipFill>
            <a:blip r:embed="rId25"/>
            <a:stretch>
              <a:fillRect/>
            </a:stretch>
          </p:blipFill>
          <p:spPr>
            <a:xfrm>
              <a:off x="2483890" y="3463667"/>
              <a:ext cx="676555" cy="676551"/>
            </a:xfrm>
            <a:prstGeom prst="rect">
              <a:avLst/>
            </a:prstGeom>
            <a:noFill/>
            <a:ln w="12700" cap="flat">
              <a:noFill/>
              <a:prstDash val="dash"/>
              <a:miter/>
            </a:ln>
          </p:spPr>
        </p:pic>
        <p:pic>
          <p:nvPicPr>
            <p:cNvPr id="87" name="Picture 86" descr="A picture containing object&#10;&#10;Description automatically generated">
              <a:extLst>
                <a:ext uri="{FF2B5EF4-FFF2-40B4-BE49-F238E27FC236}">
                  <a16:creationId xmlns:a16="http://schemas.microsoft.com/office/drawing/2014/main" id="{DA825220-07DF-0B4E-7630-E02CDE2E21A3}"/>
                </a:ext>
              </a:extLst>
            </p:cNvPr>
            <p:cNvPicPr>
              <a:picLocks noChangeAspect="1"/>
            </p:cNvPicPr>
            <p:nvPr/>
          </p:nvPicPr>
          <p:blipFill>
            <a:blip r:embed="rId26"/>
            <a:stretch>
              <a:fillRect/>
            </a:stretch>
          </p:blipFill>
          <p:spPr>
            <a:xfrm>
              <a:off x="2238580" y="3165413"/>
              <a:ext cx="574770" cy="574770"/>
            </a:xfrm>
            <a:prstGeom prst="rect">
              <a:avLst/>
            </a:prstGeom>
            <a:noFill/>
            <a:ln w="12700" cap="flat">
              <a:noFill/>
              <a:prstDash val="dash"/>
              <a:miter/>
            </a:ln>
          </p:spPr>
        </p:pic>
        <p:pic>
          <p:nvPicPr>
            <p:cNvPr id="88" name="Picture 87">
              <a:extLst>
                <a:ext uri="{FF2B5EF4-FFF2-40B4-BE49-F238E27FC236}">
                  <a16:creationId xmlns:a16="http://schemas.microsoft.com/office/drawing/2014/main" id="{676EF869-9D34-51F6-B07A-2AF713C95CA6}"/>
                </a:ext>
              </a:extLst>
            </p:cNvPr>
            <p:cNvPicPr>
              <a:picLocks noChangeAspect="1"/>
            </p:cNvPicPr>
            <p:nvPr/>
          </p:nvPicPr>
          <p:blipFill>
            <a:blip r:embed="rId27"/>
            <a:stretch>
              <a:fillRect/>
            </a:stretch>
          </p:blipFill>
          <p:spPr>
            <a:xfrm>
              <a:off x="2698798" y="3298380"/>
              <a:ext cx="324632" cy="287175"/>
            </a:xfrm>
            <a:prstGeom prst="rect">
              <a:avLst/>
            </a:prstGeom>
          </p:spPr>
        </p:pic>
        <p:pic>
          <p:nvPicPr>
            <p:cNvPr id="89" name="Picture 88" descr="Microsoft Teams app icon">
              <a:extLst>
                <a:ext uri="{FF2B5EF4-FFF2-40B4-BE49-F238E27FC236}">
                  <a16:creationId xmlns:a16="http://schemas.microsoft.com/office/drawing/2014/main" id="{571AB28E-15B3-7913-8046-E606F5D80BD5}"/>
                </a:ext>
              </a:extLst>
            </p:cNvPr>
            <p:cNvPicPr>
              <a:picLocks noChangeAspect="1"/>
            </p:cNvPicPr>
            <p:nvPr/>
          </p:nvPicPr>
          <p:blipFill>
            <a:blip r:embed="rId3"/>
            <a:stretch>
              <a:fillRect/>
            </a:stretch>
          </p:blipFill>
          <p:spPr>
            <a:xfrm>
              <a:off x="8513200" y="2473487"/>
              <a:ext cx="574770" cy="574770"/>
            </a:xfrm>
            <a:prstGeom prst="rect">
              <a:avLst/>
            </a:prstGeom>
            <a:noFill/>
            <a:ln w="12700" cap="flat">
              <a:noFill/>
              <a:prstDash val="dash"/>
              <a:miter/>
            </a:ln>
          </p:spPr>
        </p:pic>
        <p:pic>
          <p:nvPicPr>
            <p:cNvPr id="90" name="Picture 89" descr="Excel app icon">
              <a:extLst>
                <a:ext uri="{FF2B5EF4-FFF2-40B4-BE49-F238E27FC236}">
                  <a16:creationId xmlns:a16="http://schemas.microsoft.com/office/drawing/2014/main" id="{93BA2CE9-1E63-AC40-0212-680DAFAFB1B7}"/>
                </a:ext>
              </a:extLst>
            </p:cNvPr>
            <p:cNvPicPr>
              <a:picLocks noChangeAspect="1"/>
            </p:cNvPicPr>
            <p:nvPr/>
          </p:nvPicPr>
          <p:blipFill>
            <a:blip r:embed="rId28"/>
            <a:stretch>
              <a:fillRect/>
            </a:stretch>
          </p:blipFill>
          <p:spPr>
            <a:xfrm>
              <a:off x="8035760" y="2127055"/>
              <a:ext cx="574195" cy="574193"/>
            </a:xfrm>
            <a:prstGeom prst="rect">
              <a:avLst/>
            </a:prstGeom>
            <a:noFill/>
            <a:ln w="12700" cap="flat">
              <a:noFill/>
              <a:prstDash val="dash"/>
              <a:miter/>
            </a:ln>
          </p:spPr>
        </p:pic>
        <p:pic>
          <p:nvPicPr>
            <p:cNvPr id="91" name="Picture 90" descr="OneNote app icon">
              <a:extLst>
                <a:ext uri="{FF2B5EF4-FFF2-40B4-BE49-F238E27FC236}">
                  <a16:creationId xmlns:a16="http://schemas.microsoft.com/office/drawing/2014/main" id="{7AED92C0-B964-FA83-7373-FD5458C2DD9B}"/>
                </a:ext>
              </a:extLst>
            </p:cNvPr>
            <p:cNvPicPr>
              <a:picLocks noChangeAspect="1"/>
            </p:cNvPicPr>
            <p:nvPr/>
          </p:nvPicPr>
          <p:blipFill>
            <a:blip r:embed="rId9"/>
            <a:stretch>
              <a:fillRect/>
            </a:stretch>
          </p:blipFill>
          <p:spPr>
            <a:xfrm>
              <a:off x="8470249" y="2127055"/>
              <a:ext cx="574195" cy="574193"/>
            </a:xfrm>
            <a:prstGeom prst="rect">
              <a:avLst/>
            </a:prstGeom>
            <a:noFill/>
            <a:ln w="12700" cap="flat">
              <a:noFill/>
              <a:prstDash val="dash"/>
              <a:miter/>
            </a:ln>
          </p:spPr>
        </p:pic>
        <p:pic>
          <p:nvPicPr>
            <p:cNvPr id="92" name="Picture 91" descr="PowerPoint app icon">
              <a:extLst>
                <a:ext uri="{FF2B5EF4-FFF2-40B4-BE49-F238E27FC236}">
                  <a16:creationId xmlns:a16="http://schemas.microsoft.com/office/drawing/2014/main" id="{BE1CDCEF-54D4-7FED-EB50-F915D9D24C9A}"/>
                </a:ext>
              </a:extLst>
            </p:cNvPr>
            <p:cNvPicPr>
              <a:picLocks noChangeAspect="1"/>
            </p:cNvPicPr>
            <p:nvPr/>
          </p:nvPicPr>
          <p:blipFill>
            <a:blip r:embed="rId12"/>
            <a:stretch>
              <a:fillRect/>
            </a:stretch>
          </p:blipFill>
          <p:spPr>
            <a:xfrm>
              <a:off x="9282358" y="2127055"/>
              <a:ext cx="574195" cy="574193"/>
            </a:xfrm>
            <a:prstGeom prst="rect">
              <a:avLst/>
            </a:prstGeom>
            <a:noFill/>
            <a:ln w="12700" cap="flat">
              <a:noFill/>
              <a:prstDash val="dash"/>
              <a:miter/>
            </a:ln>
          </p:spPr>
        </p:pic>
        <p:pic>
          <p:nvPicPr>
            <p:cNvPr id="94" name="Picture 93" descr="A close up of a logo&#10;&#10;Description automatically generated">
              <a:extLst>
                <a:ext uri="{FF2B5EF4-FFF2-40B4-BE49-F238E27FC236}">
                  <a16:creationId xmlns:a16="http://schemas.microsoft.com/office/drawing/2014/main" id="{9E8A087D-6415-CC1D-2260-24F051394559}"/>
                </a:ext>
              </a:extLst>
            </p:cNvPr>
            <p:cNvPicPr>
              <a:picLocks noChangeAspect="1"/>
            </p:cNvPicPr>
            <p:nvPr/>
          </p:nvPicPr>
          <p:blipFill>
            <a:blip r:embed="rId29"/>
            <a:stretch>
              <a:fillRect/>
            </a:stretch>
          </p:blipFill>
          <p:spPr>
            <a:xfrm>
              <a:off x="8880292" y="2127055"/>
              <a:ext cx="574195" cy="574193"/>
            </a:xfrm>
            <a:prstGeom prst="rect">
              <a:avLst/>
            </a:prstGeom>
            <a:noFill/>
            <a:ln w="12700" cap="flat">
              <a:noFill/>
              <a:prstDash val="dash"/>
              <a:miter/>
            </a:ln>
          </p:spPr>
        </p:pic>
        <p:pic>
          <p:nvPicPr>
            <p:cNvPr id="95" name="Picture 94" descr="A picture containing table&#10;&#10;Description automatically generated">
              <a:extLst>
                <a:ext uri="{FF2B5EF4-FFF2-40B4-BE49-F238E27FC236}">
                  <a16:creationId xmlns:a16="http://schemas.microsoft.com/office/drawing/2014/main" id="{E55C20A2-4B40-8DC8-47E6-4B997421BDBD}"/>
                </a:ext>
              </a:extLst>
            </p:cNvPr>
            <p:cNvPicPr>
              <a:picLocks noChangeAspect="1"/>
            </p:cNvPicPr>
            <p:nvPr/>
          </p:nvPicPr>
          <p:blipFill>
            <a:blip r:embed="rId30"/>
            <a:stretch>
              <a:fillRect/>
            </a:stretch>
          </p:blipFill>
          <p:spPr>
            <a:xfrm>
              <a:off x="10054712" y="2081454"/>
              <a:ext cx="617357" cy="617357"/>
            </a:xfrm>
            <a:prstGeom prst="rect">
              <a:avLst/>
            </a:prstGeom>
          </p:spPr>
        </p:pic>
        <p:pic>
          <p:nvPicPr>
            <p:cNvPr id="96" name="Picture 95" descr="A close up of a logo&#10;&#10;Description automatically generated">
              <a:extLst>
                <a:ext uri="{FF2B5EF4-FFF2-40B4-BE49-F238E27FC236}">
                  <a16:creationId xmlns:a16="http://schemas.microsoft.com/office/drawing/2014/main" id="{078CC752-9ACB-7182-2395-5FF256D214C9}"/>
                </a:ext>
              </a:extLst>
            </p:cNvPr>
            <p:cNvPicPr>
              <a:picLocks noChangeAspect="1"/>
            </p:cNvPicPr>
            <p:nvPr/>
          </p:nvPicPr>
          <p:blipFill>
            <a:blip r:embed="rId31"/>
            <a:stretch>
              <a:fillRect/>
            </a:stretch>
          </p:blipFill>
          <p:spPr>
            <a:xfrm>
              <a:off x="9643411" y="2083891"/>
              <a:ext cx="617357" cy="617357"/>
            </a:xfrm>
            <a:prstGeom prst="rect">
              <a:avLst/>
            </a:prstGeom>
          </p:spPr>
        </p:pic>
        <p:pic>
          <p:nvPicPr>
            <p:cNvPr id="97" name="Picture 96" descr="A close up of a logo&#10;&#10;Description automatically generated">
              <a:extLst>
                <a:ext uri="{FF2B5EF4-FFF2-40B4-BE49-F238E27FC236}">
                  <a16:creationId xmlns:a16="http://schemas.microsoft.com/office/drawing/2014/main" id="{BF62600E-9DE2-9743-61D4-0BB7878776D0}"/>
                </a:ext>
              </a:extLst>
            </p:cNvPr>
            <p:cNvPicPr>
              <a:picLocks noChangeAspect="1"/>
            </p:cNvPicPr>
            <p:nvPr/>
          </p:nvPicPr>
          <p:blipFill>
            <a:blip r:embed="rId32"/>
            <a:stretch>
              <a:fillRect/>
            </a:stretch>
          </p:blipFill>
          <p:spPr>
            <a:xfrm>
              <a:off x="10533630" y="2094899"/>
              <a:ext cx="617357" cy="617357"/>
            </a:xfrm>
            <a:prstGeom prst="rect">
              <a:avLst/>
            </a:prstGeom>
          </p:spPr>
        </p:pic>
        <p:pic>
          <p:nvPicPr>
            <p:cNvPr id="98" name="Picture 97">
              <a:extLst>
                <a:ext uri="{FF2B5EF4-FFF2-40B4-BE49-F238E27FC236}">
                  <a16:creationId xmlns:a16="http://schemas.microsoft.com/office/drawing/2014/main" id="{BF6C868E-FB1C-3986-E246-69EA90409786}"/>
                </a:ext>
              </a:extLst>
            </p:cNvPr>
            <p:cNvPicPr>
              <a:picLocks noChangeAspect="1"/>
            </p:cNvPicPr>
            <p:nvPr/>
          </p:nvPicPr>
          <p:blipFill>
            <a:blip r:embed="rId33"/>
            <a:stretch>
              <a:fillRect/>
            </a:stretch>
          </p:blipFill>
          <p:spPr>
            <a:xfrm>
              <a:off x="2822191" y="2937624"/>
              <a:ext cx="367364" cy="321442"/>
            </a:xfrm>
            <a:prstGeom prst="rect">
              <a:avLst/>
            </a:prstGeom>
          </p:spPr>
        </p:pic>
        <p:pic>
          <p:nvPicPr>
            <p:cNvPr id="99" name="Picture 98" descr="Logo&#10;&#10;Description automatically generated">
              <a:extLst>
                <a:ext uri="{FF2B5EF4-FFF2-40B4-BE49-F238E27FC236}">
                  <a16:creationId xmlns:a16="http://schemas.microsoft.com/office/drawing/2014/main" id="{FEBDFDBD-0AFD-8731-F8ED-7D3A1679FF3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100" name="Picture 2" descr="Shape&#10;&#10;Description automatically generated">
              <a:extLst>
                <a:ext uri="{FF2B5EF4-FFF2-40B4-BE49-F238E27FC236}">
                  <a16:creationId xmlns:a16="http://schemas.microsoft.com/office/drawing/2014/main" id="{7CEAF946-0EBD-2275-9150-89FD4F2D91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101" name="Picture 100" descr="Logo for Insights">
              <a:extLst>
                <a:ext uri="{FF2B5EF4-FFF2-40B4-BE49-F238E27FC236}">
                  <a16:creationId xmlns:a16="http://schemas.microsoft.com/office/drawing/2014/main" id="{8A23C15A-ABB5-DEEF-7C9E-1656FD4DE0E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102" name="Picture 2">
              <a:extLst>
                <a:ext uri="{FF2B5EF4-FFF2-40B4-BE49-F238E27FC236}">
                  <a16:creationId xmlns:a16="http://schemas.microsoft.com/office/drawing/2014/main" id="{CA74AEEC-8D7D-2607-913A-380DF8BEBF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Viva Goals icon">
              <a:extLst>
                <a:ext uri="{FF2B5EF4-FFF2-40B4-BE49-F238E27FC236}">
                  <a16:creationId xmlns:a16="http://schemas.microsoft.com/office/drawing/2014/main" id="{67C03970-3B0F-B2CF-35DF-C20E48B81EB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104" name="Picture 103" descr="Logo for Insights">
              <a:extLst>
                <a:ext uri="{FF2B5EF4-FFF2-40B4-BE49-F238E27FC236}">
                  <a16:creationId xmlns:a16="http://schemas.microsoft.com/office/drawing/2014/main" id="{65F97168-8EA6-6C3B-F8E0-B9E9087045FF}"/>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105" name="Object 104">
              <a:extLst>
                <a:ext uri="{FF2B5EF4-FFF2-40B4-BE49-F238E27FC236}">
                  <a16:creationId xmlns:a16="http://schemas.microsoft.com/office/drawing/2014/main" id="{73269E58-5619-1D6C-E990-1665868D695A}"/>
                </a:ext>
              </a:extLst>
            </p:cNvPr>
            <p:cNvGraphicFramePr>
              <a:graphicFrameLocks noChangeAspect="1"/>
            </p:cNvGraphicFramePr>
            <p:nvPr>
              <p:extLst>
                <p:ext uri="{D42A27DB-BD31-4B8C-83A1-F6EECF244321}">
                  <p14:modId xmlns:p14="http://schemas.microsoft.com/office/powerpoint/2010/main" val="678657130"/>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35" imgW="304355" imgH="304467" progId="AcroExch.Document.DC">
                    <p:embed/>
                  </p:oleObj>
                </mc:Choice>
                <mc:Fallback>
                  <p:oleObj name="Acrobat Document" r:id="rId35" imgW="304355" imgH="304467" progId="AcroExch.Document.DC">
                    <p:embed/>
                    <p:pic>
                      <p:nvPicPr>
                        <p:cNvPr id="105" name="Object 104">
                          <a:extLst>
                            <a:ext uri="{FF2B5EF4-FFF2-40B4-BE49-F238E27FC236}">
                              <a16:creationId xmlns:a16="http://schemas.microsoft.com/office/drawing/2014/main" id="{73269E58-5619-1D6C-E990-1665868D695A}"/>
                            </a:ext>
                          </a:extLst>
                        </p:cNvPr>
                        <p:cNvPicPr/>
                        <p:nvPr/>
                      </p:nvPicPr>
                      <p:blipFill>
                        <a:blip r:embed="rId36"/>
                        <a:stretch>
                          <a:fillRect/>
                        </a:stretch>
                      </p:blipFill>
                      <p:spPr>
                        <a:xfrm>
                          <a:off x="2748499" y="3949906"/>
                          <a:ext cx="375863" cy="375863"/>
                        </a:xfrm>
                        <a:prstGeom prst="rect">
                          <a:avLst/>
                        </a:prstGeom>
                      </p:spPr>
                    </p:pic>
                  </p:oleObj>
                </mc:Fallback>
              </mc:AlternateContent>
            </a:graphicData>
          </a:graphic>
        </p:graphicFrame>
        <p:pic>
          <p:nvPicPr>
            <p:cNvPr id="106" name="Picture 105" descr="Copilot icon">
              <a:extLst>
                <a:ext uri="{FF2B5EF4-FFF2-40B4-BE49-F238E27FC236}">
                  <a16:creationId xmlns:a16="http://schemas.microsoft.com/office/drawing/2014/main" id="{F2A5B2E5-B484-9432-FC93-94D3401CC62B}"/>
                </a:ext>
              </a:extLst>
            </p:cNvPr>
            <p:cNvPicPr>
              <a:picLocks noChangeAspect="1"/>
            </p:cNvPicPr>
            <p:nvPr/>
          </p:nvPicPr>
          <p:blipFill>
            <a:blip r:embed="rId23"/>
            <a:stretch>
              <a:fillRect/>
            </a:stretch>
          </p:blipFill>
          <p:spPr>
            <a:xfrm>
              <a:off x="8791284" y="2920960"/>
              <a:ext cx="283518" cy="311560"/>
            </a:xfrm>
            <a:prstGeom prst="rect">
              <a:avLst/>
            </a:prstGeom>
          </p:spPr>
        </p:pic>
        <p:pic>
          <p:nvPicPr>
            <p:cNvPr id="107" name="Picture 2">
              <a:extLst>
                <a:ext uri="{FF2B5EF4-FFF2-40B4-BE49-F238E27FC236}">
                  <a16:creationId xmlns:a16="http://schemas.microsoft.com/office/drawing/2014/main" id="{0E5BFFC1-FDB7-F50E-690F-CE831A645683}"/>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peech Bubble: Rectangle 10" descr="Community: A group of individuals with a common interest.&#10;">
            <a:extLst>
              <a:ext uri="{FF2B5EF4-FFF2-40B4-BE49-F238E27FC236}">
                <a16:creationId xmlns:a16="http://schemas.microsoft.com/office/drawing/2014/main" id="{C568737C-3DC6-C14B-B358-12DA577740EA}"/>
              </a:ext>
            </a:extLst>
          </p:cNvPr>
          <p:cNvSpPr/>
          <p:nvPr/>
        </p:nvSpPr>
        <p:spPr>
          <a:xfrm flipH="1">
            <a:off x="8563697" y="4209599"/>
            <a:ext cx="2006708" cy="966739"/>
          </a:xfrm>
          <a:prstGeom prst="wedgeRectCallout">
            <a:avLst>
              <a:gd name="adj1" fmla="val -21981"/>
              <a:gd name="adj2" fmla="val -839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32597" rtl="0" eaLnBrk="1" fontAlgn="auto" latinLnBrk="0" hangingPunct="1">
              <a:lnSpc>
                <a:spcPct val="110000"/>
              </a:lnSpc>
              <a:spcBef>
                <a:spcPts val="0"/>
              </a:spcBef>
              <a:spcAft>
                <a:spcPts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Light" panose="020F0302020204030204"/>
                <a:ea typeface="+mn-ea"/>
                <a:cs typeface="+mn-cs"/>
              </a:rPr>
              <a:t>Community</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en-US" sz="1428" b="0" i="0" u="none" strike="noStrike" kern="1200" cap="none" spc="0" normalizeH="0" baseline="0" noProof="0">
                <a:ln>
                  <a:noFill/>
                </a:ln>
                <a:solidFill>
                  <a:prstClr val="black"/>
                </a:solidFill>
                <a:effectLst/>
                <a:uLnTx/>
                <a:uFillTx/>
                <a:latin typeface="Calibri Light" panose="020F0302020204030204"/>
                <a:ea typeface="+mn-ea"/>
                <a:cs typeface="+mn-cs"/>
              </a:rPr>
              <a:t>A group of individuals with a </a:t>
            </a:r>
            <a:r>
              <a:rPr kumimoji="0" lang="en-US" sz="1428" b="0" i="0" u="sng" strike="noStrike" kern="1200" cap="none" spc="0" normalizeH="0" baseline="0" noProof="0">
                <a:ln>
                  <a:noFill/>
                </a:ln>
                <a:solidFill>
                  <a:prstClr val="black"/>
                </a:solidFill>
                <a:effectLst/>
                <a:uLnTx/>
                <a:uFillTx/>
                <a:latin typeface="Calibri Light" panose="020F0302020204030204"/>
                <a:ea typeface="+mn-ea"/>
                <a:cs typeface="+mn-cs"/>
              </a:rPr>
              <a:t>common interest</a:t>
            </a:r>
            <a:r>
              <a:rPr kumimoji="0" lang="en-AU" sz="1428" b="0" i="0" u="none" strike="noStrike" kern="1200" cap="none" spc="0" normalizeH="0" baseline="0" noProof="0">
                <a:ln>
                  <a:noFill/>
                </a:ln>
                <a:solidFill>
                  <a:prstClr val="black"/>
                </a:solidFill>
                <a:effectLst/>
                <a:uLnTx/>
                <a:uFillTx/>
                <a:latin typeface="Calibri Light" panose="020F0302020204030204"/>
                <a:ea typeface="+mn-ea"/>
                <a:cs typeface="+mn-cs"/>
              </a:rPr>
              <a:t>.</a:t>
            </a:r>
          </a:p>
        </p:txBody>
      </p:sp>
      <p:sp>
        <p:nvSpPr>
          <p:cNvPr id="12" name="Oval 11">
            <a:extLst>
              <a:ext uri="{FF2B5EF4-FFF2-40B4-BE49-F238E27FC236}">
                <a16:creationId xmlns:a16="http://schemas.microsoft.com/office/drawing/2014/main" id="{D9977814-AEE6-8BCB-B5C4-E6C9EC1DED92}"/>
              </a:ext>
            </a:extLst>
          </p:cNvPr>
          <p:cNvSpPr/>
          <p:nvPr/>
        </p:nvSpPr>
        <p:spPr>
          <a:xfrm>
            <a:off x="9315483" y="2103045"/>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4157D88-5CE6-43D9-B961-B2A183EE845B}"/>
              </a:ext>
              <a:ext uri="{C183D7F6-B498-43B3-948B-1728B52AA6E4}">
                <adec:decorative xmlns:adec="http://schemas.microsoft.com/office/drawing/2017/decorative" val="1"/>
              </a:ext>
            </a:extLst>
          </p:cNvPr>
          <p:cNvSpPr txBox="1"/>
          <p:nvPr/>
        </p:nvSpPr>
        <p:spPr>
          <a:xfrm>
            <a:off x="8851699" y="338612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a:t>
            </a:r>
          </a:p>
        </p:txBody>
      </p:sp>
      <p:sp>
        <p:nvSpPr>
          <p:cNvPr id="14" name="Partial Circle 13">
            <a:extLst>
              <a:ext uri="{FF2B5EF4-FFF2-40B4-BE49-F238E27FC236}">
                <a16:creationId xmlns:a16="http://schemas.microsoft.com/office/drawing/2014/main" id="{7DACB928-3E4D-ECD3-7B0F-76419B34C1C0}"/>
              </a:ext>
            </a:extLst>
          </p:cNvPr>
          <p:cNvSpPr/>
          <p:nvPr/>
        </p:nvSpPr>
        <p:spPr>
          <a:xfrm>
            <a:off x="9315916" y="2103478"/>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BEB5DE87-41BC-5EF2-3888-5E5F5778020D}"/>
              </a:ext>
            </a:extLst>
          </p:cNvPr>
          <p:cNvGrpSpPr/>
          <p:nvPr/>
        </p:nvGrpSpPr>
        <p:grpSpPr>
          <a:xfrm>
            <a:off x="9625835" y="2413397"/>
            <a:ext cx="628495" cy="628496"/>
            <a:chOff x="5423663" y="2954553"/>
            <a:chExt cx="1061378" cy="1061380"/>
          </a:xfrm>
        </p:grpSpPr>
        <p:sp>
          <p:nvSpPr>
            <p:cNvPr id="16" name="Oval 15">
              <a:extLst>
                <a:ext uri="{FF2B5EF4-FFF2-40B4-BE49-F238E27FC236}">
                  <a16:creationId xmlns:a16="http://schemas.microsoft.com/office/drawing/2014/main" id="{052DF1D5-24DF-DA58-B6A9-9D99328C1AB4}"/>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7" name="Graphic 16" descr="Group of people">
              <a:extLst>
                <a:ext uri="{FF2B5EF4-FFF2-40B4-BE49-F238E27FC236}">
                  <a16:creationId xmlns:a16="http://schemas.microsoft.com/office/drawing/2014/main" id="{EC96E076-7763-8BDD-5660-1199126926D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68398" y="3099286"/>
              <a:ext cx="771912" cy="771913"/>
            </a:xfrm>
            <a:prstGeom prst="rect">
              <a:avLst/>
            </a:prstGeom>
          </p:spPr>
        </p:pic>
      </p:grpSp>
    </p:spTree>
    <p:extLst>
      <p:ext uri="{BB962C8B-B14F-4D97-AF65-F5344CB8AC3E}">
        <p14:creationId xmlns:p14="http://schemas.microsoft.com/office/powerpoint/2010/main" val="2424883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5"/>
                                        </p:tgtEl>
                                        <p:attrNameLst>
                                          <p:attrName>style.visibility</p:attrName>
                                        </p:attrNameLst>
                                      </p:cBhvr>
                                      <p:to>
                                        <p:strVal val="visible"/>
                                      </p:to>
                                    </p:set>
                                    <p:animEffect transition="in" filter="fade">
                                      <p:cBhvr>
                                        <p:cTn id="3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11" grpId="0" animBg="1"/>
      <p:bldP spid="12" grpId="0" animBg="1"/>
      <p:bldP spid="13"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5">
            <a:extLst>
              <a:ext uri="{FF2B5EF4-FFF2-40B4-BE49-F238E27FC236}">
                <a16:creationId xmlns:a16="http://schemas.microsoft.com/office/drawing/2014/main" id="{35546291-CC77-4075-B34E-F8B8A272A8EA}"/>
              </a:ext>
            </a:extLst>
          </p:cNvPr>
          <p:cNvSpPr txBox="1">
            <a:spLocks/>
          </p:cNvSpPr>
          <p:nvPr/>
        </p:nvSpPr>
        <p:spPr>
          <a:xfrm>
            <a:off x="434975" y="241300"/>
            <a:ext cx="11563350"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Community focus</a:t>
            </a:r>
          </a:p>
        </p:txBody>
      </p:sp>
      <p:sp>
        <p:nvSpPr>
          <p:cNvPr id="131" name="Oval 130">
            <a:extLst>
              <a:ext uri="{FF2B5EF4-FFF2-40B4-BE49-F238E27FC236}">
                <a16:creationId xmlns:a16="http://schemas.microsoft.com/office/drawing/2014/main" id="{F21D27FB-3BE5-44B6-8FC6-B2A9BD72B415}"/>
              </a:ext>
            </a:extLst>
          </p:cNvPr>
          <p:cNvSpPr/>
          <p:nvPr/>
        </p:nvSpPr>
        <p:spPr>
          <a:xfrm>
            <a:off x="4899551" y="2430443"/>
            <a:ext cx="2109600" cy="21096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32" name="Partial Circle 131">
            <a:extLst>
              <a:ext uri="{FF2B5EF4-FFF2-40B4-BE49-F238E27FC236}">
                <a16:creationId xmlns:a16="http://schemas.microsoft.com/office/drawing/2014/main" id="{02F3EC09-0EFA-4F16-B2A1-BA61F8B7122E}"/>
              </a:ext>
            </a:extLst>
          </p:cNvPr>
          <p:cNvSpPr/>
          <p:nvPr/>
        </p:nvSpPr>
        <p:spPr>
          <a:xfrm>
            <a:off x="4900282" y="2431174"/>
            <a:ext cx="2108139" cy="2108139"/>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32E7FF1A-C049-FB3C-D2E3-4E0FCDE3B5F0}"/>
              </a:ext>
            </a:extLst>
          </p:cNvPr>
          <p:cNvGrpSpPr/>
          <p:nvPr/>
        </p:nvGrpSpPr>
        <p:grpSpPr>
          <a:xfrm>
            <a:off x="5423662" y="2954553"/>
            <a:ext cx="1061378" cy="1061380"/>
            <a:chOff x="5423663" y="2954553"/>
            <a:chExt cx="1061378" cy="1061380"/>
          </a:xfrm>
        </p:grpSpPr>
        <p:sp>
          <p:nvSpPr>
            <p:cNvPr id="139" name="Oval 138">
              <a:extLst>
                <a:ext uri="{FF2B5EF4-FFF2-40B4-BE49-F238E27FC236}">
                  <a16:creationId xmlns:a16="http://schemas.microsoft.com/office/drawing/2014/main" id="{D019B97C-60DA-4533-B997-74DBD39A4794}"/>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41" name="Graphic 140" descr="Group of people">
              <a:extLst>
                <a:ext uri="{FF2B5EF4-FFF2-40B4-BE49-F238E27FC236}">
                  <a16:creationId xmlns:a16="http://schemas.microsoft.com/office/drawing/2014/main" id="{E14E4E6F-1DA2-4B14-8325-75D1E55426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8398" y="3099286"/>
              <a:ext cx="771912" cy="771913"/>
            </a:xfrm>
            <a:prstGeom prst="rect">
              <a:avLst/>
            </a:prstGeom>
          </p:spPr>
        </p:pic>
      </p:grpSp>
      <p:sp>
        <p:nvSpPr>
          <p:cNvPr id="8" name="TextBox 7">
            <a:extLst>
              <a:ext uri="{FF2B5EF4-FFF2-40B4-BE49-F238E27FC236}">
                <a16:creationId xmlns:a16="http://schemas.microsoft.com/office/drawing/2014/main" id="{BB81E740-CD4B-4349-8A01-CEB51145681A}"/>
              </a:ext>
            </a:extLst>
          </p:cNvPr>
          <p:cNvSpPr txBox="1"/>
          <p:nvPr/>
        </p:nvSpPr>
        <p:spPr>
          <a:xfrm>
            <a:off x="2138284" y="5969518"/>
            <a:ext cx="7837226" cy="2511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srgbClr val="4472C4"/>
                </a:solidFill>
                <a:effectLst/>
                <a:uLnTx/>
                <a:uFillTx/>
                <a:latin typeface="Calibri" panose="020F0502020204030204"/>
                <a:ea typeface="+mn-ea"/>
                <a:cs typeface="+mn-cs"/>
              </a:rPr>
              <a:t>Community</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 A group of individuals with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interest </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and a </a:t>
            </a:r>
            <a:r>
              <a:rPr kumimoji="0" lang="en-GB" sz="1632" b="1"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common passion</a:t>
            </a:r>
            <a:r>
              <a:rPr kumimoji="0" lang="en-GB"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rPr>
              <a:t>.</a:t>
            </a:r>
            <a:endParaRPr kumimoji="0" lang="en-AU" sz="1632"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grpSp>
        <p:nvGrpSpPr>
          <p:cNvPr id="143" name="Group 142" descr="Community Characteristics: Interest/passion&#10;Facilitator&#10;Innovation&#10;Membership">
            <a:extLst>
              <a:ext uri="{FF2B5EF4-FFF2-40B4-BE49-F238E27FC236}">
                <a16:creationId xmlns:a16="http://schemas.microsoft.com/office/drawing/2014/main" id="{E5A60CA0-89A1-4062-A37A-7424E2EA536B}"/>
              </a:ext>
            </a:extLst>
          </p:cNvPr>
          <p:cNvGrpSpPr/>
          <p:nvPr/>
        </p:nvGrpSpPr>
        <p:grpSpPr>
          <a:xfrm>
            <a:off x="143736" y="2643127"/>
            <a:ext cx="2382621" cy="1387688"/>
            <a:chOff x="4985203" y="1618959"/>
            <a:chExt cx="1982134" cy="1270923"/>
          </a:xfrm>
        </p:grpSpPr>
        <p:sp>
          <p:nvSpPr>
            <p:cNvPr id="144" name="Isosceles Triangle 143">
              <a:extLst>
                <a:ext uri="{FF2B5EF4-FFF2-40B4-BE49-F238E27FC236}">
                  <a16:creationId xmlns:a16="http://schemas.microsoft.com/office/drawing/2014/main" id="{40F8AE82-FD27-427B-8BE3-59FE8F8C44DF}"/>
                </a:ext>
              </a:extLst>
            </p:cNvPr>
            <p:cNvSpPr/>
            <p:nvPr/>
          </p:nvSpPr>
          <p:spPr bwMode="auto">
            <a:xfrm rot="5400000">
              <a:off x="6695787" y="2151296"/>
              <a:ext cx="372042" cy="17105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45" name="Rectangle 144">
              <a:extLst>
                <a:ext uri="{FF2B5EF4-FFF2-40B4-BE49-F238E27FC236}">
                  <a16:creationId xmlns:a16="http://schemas.microsoft.com/office/drawing/2014/main" id="{19F5AA15-B1D0-4D5C-9C66-2B2F39D74C42}"/>
                </a:ext>
              </a:extLst>
            </p:cNvPr>
            <p:cNvSpPr/>
            <p:nvPr/>
          </p:nvSpPr>
          <p:spPr bwMode="auto">
            <a:xfrm>
              <a:off x="4985204" y="1846416"/>
              <a:ext cx="1812033"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Interest/passion</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Leader</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Innovation</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Membership</a:t>
              </a:r>
            </a:p>
          </p:txBody>
        </p:sp>
        <p:sp>
          <p:nvSpPr>
            <p:cNvPr id="146" name="Rectangle 145">
              <a:extLst>
                <a:ext uri="{FF2B5EF4-FFF2-40B4-BE49-F238E27FC236}">
                  <a16:creationId xmlns:a16="http://schemas.microsoft.com/office/drawing/2014/main" id="{DCCA320D-E659-4D67-98D2-91946E6E4301}"/>
                </a:ext>
              </a:extLst>
            </p:cNvPr>
            <p:cNvSpPr/>
            <p:nvPr/>
          </p:nvSpPr>
          <p:spPr bwMode="auto">
            <a:xfrm>
              <a:off x="4985203" y="1618959"/>
              <a:ext cx="1812033"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Community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7" name="TextBox 6">
            <a:extLst>
              <a:ext uri="{FF2B5EF4-FFF2-40B4-BE49-F238E27FC236}">
                <a16:creationId xmlns:a16="http://schemas.microsoft.com/office/drawing/2014/main" id="{A88400DF-35C4-4F53-82DD-8741070679D2}"/>
              </a:ext>
              <a:ext uri="{C183D7F6-B498-43B3-948B-1728B52AA6E4}">
                <adec:decorative xmlns:adec="http://schemas.microsoft.com/office/drawing/2017/decorative" val="1"/>
              </a:ext>
            </a:extLst>
          </p:cNvPr>
          <p:cNvSpPr txBox="1"/>
          <p:nvPr/>
        </p:nvSpPr>
        <p:spPr>
          <a:xfrm>
            <a:off x="4966842" y="4798778"/>
            <a:ext cx="19750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Community</a:t>
            </a:r>
          </a:p>
        </p:txBody>
      </p:sp>
      <p:sp>
        <p:nvSpPr>
          <p:cNvPr id="3" name="Title 5">
            <a:extLst>
              <a:ext uri="{FF2B5EF4-FFF2-40B4-BE49-F238E27FC236}">
                <a16:creationId xmlns:a16="http://schemas.microsoft.com/office/drawing/2014/main" id="{B77FD4A0-4774-4DB7-91F6-1CFE793B970B}"/>
              </a:ext>
            </a:extLst>
          </p:cNvPr>
          <p:cNvSpPr txBox="1">
            <a:spLocks/>
          </p:cNvSpPr>
          <p:nvPr/>
        </p:nvSpPr>
        <p:spPr>
          <a:xfrm>
            <a:off x="8335640" y="245349"/>
            <a:ext cx="3750846" cy="758825"/>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Organizational focus</a:t>
            </a:r>
          </a:p>
        </p:txBody>
      </p:sp>
      <p:grpSp>
        <p:nvGrpSpPr>
          <p:cNvPr id="54" name="Group 53" descr="List of Organizational Characteristics are Active &amp; Visible Sponsorship,&#10;Culture of enablement,&#10;Open communications,&#10;Balanced focus on employees, customers &amp; shareholders">
            <a:extLst>
              <a:ext uri="{FF2B5EF4-FFF2-40B4-BE49-F238E27FC236}">
                <a16:creationId xmlns:a16="http://schemas.microsoft.com/office/drawing/2014/main" id="{69B37AFE-44F1-4503-882B-88D8F1F7BEC1}"/>
              </a:ext>
            </a:extLst>
          </p:cNvPr>
          <p:cNvGrpSpPr/>
          <p:nvPr/>
        </p:nvGrpSpPr>
        <p:grpSpPr>
          <a:xfrm>
            <a:off x="9702715" y="2643127"/>
            <a:ext cx="2383771" cy="1387687"/>
            <a:chOff x="4831527" y="1618960"/>
            <a:chExt cx="1983090" cy="1270922"/>
          </a:xfrm>
        </p:grpSpPr>
        <p:sp>
          <p:nvSpPr>
            <p:cNvPr id="55" name="Isosceles Triangle 54">
              <a:extLst>
                <a:ext uri="{FF2B5EF4-FFF2-40B4-BE49-F238E27FC236}">
                  <a16:creationId xmlns:a16="http://schemas.microsoft.com/office/drawing/2014/main" id="{9AD25336-F59E-4866-81FE-D8A62EA55EE8}"/>
                </a:ext>
              </a:extLst>
            </p:cNvPr>
            <p:cNvSpPr/>
            <p:nvPr/>
          </p:nvSpPr>
          <p:spPr bwMode="auto">
            <a:xfrm rot="16200000">
              <a:off x="4731035" y="2220331"/>
              <a:ext cx="372042" cy="17105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6" name="Rectangle 55">
              <a:extLst>
                <a:ext uri="{FF2B5EF4-FFF2-40B4-BE49-F238E27FC236}">
                  <a16:creationId xmlns:a16="http://schemas.microsoft.com/office/drawing/2014/main" id="{58559A2D-B6B2-4D0E-8D8F-FDDDBB0F8B4E}"/>
                </a:ext>
              </a:extLst>
            </p:cNvPr>
            <p:cNvSpPr/>
            <p:nvPr/>
          </p:nvSpPr>
          <p:spPr bwMode="auto">
            <a:xfrm>
              <a:off x="4985205" y="1846416"/>
              <a:ext cx="1829412" cy="10434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Active &amp; Visible Sponsorship</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Culture of enablement</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Changing business processes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Balanced focus on employees, customers &amp; shareholders</a:t>
              </a:r>
            </a:p>
            <a:p>
              <a:pPr marL="123051" marR="0" lvl="0" indent="-123051" algn="l" defTabSz="951028" rtl="0" eaLnBrk="1" fontAlgn="base" latinLnBrk="0" hangingPunct="1">
                <a:lnSpc>
                  <a:spcPct val="100000"/>
                </a:lnSpc>
                <a:spcBef>
                  <a:spcPts val="306"/>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BDC3032-5851-4FB4-B6BE-2D62F0061897}"/>
                </a:ext>
              </a:extLst>
            </p:cNvPr>
            <p:cNvSpPr/>
            <p:nvPr/>
          </p:nvSpPr>
          <p:spPr bwMode="auto">
            <a:xfrm>
              <a:off x="4985204" y="1618960"/>
              <a:ext cx="1829413"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Organizational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94" name="Rectangle: Rounded Corners 93">
            <a:extLst>
              <a:ext uri="{FF2B5EF4-FFF2-40B4-BE49-F238E27FC236}">
                <a16:creationId xmlns:a16="http://schemas.microsoft.com/office/drawing/2014/main" id="{2A20D658-394B-45BB-A045-8BAEF3E8B0F1}"/>
              </a:ext>
              <a:ext uri="{C183D7F6-B498-43B3-948B-1728B52AA6E4}">
                <adec:decorative xmlns:adec="http://schemas.microsoft.com/office/drawing/2017/decorative" val="1"/>
              </a:ext>
            </a:extLst>
          </p:cNvPr>
          <p:cNvSpPr/>
          <p:nvPr/>
        </p:nvSpPr>
        <p:spPr>
          <a:xfrm>
            <a:off x="6496473" y="2243882"/>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solidFill>
                  <a:prstClr val="black">
                    <a:lumMod val="65000"/>
                    <a:lumOff val="35000"/>
                  </a:prstClr>
                </a:solidFill>
              </a:rPr>
              <a:t>Corporate comms &amp; news</a:t>
            </a:r>
          </a:p>
        </p:txBody>
      </p:sp>
      <p:sp>
        <p:nvSpPr>
          <p:cNvPr id="101" name="Rectangle: Rounded Corners 100">
            <a:extLst>
              <a:ext uri="{FF2B5EF4-FFF2-40B4-BE49-F238E27FC236}">
                <a16:creationId xmlns:a16="http://schemas.microsoft.com/office/drawing/2014/main" id="{F8A6ADAA-9930-4C34-96EB-195A49F82F59}"/>
              </a:ext>
              <a:ext uri="{C183D7F6-B498-43B3-948B-1728B52AA6E4}">
                <adec:decorative xmlns:adec="http://schemas.microsoft.com/office/drawing/2017/decorative" val="1"/>
              </a:ext>
            </a:extLst>
          </p:cNvPr>
          <p:cNvSpPr/>
          <p:nvPr/>
        </p:nvSpPr>
        <p:spPr>
          <a:xfrm>
            <a:off x="3422794" y="2597179"/>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Capture experience</a:t>
            </a:r>
          </a:p>
        </p:txBody>
      </p:sp>
      <p:sp>
        <p:nvSpPr>
          <p:cNvPr id="99" name="Rectangle: Rounded Corners 98">
            <a:extLst>
              <a:ext uri="{FF2B5EF4-FFF2-40B4-BE49-F238E27FC236}">
                <a16:creationId xmlns:a16="http://schemas.microsoft.com/office/drawing/2014/main" id="{1132391E-3C9B-4395-841A-85D93EAC96F8}"/>
              </a:ext>
              <a:ext uri="{C183D7F6-B498-43B3-948B-1728B52AA6E4}">
                <adec:decorative xmlns:adec="http://schemas.microsoft.com/office/drawing/2017/decorative" val="1"/>
              </a:ext>
            </a:extLst>
          </p:cNvPr>
          <p:cNvSpPr/>
          <p:nvPr/>
        </p:nvSpPr>
        <p:spPr>
          <a:xfrm>
            <a:off x="3197690" y="2917538"/>
            <a:ext cx="1618188"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98" name="Rectangle: Rounded Corners 97">
            <a:extLst>
              <a:ext uri="{FF2B5EF4-FFF2-40B4-BE49-F238E27FC236}">
                <a16:creationId xmlns:a16="http://schemas.microsoft.com/office/drawing/2014/main" id="{E9C4760E-2E25-4621-A7DB-BCCF95D369E3}"/>
              </a:ext>
              <a:ext uri="{C183D7F6-B498-43B3-948B-1728B52AA6E4}">
                <adec:decorative xmlns:adec="http://schemas.microsoft.com/office/drawing/2017/decorative" val="1"/>
              </a:ext>
            </a:extLst>
          </p:cNvPr>
          <p:cNvSpPr/>
          <p:nvPr/>
        </p:nvSpPr>
        <p:spPr>
          <a:xfrm>
            <a:off x="3075160" y="32604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97" name="Rectangle: Rounded Corners 96">
            <a:extLst>
              <a:ext uri="{FF2B5EF4-FFF2-40B4-BE49-F238E27FC236}">
                <a16:creationId xmlns:a16="http://schemas.microsoft.com/office/drawing/2014/main" id="{4C62B81B-82AB-403F-9F1E-2422E4845AA3}"/>
              </a:ext>
              <a:ext uri="{C183D7F6-B498-43B3-948B-1728B52AA6E4}">
                <adec:decorative xmlns:adec="http://schemas.microsoft.com/office/drawing/2017/decorative" val="1"/>
              </a:ext>
            </a:extLst>
          </p:cNvPr>
          <p:cNvSpPr/>
          <p:nvPr/>
        </p:nvSpPr>
        <p:spPr>
          <a:xfrm>
            <a:off x="3062355" y="3603395"/>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95" name="Rectangle: Rounded Corners 94">
            <a:extLst>
              <a:ext uri="{FF2B5EF4-FFF2-40B4-BE49-F238E27FC236}">
                <a16:creationId xmlns:a16="http://schemas.microsoft.com/office/drawing/2014/main" id="{745C0E4C-8297-4633-8393-0B14E5AC4B18}"/>
              </a:ext>
              <a:ext uri="{C183D7F6-B498-43B3-948B-1728B52AA6E4}">
                <adec:decorative xmlns:adec="http://schemas.microsoft.com/office/drawing/2017/decorative" val="1"/>
              </a:ext>
            </a:extLst>
          </p:cNvPr>
          <p:cNvSpPr/>
          <p:nvPr/>
        </p:nvSpPr>
        <p:spPr>
          <a:xfrm>
            <a:off x="3106528" y="394632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100" name="Rectangle: Rounded Corners 99">
            <a:extLst>
              <a:ext uri="{FF2B5EF4-FFF2-40B4-BE49-F238E27FC236}">
                <a16:creationId xmlns:a16="http://schemas.microsoft.com/office/drawing/2014/main" id="{9EEFFE47-7316-4C91-B327-03C6DE076CB9}"/>
              </a:ext>
              <a:ext uri="{C183D7F6-B498-43B3-948B-1728B52AA6E4}">
                <adec:decorative xmlns:adec="http://schemas.microsoft.com/office/drawing/2017/decorative" val="1"/>
              </a:ext>
            </a:extLst>
          </p:cNvPr>
          <p:cNvSpPr/>
          <p:nvPr/>
        </p:nvSpPr>
        <p:spPr>
          <a:xfrm>
            <a:off x="3548551" y="4289246"/>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102" name="Rectangle: Rounded Corners 101">
            <a:extLst>
              <a:ext uri="{FF2B5EF4-FFF2-40B4-BE49-F238E27FC236}">
                <a16:creationId xmlns:a16="http://schemas.microsoft.com/office/drawing/2014/main" id="{65333D81-ED19-4233-8FBE-8D2DB1C5E6D4}"/>
              </a:ext>
              <a:ext uri="{C183D7F6-B498-43B3-948B-1728B52AA6E4}">
                <adec:decorative xmlns:adec="http://schemas.microsoft.com/office/drawing/2017/decorative" val="1"/>
              </a:ext>
            </a:extLst>
          </p:cNvPr>
          <p:cNvSpPr/>
          <p:nvPr/>
        </p:nvSpPr>
        <p:spPr>
          <a:xfrm>
            <a:off x="6867527" y="2564191"/>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103" name="Rectangle: Rounded Corners 102">
            <a:extLst>
              <a:ext uri="{FF2B5EF4-FFF2-40B4-BE49-F238E27FC236}">
                <a16:creationId xmlns:a16="http://schemas.microsoft.com/office/drawing/2014/main" id="{22850D57-9ACA-4C95-A5B5-1F53FEC9AF76}"/>
              </a:ext>
              <a:ext uri="{C183D7F6-B498-43B3-948B-1728B52AA6E4}">
                <adec:decorative xmlns:adec="http://schemas.microsoft.com/office/drawing/2017/decorative" val="1"/>
              </a:ext>
            </a:extLst>
          </p:cNvPr>
          <p:cNvSpPr/>
          <p:nvPr/>
        </p:nvSpPr>
        <p:spPr>
          <a:xfrm>
            <a:off x="7091963" y="291162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000" dirty="0">
                <a:solidFill>
                  <a:prstClr val="black">
                    <a:lumMod val="65000"/>
                    <a:lumOff val="35000"/>
                  </a:prstClr>
                </a:solidFill>
              </a:rPr>
              <a:t>Knowledge &amp; updates</a:t>
            </a:r>
          </a:p>
        </p:txBody>
      </p:sp>
      <p:sp>
        <p:nvSpPr>
          <p:cNvPr id="104" name="Rectangle: Rounded Corners 103">
            <a:extLst>
              <a:ext uri="{FF2B5EF4-FFF2-40B4-BE49-F238E27FC236}">
                <a16:creationId xmlns:a16="http://schemas.microsoft.com/office/drawing/2014/main" id="{9156C5B9-74A3-4BFA-9918-E514BC01489E}"/>
              </a:ext>
              <a:ext uri="{C183D7F6-B498-43B3-948B-1728B52AA6E4}">
                <adec:decorative xmlns:adec="http://schemas.microsoft.com/office/drawing/2017/decorative" val="1"/>
              </a:ext>
            </a:extLst>
          </p:cNvPr>
          <p:cNvSpPr/>
          <p:nvPr/>
        </p:nvSpPr>
        <p:spPr>
          <a:xfrm>
            <a:off x="7212470" y="3260467"/>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prstClr val="black">
                    <a:lumMod val="65000"/>
                    <a:lumOff val="35000"/>
                  </a:prstClr>
                </a:solidFill>
                <a:latin typeface="Calibri" panose="020F0502020204030204"/>
              </a:rPr>
              <a:t>Culture of feedback</a:t>
            </a:r>
            <a:endPar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5" name="Rectangle: Rounded Corners 104">
            <a:extLst>
              <a:ext uri="{FF2B5EF4-FFF2-40B4-BE49-F238E27FC236}">
                <a16:creationId xmlns:a16="http://schemas.microsoft.com/office/drawing/2014/main" id="{9D95962B-D91E-42DB-9CE0-B85F28C8FE24}"/>
              </a:ext>
              <a:ext uri="{C183D7F6-B498-43B3-948B-1728B52AA6E4}">
                <adec:decorative xmlns:adec="http://schemas.microsoft.com/office/drawing/2017/decorative" val="1"/>
              </a:ext>
            </a:extLst>
          </p:cNvPr>
          <p:cNvSpPr/>
          <p:nvPr/>
        </p:nvSpPr>
        <p:spPr>
          <a:xfrm>
            <a:off x="7138527" y="3612842"/>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06" name="Rectangle: Rounded Corners 105">
            <a:extLst>
              <a:ext uri="{FF2B5EF4-FFF2-40B4-BE49-F238E27FC236}">
                <a16:creationId xmlns:a16="http://schemas.microsoft.com/office/drawing/2014/main" id="{B0231F3A-D580-4D40-866B-9EBC299E531F}"/>
              </a:ext>
              <a:ext uri="{C183D7F6-B498-43B3-948B-1728B52AA6E4}">
                <adec:decorative xmlns:adec="http://schemas.microsoft.com/office/drawing/2017/decorative" val="1"/>
              </a:ext>
            </a:extLst>
          </p:cNvPr>
          <p:cNvSpPr/>
          <p:nvPr/>
        </p:nvSpPr>
        <p:spPr>
          <a:xfrm>
            <a:off x="6997572" y="3941583"/>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sp>
        <p:nvSpPr>
          <p:cNvPr id="96" name="Rectangle: Rounded Corners 95">
            <a:extLst>
              <a:ext uri="{FF2B5EF4-FFF2-40B4-BE49-F238E27FC236}">
                <a16:creationId xmlns:a16="http://schemas.microsoft.com/office/drawing/2014/main" id="{7A506CBC-B24D-4999-A66A-3B549F1A3939}"/>
              </a:ext>
              <a:ext uri="{C183D7F6-B498-43B3-948B-1728B52AA6E4}">
                <adec:decorative xmlns:adec="http://schemas.microsoft.com/office/drawing/2017/decorative" val="1"/>
              </a:ext>
            </a:extLst>
          </p:cNvPr>
          <p:cNvSpPr/>
          <p:nvPr/>
        </p:nvSpPr>
        <p:spPr>
          <a:xfrm>
            <a:off x="6771481" y="4289246"/>
            <a:ext cx="1614959" cy="21329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Organizational</a:t>
            </a:r>
            <a:r>
              <a:rPr kumimoji="0" lang="en-AU" sz="1000" b="0" i="0" u="none" strike="noStrike" kern="1200" cap="none" spc="0" normalizeH="0" noProof="0" dirty="0">
                <a:ln>
                  <a:noFill/>
                </a:ln>
                <a:solidFill>
                  <a:prstClr val="black">
                    <a:lumMod val="65000"/>
                    <a:lumOff val="35000"/>
                  </a:prstClr>
                </a:solidFill>
                <a:effectLst/>
                <a:uLnTx/>
                <a:uFillTx/>
                <a:latin typeface="Calibri" panose="020F0502020204030204"/>
                <a:ea typeface="+mn-ea"/>
                <a:cs typeface="+mn-cs"/>
              </a:rPr>
              <a:t> </a:t>
            </a:r>
            <a:r>
              <a:rPr kumimoji="0" lang="en-AU" sz="1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behaviour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BEBAAEA-C04C-49BA-A6E0-D46C11C34F77}"/>
                  </a:ext>
                  <a:ext uri="{C183D7F6-B498-43B3-948B-1728B52AA6E4}">
                    <adec:decorative xmlns:adec="http://schemas.microsoft.com/office/drawing/2017/decorative" val="1"/>
                  </a:ext>
                </a:extLst>
              </p:cNvPr>
              <p:cNvSpPr txBox="1"/>
              <p:nvPr/>
            </p:nvSpPr>
            <p:spPr>
              <a:xfrm>
                <a:off x="5852366" y="4806275"/>
                <a:ext cx="2020635" cy="461665"/>
              </a:xfrm>
              <a:prstGeom prst="rect">
                <a:avLst/>
              </a:prstGeom>
              <a:noFill/>
            </p:spPr>
            <p:txBody>
              <a:bodyPr wrap="square">
                <a:spAutoFit/>
              </a:bodyPr>
              <a:lstStyle/>
              <a:p>
                <a:pPr lvl="0" algn="ctr">
                  <a:defRPr/>
                </a:pPr>
                <a14:m>
                  <m:oMath xmlns:m="http://schemas.openxmlformats.org/officeDocument/2006/math">
                    <m:r>
                      <a:rPr lang="en-AU" sz="2400" smtClean="0">
                        <a:solidFill>
                          <a:schemeClr val="accent1"/>
                        </a:solidFill>
                        <a:latin typeface="Cambria Math" panose="02040503050406030204" pitchFamily="18" charset="0"/>
                      </a:rPr>
                      <m:t>⊆</m:t>
                    </m:r>
                  </m:oMath>
                </a14:m>
                <a:r>
                  <a:rPr kumimoji="0" lang="en-AU" sz="2400" b="1" i="0" u="none" strike="noStrike" kern="1200" cap="none" spc="0" normalizeH="0" baseline="0" noProof="0">
                    <a:ln>
                      <a:noFill/>
                    </a:ln>
                    <a:solidFill>
                      <a:srgbClr val="4472C4"/>
                    </a:solidFill>
                    <a:effectLst/>
                    <a:uLnTx/>
                    <a:uFillTx/>
                    <a:latin typeface="Calibri Light" panose="020F0302020204030204"/>
                    <a:ea typeface="+mn-ea"/>
                    <a:cs typeface="+mn-cs"/>
                  </a:rPr>
                  <a:t> Organization</a:t>
                </a:r>
              </a:p>
            </p:txBody>
          </p:sp>
        </mc:Choice>
        <mc:Fallback xmlns="">
          <p:sp>
            <p:nvSpPr>
              <p:cNvPr id="2" name="TextBox 1">
                <a:extLst>
                  <a:ext uri="{FF2B5EF4-FFF2-40B4-BE49-F238E27FC236}">
                    <a16:creationId xmlns:a16="http://schemas.microsoft.com/office/drawing/2014/main" id="{CBEBAAEA-C04C-49BA-A6E0-D46C11C34F77}"/>
                  </a:ext>
                  <a:ext uri="{C183D7F6-B498-43B3-948B-1728B52AA6E4}">
                    <adec:decorative xmlns:adec="http://schemas.microsoft.com/office/drawing/2017/decorative" val="1"/>
                  </a:ext>
                </a:extLst>
              </p:cNvPr>
              <p:cNvSpPr txBox="1">
                <a:spLocks noRot="1" noChangeAspect="1" noMove="1" noResize="1" noEditPoints="1" noAdjustHandles="1" noChangeArrowheads="1" noChangeShapeType="1" noTextEdit="1"/>
              </p:cNvSpPr>
              <p:nvPr/>
            </p:nvSpPr>
            <p:spPr>
              <a:xfrm>
                <a:off x="5852366" y="4806275"/>
                <a:ext cx="2020635" cy="461665"/>
              </a:xfrm>
              <a:prstGeom prst="rect">
                <a:avLst/>
              </a:prstGeom>
              <a:blipFill>
                <a:blip r:embed="rId5"/>
                <a:stretch>
                  <a:fillRect t="-10526" r="-4217" b="-28947"/>
                </a:stretch>
              </a:blipFill>
            </p:spPr>
            <p:txBody>
              <a:bodyPr/>
              <a:lstStyle/>
              <a:p>
                <a:r>
                  <a:rPr lang="en-AU">
                    <a:noFill/>
                  </a:rPr>
                  <a:t> </a:t>
                </a:r>
              </a:p>
            </p:txBody>
          </p:sp>
        </mc:Fallback>
      </mc:AlternateContent>
      <p:grpSp>
        <p:nvGrpSpPr>
          <p:cNvPr id="22" name="Group 21">
            <a:extLst>
              <a:ext uri="{FF2B5EF4-FFF2-40B4-BE49-F238E27FC236}">
                <a16:creationId xmlns:a16="http://schemas.microsoft.com/office/drawing/2014/main" id="{2141EC08-EB5E-32CF-463B-C6B83BAA1F85}"/>
              </a:ext>
            </a:extLst>
          </p:cNvPr>
          <p:cNvGrpSpPr/>
          <p:nvPr/>
        </p:nvGrpSpPr>
        <p:grpSpPr>
          <a:xfrm>
            <a:off x="2384724" y="2577031"/>
            <a:ext cx="1199531" cy="2141364"/>
            <a:chOff x="2384724" y="2577031"/>
            <a:chExt cx="1199531" cy="2141364"/>
          </a:xfrm>
        </p:grpSpPr>
        <p:pic>
          <p:nvPicPr>
            <p:cNvPr id="111" name="Picture 110" descr="Microsoft Teams app icon">
              <a:extLst>
                <a:ext uri="{FF2B5EF4-FFF2-40B4-BE49-F238E27FC236}">
                  <a16:creationId xmlns:a16="http://schemas.microsoft.com/office/drawing/2014/main" id="{F73B7388-4514-49E8-9768-348399275A7A}"/>
                </a:ext>
              </a:extLst>
            </p:cNvPr>
            <p:cNvPicPr>
              <a:picLocks noChangeAspect="1"/>
            </p:cNvPicPr>
            <p:nvPr/>
          </p:nvPicPr>
          <p:blipFill>
            <a:blip r:embed="rId6"/>
            <a:stretch>
              <a:fillRect/>
            </a:stretch>
          </p:blipFill>
          <p:spPr>
            <a:xfrm>
              <a:off x="3029098" y="4112327"/>
              <a:ext cx="555157" cy="606068"/>
            </a:xfrm>
            <a:prstGeom prst="rect">
              <a:avLst/>
            </a:prstGeom>
          </p:spPr>
        </p:pic>
        <p:pic>
          <p:nvPicPr>
            <p:cNvPr id="122" name="Picture 2" descr="See the source image">
              <a:extLst>
                <a:ext uri="{FF2B5EF4-FFF2-40B4-BE49-F238E27FC236}">
                  <a16:creationId xmlns:a16="http://schemas.microsoft.com/office/drawing/2014/main" id="{E455BAA8-028A-46CE-8A3A-00367C0BA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Viva Engage icon">
              <a:extLst>
                <a:ext uri="{FF2B5EF4-FFF2-40B4-BE49-F238E27FC236}">
                  <a16:creationId xmlns:a16="http://schemas.microsoft.com/office/drawing/2014/main" id="{C6CF1652-D6AE-A210-C10C-049C38D6D82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6" name="Picture 5" descr="Viva Engage icon">
              <a:extLst>
                <a:ext uri="{FF2B5EF4-FFF2-40B4-BE49-F238E27FC236}">
                  <a16:creationId xmlns:a16="http://schemas.microsoft.com/office/drawing/2014/main" id="{0361508C-0365-E481-ACEF-35C965C6F53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839287" y="2891250"/>
              <a:ext cx="262205" cy="262879"/>
            </a:xfrm>
            <a:prstGeom prst="rect">
              <a:avLst/>
            </a:prstGeom>
          </p:spPr>
        </p:pic>
        <p:pic>
          <p:nvPicPr>
            <p:cNvPr id="17" name="Picture 16" descr="Viva Engage icon">
              <a:extLst>
                <a:ext uri="{FF2B5EF4-FFF2-40B4-BE49-F238E27FC236}">
                  <a16:creationId xmlns:a16="http://schemas.microsoft.com/office/drawing/2014/main" id="{09F6C8C4-08D3-5C0B-AA91-0D442F47FBE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19" name="Picture 18" descr="Viva Engage icon">
              <a:extLst>
                <a:ext uri="{FF2B5EF4-FFF2-40B4-BE49-F238E27FC236}">
                  <a16:creationId xmlns:a16="http://schemas.microsoft.com/office/drawing/2014/main" id="{5E7185B8-74C7-722D-ED48-710128FFCA3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20" name="Picture 19" descr="Viva Engage icon">
              <a:extLst>
                <a:ext uri="{FF2B5EF4-FFF2-40B4-BE49-F238E27FC236}">
                  <a16:creationId xmlns:a16="http://schemas.microsoft.com/office/drawing/2014/main" id="{9B0DC427-2528-873D-1B5F-1DCC23DA1DA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grpSp>
        <p:nvGrpSpPr>
          <p:cNvPr id="24" name="Group 23">
            <a:extLst>
              <a:ext uri="{FF2B5EF4-FFF2-40B4-BE49-F238E27FC236}">
                <a16:creationId xmlns:a16="http://schemas.microsoft.com/office/drawing/2014/main" id="{8658EA75-DE6B-B548-A78B-87B2D9CB25F3}"/>
              </a:ext>
            </a:extLst>
          </p:cNvPr>
          <p:cNvGrpSpPr/>
          <p:nvPr/>
        </p:nvGrpSpPr>
        <p:grpSpPr>
          <a:xfrm>
            <a:off x="4827445" y="5408254"/>
            <a:ext cx="2436522" cy="319939"/>
            <a:chOff x="4827445" y="5408254"/>
            <a:chExt cx="2436522" cy="319939"/>
          </a:xfrm>
        </p:grpSpPr>
        <p:sp>
          <p:nvSpPr>
            <p:cNvPr id="133" name="Rectangle 132">
              <a:extLst>
                <a:ext uri="{FF2B5EF4-FFF2-40B4-BE49-F238E27FC236}">
                  <a16:creationId xmlns:a16="http://schemas.microsoft.com/office/drawing/2014/main" id="{35137188-7157-4880-98A8-DD139C07B3BB}"/>
                </a:ext>
              </a:extLst>
            </p:cNvPr>
            <p:cNvSpPr/>
            <p:nvPr/>
          </p:nvSpPr>
          <p:spPr bwMode="auto">
            <a:xfrm>
              <a:off x="4827445" y="5408254"/>
              <a:ext cx="2436522" cy="319939"/>
            </a:xfrm>
            <a:prstGeom prst="rect">
              <a:avLst/>
            </a:prstGeom>
            <a:solidFill>
              <a:schemeClr val="bg1">
                <a:lumMod val="95000"/>
              </a:schemeClr>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r>
                <a:rPr kumimoji="0" lang="en-AU" sz="1428" b="1" i="0" u="none" strike="noStrike" kern="1200" cap="none" spc="0" normalizeH="0" baseline="0" noProof="0">
                  <a:ln>
                    <a:noFill/>
                  </a:ln>
                  <a:solidFill>
                    <a:srgbClr val="4472C4"/>
                  </a:solidFill>
                  <a:effectLst/>
                  <a:uLnTx/>
                  <a:uFillTx/>
                  <a:latin typeface="Calibri" panose="020F0502020204030204"/>
                  <a:ea typeface="Segoe UI" pitchFamily="34" charset="0"/>
                  <a:cs typeface="Segoe UI" pitchFamily="34" charset="0"/>
                </a:rPr>
                <a:t>Viva Engage</a:t>
              </a:r>
            </a:p>
          </p:txBody>
        </p:sp>
        <p:pic>
          <p:nvPicPr>
            <p:cNvPr id="21" name="Picture 20" descr="Viva Engage icon">
              <a:extLst>
                <a:ext uri="{FF2B5EF4-FFF2-40B4-BE49-F238E27FC236}">
                  <a16:creationId xmlns:a16="http://schemas.microsoft.com/office/drawing/2014/main" id="{C4A0A533-CD9D-EDEB-F67E-14FFFE88609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10756" y="5432736"/>
              <a:ext cx="262205" cy="262879"/>
            </a:xfrm>
            <a:prstGeom prst="rect">
              <a:avLst/>
            </a:prstGeom>
          </p:spPr>
        </p:pic>
      </p:grpSp>
      <p:sp>
        <p:nvSpPr>
          <p:cNvPr id="26" name="Oval 25">
            <a:extLst>
              <a:ext uri="{FF2B5EF4-FFF2-40B4-BE49-F238E27FC236}">
                <a16:creationId xmlns:a16="http://schemas.microsoft.com/office/drawing/2014/main" id="{BDE5AF0A-2A77-FEF3-910D-682FC8235A33}"/>
              </a:ext>
            </a:extLst>
          </p:cNvPr>
          <p:cNvSpPr/>
          <p:nvPr/>
        </p:nvSpPr>
        <p:spPr>
          <a:xfrm>
            <a:off x="5173645" y="2704537"/>
            <a:ext cx="1561413" cy="1561413"/>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Copilot icon">
            <a:extLst>
              <a:ext uri="{FF2B5EF4-FFF2-40B4-BE49-F238E27FC236}">
                <a16:creationId xmlns:a16="http://schemas.microsoft.com/office/drawing/2014/main" id="{D616C749-F03B-7A3F-B054-1748F2796CDC}"/>
              </a:ext>
            </a:extLst>
          </p:cNvPr>
          <p:cNvPicPr>
            <a:picLocks noChangeAspect="1"/>
          </p:cNvPicPr>
          <p:nvPr/>
        </p:nvPicPr>
        <p:blipFill>
          <a:blip r:embed="rId9"/>
          <a:stretch>
            <a:fillRect/>
          </a:stretch>
        </p:blipFill>
        <p:spPr>
          <a:xfrm>
            <a:off x="5758933" y="4071168"/>
            <a:ext cx="359505" cy="395062"/>
          </a:xfrm>
          <a:prstGeom prst="rect">
            <a:avLst/>
          </a:prstGeom>
        </p:spPr>
      </p:pic>
      <p:grpSp>
        <p:nvGrpSpPr>
          <p:cNvPr id="16" name="Group 15">
            <a:extLst>
              <a:ext uri="{FF2B5EF4-FFF2-40B4-BE49-F238E27FC236}">
                <a16:creationId xmlns:a16="http://schemas.microsoft.com/office/drawing/2014/main" id="{ED79FE86-827D-14C3-399B-6CE14CF56306}"/>
              </a:ext>
            </a:extLst>
          </p:cNvPr>
          <p:cNvGrpSpPr/>
          <p:nvPr/>
        </p:nvGrpSpPr>
        <p:grpSpPr>
          <a:xfrm>
            <a:off x="8060775" y="2014240"/>
            <a:ext cx="1664918" cy="2489012"/>
            <a:chOff x="8060775" y="2014240"/>
            <a:chExt cx="1664918" cy="2489012"/>
          </a:xfrm>
        </p:grpSpPr>
        <p:pic>
          <p:nvPicPr>
            <p:cNvPr id="114" name="Picture 113" descr="A close up of a logo&#10;&#10;Description automatically generated">
              <a:extLst>
                <a:ext uri="{FF2B5EF4-FFF2-40B4-BE49-F238E27FC236}">
                  <a16:creationId xmlns:a16="http://schemas.microsoft.com/office/drawing/2014/main" id="{4C11B279-E4E7-47B8-88C4-F0F33753E9FB}"/>
                </a:ext>
              </a:extLst>
            </p:cNvPr>
            <p:cNvPicPr>
              <a:picLocks noChangeAspect="1"/>
            </p:cNvPicPr>
            <p:nvPr/>
          </p:nvPicPr>
          <p:blipFill>
            <a:blip r:embed="rId10"/>
            <a:stretch>
              <a:fillRect/>
            </a:stretch>
          </p:blipFill>
          <p:spPr>
            <a:xfrm>
              <a:off x="9159504" y="2014240"/>
              <a:ext cx="566189" cy="566189"/>
            </a:xfrm>
            <a:prstGeom prst="rect">
              <a:avLst/>
            </a:prstGeom>
          </p:spPr>
        </p:pic>
        <p:pic>
          <p:nvPicPr>
            <p:cNvPr id="113" name="Picture 112" descr="A close up of a logo&#10;&#10;Description automatically generated">
              <a:extLst>
                <a:ext uri="{FF2B5EF4-FFF2-40B4-BE49-F238E27FC236}">
                  <a16:creationId xmlns:a16="http://schemas.microsoft.com/office/drawing/2014/main" id="{2162E64C-1682-45BA-A00E-1F2601E25118}"/>
                </a:ext>
              </a:extLst>
            </p:cNvPr>
            <p:cNvPicPr>
              <a:picLocks noChangeAspect="1"/>
            </p:cNvPicPr>
            <p:nvPr/>
          </p:nvPicPr>
          <p:blipFill>
            <a:blip r:embed="rId11"/>
            <a:stretch>
              <a:fillRect/>
            </a:stretch>
          </p:blipFill>
          <p:spPr>
            <a:xfrm>
              <a:off x="8060775" y="2032750"/>
              <a:ext cx="602155" cy="602155"/>
            </a:xfrm>
            <a:prstGeom prst="rect">
              <a:avLst/>
            </a:prstGeom>
          </p:spPr>
        </p:pic>
        <p:pic>
          <p:nvPicPr>
            <p:cNvPr id="116" name="Picture 115" descr="Microsoft Teams app icon">
              <a:extLst>
                <a:ext uri="{FF2B5EF4-FFF2-40B4-BE49-F238E27FC236}">
                  <a16:creationId xmlns:a16="http://schemas.microsoft.com/office/drawing/2014/main" id="{F5BC5FCC-F0F9-40FF-B475-E60F23865178}"/>
                </a:ext>
              </a:extLst>
            </p:cNvPr>
            <p:cNvPicPr>
              <a:picLocks noChangeAspect="1"/>
            </p:cNvPicPr>
            <p:nvPr/>
          </p:nvPicPr>
          <p:blipFill>
            <a:blip r:embed="rId6"/>
            <a:stretch>
              <a:fillRect/>
            </a:stretch>
          </p:blipFill>
          <p:spPr>
            <a:xfrm>
              <a:off x="8752232" y="2367267"/>
              <a:ext cx="571616" cy="541685"/>
            </a:xfrm>
            <a:prstGeom prst="rect">
              <a:avLst/>
            </a:prstGeom>
          </p:spPr>
        </p:pic>
        <p:pic>
          <p:nvPicPr>
            <p:cNvPr id="118" name="Picture 117" descr="A close up of a logo&#10;&#10;Description automatically generated">
              <a:extLst>
                <a:ext uri="{FF2B5EF4-FFF2-40B4-BE49-F238E27FC236}">
                  <a16:creationId xmlns:a16="http://schemas.microsoft.com/office/drawing/2014/main" id="{5C8C0019-F861-4046-93F2-C11A8DF3D59A}"/>
                </a:ext>
              </a:extLst>
            </p:cNvPr>
            <p:cNvPicPr>
              <a:picLocks noChangeAspect="1"/>
            </p:cNvPicPr>
            <p:nvPr/>
          </p:nvPicPr>
          <p:blipFill>
            <a:blip r:embed="rId11"/>
            <a:stretch>
              <a:fillRect/>
            </a:stretch>
          </p:blipFill>
          <p:spPr>
            <a:xfrm>
              <a:off x="8689754" y="3420691"/>
              <a:ext cx="602155" cy="602155"/>
            </a:xfrm>
            <a:prstGeom prst="rect">
              <a:avLst/>
            </a:prstGeom>
          </p:spPr>
        </p:pic>
        <p:pic>
          <p:nvPicPr>
            <p:cNvPr id="23" name="Picture 22" descr="Icon&#10;&#10;Description automatically generated with low confidence">
              <a:extLst>
                <a:ext uri="{FF2B5EF4-FFF2-40B4-BE49-F238E27FC236}">
                  <a16:creationId xmlns:a16="http://schemas.microsoft.com/office/drawing/2014/main" id="{4A5A526E-C2B4-4C9E-8AA5-53E0333ED1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4" name="Picture 3" descr="Logo for Insights">
              <a:extLst>
                <a:ext uri="{FF2B5EF4-FFF2-40B4-BE49-F238E27FC236}">
                  <a16:creationId xmlns:a16="http://schemas.microsoft.com/office/drawing/2014/main" id="{AB546C3B-E8AC-4A74-8230-39787643C69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486122" y="4233252"/>
              <a:ext cx="270000" cy="270000"/>
            </a:xfrm>
            <a:prstGeom prst="rect">
              <a:avLst/>
            </a:prstGeom>
          </p:spPr>
        </p:pic>
        <p:pic>
          <p:nvPicPr>
            <p:cNvPr id="5" name="Picture 4" descr="Viva Topics Logo">
              <a:extLst>
                <a:ext uri="{FF2B5EF4-FFF2-40B4-BE49-F238E27FC236}">
                  <a16:creationId xmlns:a16="http://schemas.microsoft.com/office/drawing/2014/main" id="{94FAE817-6D1D-435E-BD7F-11797AF23BC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10" name="Picture 9">
              <a:extLst>
                <a:ext uri="{FF2B5EF4-FFF2-40B4-BE49-F238E27FC236}">
                  <a16:creationId xmlns:a16="http://schemas.microsoft.com/office/drawing/2014/main" id="{53736278-89F3-51E6-2C22-7F304181995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8853124" y="4228676"/>
              <a:ext cx="270000" cy="270000"/>
            </a:xfrm>
            <a:prstGeom prst="rect">
              <a:avLst/>
            </a:prstGeom>
          </p:spPr>
        </p:pic>
        <p:pic>
          <p:nvPicPr>
            <p:cNvPr id="11" name="Picture 10" descr="A picture containing toy, vector graphics&#10;&#10;Description automatically generated">
              <a:extLst>
                <a:ext uri="{FF2B5EF4-FFF2-40B4-BE49-F238E27FC236}">
                  <a16:creationId xmlns:a16="http://schemas.microsoft.com/office/drawing/2014/main" id="{AB68B81D-9708-80C0-3EEC-EA8C4AA0C96B}"/>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15" name="Picture 14" descr="Viva Engage icon">
              <a:extLst>
                <a:ext uri="{FF2B5EF4-FFF2-40B4-BE49-F238E27FC236}">
                  <a16:creationId xmlns:a16="http://schemas.microsoft.com/office/drawing/2014/main" id="{F27530F1-4F97-BBED-6064-50E9180C171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29" name="Picture 28" descr="Icon&#10;&#10;Description automatically generated">
              <a:extLst>
                <a:ext uri="{FF2B5EF4-FFF2-40B4-BE49-F238E27FC236}">
                  <a16:creationId xmlns:a16="http://schemas.microsoft.com/office/drawing/2014/main" id="{1EC8C55F-B311-C4C5-9FEA-8A413F8B5F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13" name="Picture 12" descr="Viva Connections Logo">
              <a:extLst>
                <a:ext uri="{FF2B5EF4-FFF2-40B4-BE49-F238E27FC236}">
                  <a16:creationId xmlns:a16="http://schemas.microsoft.com/office/drawing/2014/main" id="{14AD0ABA-0322-1845-4932-97561E88E8E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14" name="Picture 13" descr="A purple and pink logo&#10;&#10;Description automatically generated">
              <a:extLst>
                <a:ext uri="{FF2B5EF4-FFF2-40B4-BE49-F238E27FC236}">
                  <a16:creationId xmlns:a16="http://schemas.microsoft.com/office/drawing/2014/main" id="{E7C1C252-9615-BA8B-96FE-335D679F00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spTree>
    <p:extLst>
      <p:ext uri="{BB962C8B-B14F-4D97-AF65-F5344CB8AC3E}">
        <p14:creationId xmlns:p14="http://schemas.microsoft.com/office/powerpoint/2010/main" val="1506427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anim calcmode="lin" valueType="num">
                                      <p:cBhvr>
                                        <p:cTn id="8" dur="1000" fill="hold"/>
                                        <p:tgtEl>
                                          <p:spTgt spid="143"/>
                                        </p:tgtEl>
                                        <p:attrNameLst>
                                          <p:attrName>ppt_x</p:attrName>
                                        </p:attrNameLst>
                                      </p:cBhvr>
                                      <p:tavLst>
                                        <p:tav tm="0">
                                          <p:val>
                                            <p:strVal val="#ppt_x"/>
                                          </p:val>
                                        </p:tav>
                                        <p:tav tm="100000">
                                          <p:val>
                                            <p:strVal val="#ppt_x"/>
                                          </p:val>
                                        </p:tav>
                                      </p:tavLst>
                                    </p:anim>
                                    <p:anim calcmode="lin" valueType="num">
                                      <p:cBhvr>
                                        <p:cTn id="9"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250"/>
                                        <p:tgtEl>
                                          <p:spTgt spid="100"/>
                                        </p:tgtEl>
                                      </p:cBhvr>
                                    </p:animEffect>
                                  </p:childTnLst>
                                </p:cTn>
                              </p:par>
                            </p:childTnLst>
                          </p:cTn>
                        </p:par>
                        <p:par>
                          <p:cTn id="15" fill="hold">
                            <p:stCondLst>
                              <p:cond delay="250"/>
                            </p:stCondLst>
                            <p:childTnLst>
                              <p:par>
                                <p:cTn id="16" presetID="10" presetClass="entr" presetSubtype="0" fill="hold" grpId="0" nodeType="after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250"/>
                                        <p:tgtEl>
                                          <p:spTgt spid="9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250"/>
                                        <p:tgtEl>
                                          <p:spTgt spid="97"/>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250"/>
                                        <p:tgtEl>
                                          <p:spTgt spid="9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250"/>
                                        <p:tgtEl>
                                          <p:spTgt spid="99"/>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250"/>
                                        <p:tgtEl>
                                          <p:spTgt spid="10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1.45833E-6 -3.33333E-6 L -0.06081 -0.00023 " pathEditMode="relative" rAng="0" ptsTypes="AA">
                                      <p:cBhvr>
                                        <p:cTn id="43" dur="2000" fill="hold"/>
                                        <p:tgtEl>
                                          <p:spTgt spid="7"/>
                                        </p:tgtEl>
                                        <p:attrNameLst>
                                          <p:attrName>ppt_x</p:attrName>
                                          <p:attrName>ppt_y</p:attrName>
                                        </p:attrNameLst>
                                      </p:cBhvr>
                                      <p:rCtr x="-3047" y="-23"/>
                                    </p:animMotion>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par>
                          <p:cTn id="48" fill="hold">
                            <p:stCondLst>
                              <p:cond delay="2500"/>
                            </p:stCondLst>
                            <p:childTnLst>
                              <p:par>
                                <p:cTn id="49" presetID="47"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fade">
                                      <p:cBhvr>
                                        <p:cTn id="60" dur="250"/>
                                        <p:tgtEl>
                                          <p:spTgt spid="94"/>
                                        </p:tgtEl>
                                      </p:cBhvr>
                                    </p:animEffect>
                                  </p:childTnLst>
                                </p:cTn>
                              </p:par>
                            </p:childTnLst>
                          </p:cTn>
                        </p:par>
                        <p:par>
                          <p:cTn id="61" fill="hold">
                            <p:stCondLst>
                              <p:cond delay="3750"/>
                            </p:stCondLst>
                            <p:childTnLst>
                              <p:par>
                                <p:cTn id="62" presetID="10" presetClass="entr" presetSubtype="0" fill="hold" grpId="0" nodeType="after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fade">
                                      <p:cBhvr>
                                        <p:cTn id="64" dur="250"/>
                                        <p:tgtEl>
                                          <p:spTgt spid="102"/>
                                        </p:tgtEl>
                                      </p:cBhvr>
                                    </p:animEffect>
                                  </p:childTnLst>
                                </p:cTn>
                              </p:par>
                            </p:childTnLst>
                          </p:cTn>
                        </p:par>
                        <p:par>
                          <p:cTn id="65" fill="hold">
                            <p:stCondLst>
                              <p:cond delay="4000"/>
                            </p:stCondLst>
                            <p:childTnLst>
                              <p:par>
                                <p:cTn id="66" presetID="10" presetClass="entr" presetSubtype="0" fill="hold" grpId="0" nodeType="after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250"/>
                                        <p:tgtEl>
                                          <p:spTgt spid="103"/>
                                        </p:tgtEl>
                                      </p:cBhvr>
                                    </p:animEffect>
                                  </p:childTnLst>
                                </p:cTn>
                              </p:par>
                            </p:childTnLst>
                          </p:cTn>
                        </p:par>
                        <p:par>
                          <p:cTn id="69" fill="hold">
                            <p:stCondLst>
                              <p:cond delay="4250"/>
                            </p:stCondLst>
                            <p:childTnLst>
                              <p:par>
                                <p:cTn id="70" presetID="10" presetClass="entr" presetSubtype="0"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250"/>
                                        <p:tgtEl>
                                          <p:spTgt spid="104"/>
                                        </p:tgtEl>
                                      </p:cBhvr>
                                    </p:animEffect>
                                  </p:childTnLst>
                                </p:cTn>
                              </p:par>
                            </p:childTnLst>
                          </p:cTn>
                        </p:par>
                        <p:par>
                          <p:cTn id="73" fill="hold">
                            <p:stCondLst>
                              <p:cond delay="4500"/>
                            </p:stCondLst>
                            <p:childTnLst>
                              <p:par>
                                <p:cTn id="74" presetID="10" presetClass="entr" presetSubtype="0" fill="hold" grpId="0" nodeType="after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250"/>
                                        <p:tgtEl>
                                          <p:spTgt spid="105"/>
                                        </p:tgtEl>
                                      </p:cBhvr>
                                    </p:animEffect>
                                  </p:childTnLst>
                                </p:cTn>
                              </p:par>
                            </p:childTnLst>
                          </p:cTn>
                        </p:par>
                        <p:par>
                          <p:cTn id="77" fill="hold">
                            <p:stCondLst>
                              <p:cond delay="4750"/>
                            </p:stCondLst>
                            <p:childTnLst>
                              <p:par>
                                <p:cTn id="78" presetID="10" presetClass="entr" presetSubtype="0" fill="hold" grpId="0" nodeType="afterEffect">
                                  <p:stCondLst>
                                    <p:cond delay="0"/>
                                  </p:stCondLst>
                                  <p:childTnLst>
                                    <p:set>
                                      <p:cBhvr>
                                        <p:cTn id="79" dur="1" fill="hold">
                                          <p:stCondLst>
                                            <p:cond delay="0"/>
                                          </p:stCondLst>
                                        </p:cTn>
                                        <p:tgtEl>
                                          <p:spTgt spid="106"/>
                                        </p:tgtEl>
                                        <p:attrNameLst>
                                          <p:attrName>style.visibility</p:attrName>
                                        </p:attrNameLst>
                                      </p:cBhvr>
                                      <p:to>
                                        <p:strVal val="visible"/>
                                      </p:to>
                                    </p:set>
                                    <p:animEffect transition="in" filter="fade">
                                      <p:cBhvr>
                                        <p:cTn id="80" dur="250"/>
                                        <p:tgtEl>
                                          <p:spTgt spid="106"/>
                                        </p:tgtEl>
                                      </p:cBhvr>
                                    </p:animEffect>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250"/>
                                        <p:tgtEl>
                                          <p:spTgt spid="9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94" grpId="0" animBg="1"/>
      <p:bldP spid="101" grpId="0" animBg="1"/>
      <p:bldP spid="99" grpId="0" animBg="1"/>
      <p:bldP spid="98" grpId="0" animBg="1"/>
      <p:bldP spid="97" grpId="0" animBg="1"/>
      <p:bldP spid="95" grpId="0" animBg="1"/>
      <p:bldP spid="100" grpId="0" animBg="1"/>
      <p:bldP spid="102" grpId="0" animBg="1"/>
      <p:bldP spid="103" grpId="0" animBg="1"/>
      <p:bldP spid="104" grpId="0" animBg="1"/>
      <p:bldP spid="105" grpId="0" animBg="1"/>
      <p:bldP spid="106" grpId="0" animBg="1"/>
      <p:bldP spid="96" grpId="0" animBg="1"/>
      <p:bldP spid="2"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A3F28E3B-7DF3-4734-AA99-4B1DC6DF49C7}"/>
              </a:ext>
              <a:ext uri="{C183D7F6-B498-43B3-948B-1728B52AA6E4}">
                <adec:decorative xmlns:adec="http://schemas.microsoft.com/office/drawing/2017/decorative" val="1"/>
              </a:ext>
            </a:extLst>
          </p:cNvPr>
          <p:cNvSpPr/>
          <p:nvPr/>
        </p:nvSpPr>
        <p:spPr>
          <a:xfrm>
            <a:off x="9155182" y="396796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Corporate comms &amp; news</a:t>
            </a:r>
          </a:p>
        </p:txBody>
      </p:sp>
      <p:sp>
        <p:nvSpPr>
          <p:cNvPr id="97" name="Rectangle: Rounded Corners 96">
            <a:extLst>
              <a:ext uri="{FF2B5EF4-FFF2-40B4-BE49-F238E27FC236}">
                <a16:creationId xmlns:a16="http://schemas.microsoft.com/office/drawing/2014/main" id="{EEDB34E9-9D72-44B6-9488-9CEB84FD1A1F}"/>
              </a:ext>
              <a:ext uri="{C183D7F6-B498-43B3-948B-1728B52AA6E4}">
                <adec:decorative xmlns:adec="http://schemas.microsoft.com/office/drawing/2017/decorative" val="1"/>
              </a:ext>
            </a:extLst>
          </p:cNvPr>
          <p:cNvSpPr/>
          <p:nvPr/>
        </p:nvSpPr>
        <p:spPr>
          <a:xfrm>
            <a:off x="7082486" y="497167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98" name="Rectangle: Rounded Corners 97">
            <a:extLst>
              <a:ext uri="{FF2B5EF4-FFF2-40B4-BE49-F238E27FC236}">
                <a16:creationId xmlns:a16="http://schemas.microsoft.com/office/drawing/2014/main" id="{8857A0E6-64A5-4CC3-BEA0-7E71E3C3C3A3}"/>
              </a:ext>
              <a:ext uri="{C183D7F6-B498-43B3-948B-1728B52AA6E4}">
                <adec:decorative xmlns:adec="http://schemas.microsoft.com/office/drawing/2017/decorative" val="1"/>
              </a:ext>
            </a:extLst>
          </p:cNvPr>
          <p:cNvSpPr/>
          <p:nvPr/>
        </p:nvSpPr>
        <p:spPr>
          <a:xfrm>
            <a:off x="9248923" y="517425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Organizational behaviour</a:t>
            </a:r>
          </a:p>
        </p:txBody>
      </p:sp>
      <p:sp>
        <p:nvSpPr>
          <p:cNvPr id="99" name="Rectangle: Rounded Corners 98">
            <a:extLst>
              <a:ext uri="{FF2B5EF4-FFF2-40B4-BE49-F238E27FC236}">
                <a16:creationId xmlns:a16="http://schemas.microsoft.com/office/drawing/2014/main" id="{8EC7A3AC-0ABA-4108-820C-4C87CF426799}"/>
              </a:ext>
              <a:ext uri="{C183D7F6-B498-43B3-948B-1728B52AA6E4}">
                <adec:decorative xmlns:adec="http://schemas.microsoft.com/office/drawing/2017/decorative" val="1"/>
              </a:ext>
            </a:extLst>
          </p:cNvPr>
          <p:cNvSpPr/>
          <p:nvPr/>
        </p:nvSpPr>
        <p:spPr>
          <a:xfrm>
            <a:off x="7056392" y="4769100"/>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100" name="Rectangle: Rounded Corners 99">
            <a:extLst>
              <a:ext uri="{FF2B5EF4-FFF2-40B4-BE49-F238E27FC236}">
                <a16:creationId xmlns:a16="http://schemas.microsoft.com/office/drawing/2014/main" id="{C7B0F25C-5FA8-463B-99E0-CB0D6DAEB019}"/>
              </a:ext>
              <a:ext uri="{C183D7F6-B498-43B3-948B-1728B52AA6E4}">
                <adec:decorative xmlns:adec="http://schemas.microsoft.com/office/drawing/2017/decorative" val="1"/>
              </a:ext>
            </a:extLst>
          </p:cNvPr>
          <p:cNvSpPr/>
          <p:nvPr/>
        </p:nvSpPr>
        <p:spPr>
          <a:xfrm>
            <a:off x="7063956" y="456652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101" name="Rectangle: Rounded Corners 100">
            <a:extLst>
              <a:ext uri="{FF2B5EF4-FFF2-40B4-BE49-F238E27FC236}">
                <a16:creationId xmlns:a16="http://schemas.microsoft.com/office/drawing/2014/main" id="{2DC2F4B2-65A7-49D2-9B61-8680E06FCF48}"/>
              </a:ext>
              <a:ext uri="{C183D7F6-B498-43B3-948B-1728B52AA6E4}">
                <adec:decorative xmlns:adec="http://schemas.microsoft.com/office/drawing/2017/decorative" val="1"/>
              </a:ext>
            </a:extLst>
          </p:cNvPr>
          <p:cNvSpPr/>
          <p:nvPr/>
        </p:nvSpPr>
        <p:spPr>
          <a:xfrm>
            <a:off x="7016200" y="4363946"/>
            <a:ext cx="1076045"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102" name="Rectangle: Rounded Corners 101">
            <a:extLst>
              <a:ext uri="{FF2B5EF4-FFF2-40B4-BE49-F238E27FC236}">
                <a16:creationId xmlns:a16="http://schemas.microsoft.com/office/drawing/2014/main" id="{DFE3C086-C57A-438A-B108-315A4637415B}"/>
              </a:ext>
              <a:ext uri="{C183D7F6-B498-43B3-948B-1728B52AA6E4}">
                <adec:decorative xmlns:adec="http://schemas.microsoft.com/office/drawing/2017/decorative" val="1"/>
              </a:ext>
            </a:extLst>
          </p:cNvPr>
          <p:cNvSpPr/>
          <p:nvPr/>
        </p:nvSpPr>
        <p:spPr>
          <a:xfrm>
            <a:off x="7343601" y="517425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103" name="Rectangle: Rounded Corners 102">
            <a:extLst>
              <a:ext uri="{FF2B5EF4-FFF2-40B4-BE49-F238E27FC236}">
                <a16:creationId xmlns:a16="http://schemas.microsoft.com/office/drawing/2014/main" id="{5F15DDBB-A00E-44CE-A145-EEEC1AE366A4}"/>
              </a:ext>
              <a:ext uri="{C183D7F6-B498-43B3-948B-1728B52AA6E4}">
                <adec:decorative xmlns:adec="http://schemas.microsoft.com/office/drawing/2017/decorative" val="1"/>
              </a:ext>
            </a:extLst>
          </p:cNvPr>
          <p:cNvSpPr/>
          <p:nvPr/>
        </p:nvSpPr>
        <p:spPr>
          <a:xfrm>
            <a:off x="7269313" y="417470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104" name="Rectangle: Rounded Corners 103">
            <a:extLst>
              <a:ext uri="{FF2B5EF4-FFF2-40B4-BE49-F238E27FC236}">
                <a16:creationId xmlns:a16="http://schemas.microsoft.com/office/drawing/2014/main" id="{2534461E-08CC-4C42-BE09-EF4A744627B9}"/>
              </a:ext>
              <a:ext uri="{C183D7F6-B498-43B3-948B-1728B52AA6E4}">
                <adec:decorative xmlns:adec="http://schemas.microsoft.com/office/drawing/2017/decorative" val="1"/>
              </a:ext>
            </a:extLst>
          </p:cNvPr>
          <p:cNvSpPr/>
          <p:nvPr/>
        </p:nvSpPr>
        <p:spPr>
          <a:xfrm>
            <a:off x="9305660" y="4155214"/>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105" name="Rectangle: Rounded Corners 104">
            <a:extLst>
              <a:ext uri="{FF2B5EF4-FFF2-40B4-BE49-F238E27FC236}">
                <a16:creationId xmlns:a16="http://schemas.microsoft.com/office/drawing/2014/main" id="{A1519DDB-0C21-4A01-8279-83C76EC15EFF}"/>
              </a:ext>
              <a:ext uri="{C183D7F6-B498-43B3-948B-1728B52AA6E4}">
                <adec:decorative xmlns:adec="http://schemas.microsoft.com/office/drawing/2017/decorative" val="1"/>
              </a:ext>
            </a:extLst>
          </p:cNvPr>
          <p:cNvSpPr/>
          <p:nvPr/>
        </p:nvSpPr>
        <p:spPr>
          <a:xfrm>
            <a:off x="9438240" y="4360454"/>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Knowledge &amp; updates</a:t>
            </a:r>
          </a:p>
        </p:txBody>
      </p:sp>
      <p:sp>
        <p:nvSpPr>
          <p:cNvPr id="106" name="Rectangle: Rounded Corners 105">
            <a:extLst>
              <a:ext uri="{FF2B5EF4-FFF2-40B4-BE49-F238E27FC236}">
                <a16:creationId xmlns:a16="http://schemas.microsoft.com/office/drawing/2014/main" id="{199176AE-611D-4C28-9E65-57DCFEB94DD5}"/>
              </a:ext>
              <a:ext uri="{C183D7F6-B498-43B3-948B-1728B52AA6E4}">
                <adec:decorative xmlns:adec="http://schemas.microsoft.com/office/drawing/2017/decorative" val="1"/>
              </a:ext>
            </a:extLst>
          </p:cNvPr>
          <p:cNvSpPr/>
          <p:nvPr/>
        </p:nvSpPr>
        <p:spPr>
          <a:xfrm>
            <a:off x="9509427" y="456652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prstClr val="black">
                    <a:lumMod val="65000"/>
                    <a:lumOff val="35000"/>
                  </a:prstClr>
                </a:solidFill>
                <a:latin typeface="Calibri" panose="020F0502020204030204"/>
              </a:rPr>
              <a:t>Culture of feedback</a:t>
            </a:r>
            <a:endPar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7" name="Rectangle: Rounded Corners 106">
            <a:extLst>
              <a:ext uri="{FF2B5EF4-FFF2-40B4-BE49-F238E27FC236}">
                <a16:creationId xmlns:a16="http://schemas.microsoft.com/office/drawing/2014/main" id="{E77F350E-46CB-4294-9467-1B2B359CC4E1}"/>
              </a:ext>
              <a:ext uri="{C183D7F6-B498-43B3-948B-1728B52AA6E4}">
                <adec:decorative xmlns:adec="http://schemas.microsoft.com/office/drawing/2017/decorative" val="1"/>
              </a:ext>
            </a:extLst>
          </p:cNvPr>
          <p:cNvSpPr/>
          <p:nvPr/>
        </p:nvSpPr>
        <p:spPr>
          <a:xfrm>
            <a:off x="9465747" y="477468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108" name="Rectangle: Rounded Corners 107">
            <a:extLst>
              <a:ext uri="{FF2B5EF4-FFF2-40B4-BE49-F238E27FC236}">
                <a16:creationId xmlns:a16="http://schemas.microsoft.com/office/drawing/2014/main" id="{300228BD-1F47-4114-837B-850B69AEAE8F}"/>
              </a:ext>
              <a:ext uri="{C183D7F6-B498-43B3-948B-1728B52AA6E4}">
                <adec:decorative xmlns:adec="http://schemas.microsoft.com/office/drawing/2017/decorative" val="1"/>
              </a:ext>
            </a:extLst>
          </p:cNvPr>
          <p:cNvSpPr/>
          <p:nvPr/>
        </p:nvSpPr>
        <p:spPr>
          <a:xfrm>
            <a:off x="9382481" y="4968877"/>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grpSp>
        <p:nvGrpSpPr>
          <p:cNvPr id="166" name="Group 165" descr="List of Team Characteristics: Membership is mandatory based on skills required&#10;Recommended team size is 5-12 individuals &#10;Focus on outcome delivery aligned with strategic priority of the organization">
            <a:extLst>
              <a:ext uri="{FF2B5EF4-FFF2-40B4-BE49-F238E27FC236}">
                <a16:creationId xmlns:a16="http://schemas.microsoft.com/office/drawing/2014/main" id="{04A0F0C6-1CDA-4ACB-A78E-143F1F40816F}"/>
              </a:ext>
            </a:extLst>
          </p:cNvPr>
          <p:cNvGrpSpPr/>
          <p:nvPr/>
        </p:nvGrpSpPr>
        <p:grpSpPr>
          <a:xfrm>
            <a:off x="2192059" y="1253704"/>
            <a:ext cx="2875811" cy="2424648"/>
            <a:chOff x="4985204" y="440611"/>
            <a:chExt cx="1874520" cy="2619228"/>
          </a:xfrm>
        </p:grpSpPr>
        <p:sp>
          <p:nvSpPr>
            <p:cNvPr id="167" name="Isosceles Triangle 166">
              <a:extLst>
                <a:ext uri="{FF2B5EF4-FFF2-40B4-BE49-F238E27FC236}">
                  <a16:creationId xmlns:a16="http://schemas.microsoft.com/office/drawing/2014/main" id="{1BB94859-1473-4D1F-AED7-95341D1DA4B9}"/>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68" name="Rectangle 167">
              <a:extLst>
                <a:ext uri="{FF2B5EF4-FFF2-40B4-BE49-F238E27FC236}">
                  <a16:creationId xmlns:a16="http://schemas.microsoft.com/office/drawing/2014/main" id="{03DCFD13-7BB5-480D-B37F-18383423724B}"/>
                </a:ext>
              </a:extLst>
            </p:cNvPr>
            <p:cNvSpPr/>
            <p:nvPr/>
          </p:nvSpPr>
          <p:spPr bwMode="auto">
            <a:xfrm>
              <a:off x="4985204" y="686028"/>
              <a:ext cx="1874520" cy="2203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Membership is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mandatory</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based on skills required</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Recommended team size is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5-12 </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individuals </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Focus on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outcome delivery </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aligned with strategic priority of the organization</a:t>
              </a:r>
            </a:p>
          </p:txBody>
        </p:sp>
        <p:sp>
          <p:nvSpPr>
            <p:cNvPr id="169" name="Rectangle 168">
              <a:extLst>
                <a:ext uri="{FF2B5EF4-FFF2-40B4-BE49-F238E27FC236}">
                  <a16:creationId xmlns:a16="http://schemas.microsoft.com/office/drawing/2014/main" id="{2E33205B-BF26-4CD3-9DC9-401B78782690}"/>
                </a:ext>
              </a:extLst>
            </p:cNvPr>
            <p:cNvSpPr/>
            <p:nvPr/>
          </p:nvSpPr>
          <p:spPr bwMode="auto">
            <a:xfrm>
              <a:off x="4985204" y="440611"/>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Membership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171" name="Group 170" descr="List of Community Characteristics Membership is optional based on interest or passion&#10;The larger the community, the better &#10;Focus on learning, innovating, capture organizational experience and employee engagement">
            <a:extLst>
              <a:ext uri="{FF2B5EF4-FFF2-40B4-BE49-F238E27FC236}">
                <a16:creationId xmlns:a16="http://schemas.microsoft.com/office/drawing/2014/main" id="{F6B6F541-7922-4DCF-A09A-08A71E58ED5E}"/>
              </a:ext>
            </a:extLst>
          </p:cNvPr>
          <p:cNvGrpSpPr/>
          <p:nvPr/>
        </p:nvGrpSpPr>
        <p:grpSpPr>
          <a:xfrm>
            <a:off x="7324089" y="1235272"/>
            <a:ext cx="2875811" cy="2424648"/>
            <a:chOff x="4985204" y="440611"/>
            <a:chExt cx="1874520" cy="2619228"/>
          </a:xfrm>
        </p:grpSpPr>
        <p:sp>
          <p:nvSpPr>
            <p:cNvPr id="172" name="Isosceles Triangle 171">
              <a:extLst>
                <a:ext uri="{FF2B5EF4-FFF2-40B4-BE49-F238E27FC236}">
                  <a16:creationId xmlns:a16="http://schemas.microsoft.com/office/drawing/2014/main" id="{BE6FA568-75DF-4132-947F-3EEDE5004E32}"/>
                </a:ext>
              </a:extLst>
            </p:cNvPr>
            <p:cNvSpPr/>
            <p:nvPr/>
          </p:nvSpPr>
          <p:spPr bwMode="auto">
            <a:xfrm rot="10800000">
              <a:off x="5753493" y="2871521"/>
              <a:ext cx="337942" cy="188318"/>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73" name="Rectangle 172">
              <a:extLst>
                <a:ext uri="{FF2B5EF4-FFF2-40B4-BE49-F238E27FC236}">
                  <a16:creationId xmlns:a16="http://schemas.microsoft.com/office/drawing/2014/main" id="{743F07A7-22A8-435C-9BEE-228311619CC5}"/>
                </a:ext>
              </a:extLst>
            </p:cNvPr>
            <p:cNvSpPr/>
            <p:nvPr/>
          </p:nvSpPr>
          <p:spPr bwMode="auto">
            <a:xfrm>
              <a:off x="4985204" y="686028"/>
              <a:ext cx="1874520" cy="2203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Membership is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optional</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based on interest or passion</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The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larger</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the community, the better </a:t>
              </a:r>
            </a:p>
            <a:p>
              <a:pPr marL="275246" marR="0" lvl="0" indent="-275246" algn="l" defTabSz="951028" rtl="0" eaLnBrk="1" fontAlgn="base" latinLnBrk="0" hangingPunct="1">
                <a:lnSpc>
                  <a:spcPct val="100000"/>
                </a:lnSpc>
                <a:spcBef>
                  <a:spcPts val="306"/>
                </a:spcBef>
                <a:spcAft>
                  <a:spcPts val="1224"/>
                </a:spcAft>
                <a:buClrTx/>
                <a:buSzTx/>
                <a:buFont typeface="+mj-lt"/>
                <a:buAutoNum type="arabicPeriod"/>
                <a:tabLst/>
                <a:defRPr/>
              </a:pP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Focus on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learning</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innovating</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 capture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organizational experience </a:t>
              </a:r>
              <a:r>
                <a:rPr kumimoji="0" lang="en-US" sz="1200" b="0" i="0" u="none" strike="noStrike" kern="0" cap="none" spc="0" normalizeH="0" baseline="0" noProof="0">
                  <a:ln>
                    <a:noFill/>
                  </a:ln>
                  <a:solidFill>
                    <a:srgbClr val="282828"/>
                  </a:solidFill>
                  <a:effectLst/>
                  <a:uLnTx/>
                  <a:uFillTx/>
                  <a:latin typeface="Segoe UI"/>
                  <a:ea typeface="Segoe UI" pitchFamily="34" charset="0"/>
                  <a:cs typeface="Segoe UI" pitchFamily="34" charset="0"/>
                </a:rPr>
                <a:t>and </a:t>
              </a:r>
              <a:r>
                <a:rPr kumimoji="0" lang="en-US" sz="1200" b="1" i="0" u="none" strike="noStrike" kern="0" cap="none" spc="0" normalizeH="0" baseline="0" noProof="0">
                  <a:ln>
                    <a:noFill/>
                  </a:ln>
                  <a:solidFill>
                    <a:srgbClr val="282828"/>
                  </a:solidFill>
                  <a:effectLst/>
                  <a:uLnTx/>
                  <a:uFillTx/>
                  <a:latin typeface="Segoe UI"/>
                  <a:ea typeface="Segoe UI" pitchFamily="34" charset="0"/>
                  <a:cs typeface="Segoe UI" pitchFamily="34" charset="0"/>
                </a:rPr>
                <a:t>employee engagement </a:t>
              </a:r>
            </a:p>
          </p:txBody>
        </p:sp>
        <p:sp>
          <p:nvSpPr>
            <p:cNvPr id="174" name="Rectangle 173">
              <a:extLst>
                <a:ext uri="{FF2B5EF4-FFF2-40B4-BE49-F238E27FC236}">
                  <a16:creationId xmlns:a16="http://schemas.microsoft.com/office/drawing/2014/main" id="{93696DBB-34FF-4DC8-AC32-AD8AE619B2D2}"/>
                </a:ext>
              </a:extLst>
            </p:cNvPr>
            <p:cNvSpPr/>
            <p:nvPr/>
          </p:nvSpPr>
          <p:spPr bwMode="auto">
            <a:xfrm>
              <a:off x="4985204" y="440611"/>
              <a:ext cx="1874520" cy="236848"/>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0150" tIns="367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r>
                <a:rPr kumimoji="0" lang="en-GB"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Membership Characteristics</a:t>
              </a:r>
              <a:endParaRPr kumimoji="0" lang="en-AU" sz="1122"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93" name="TextBox 92">
            <a:extLst>
              <a:ext uri="{FF2B5EF4-FFF2-40B4-BE49-F238E27FC236}">
                <a16:creationId xmlns:a16="http://schemas.microsoft.com/office/drawing/2014/main" id="{1BDC1AD9-D639-421C-93B6-935A18967EFC}"/>
              </a:ext>
              <a:ext uri="{C183D7F6-B498-43B3-948B-1728B52AA6E4}">
                <adec:decorative xmlns:adec="http://schemas.microsoft.com/office/drawing/2017/decorative" val="1"/>
              </a:ext>
            </a:extLst>
          </p:cNvPr>
          <p:cNvSpPr txBox="1"/>
          <p:nvPr/>
        </p:nvSpPr>
        <p:spPr>
          <a:xfrm>
            <a:off x="7710094" y="5434626"/>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472C4"/>
                </a:solidFill>
                <a:effectLst/>
                <a:uLnTx/>
                <a:uFillTx/>
                <a:latin typeface="Calibri" panose="020F0502020204030204"/>
                <a:ea typeface="+mn-ea"/>
                <a:cs typeface="+mn-cs"/>
              </a:rPr>
              <a:t>Community + Organization</a:t>
            </a:r>
          </a:p>
        </p:txBody>
      </p:sp>
      <p:sp>
        <p:nvSpPr>
          <p:cNvPr id="96" name="TextBox 95">
            <a:extLst>
              <a:ext uri="{FF2B5EF4-FFF2-40B4-BE49-F238E27FC236}">
                <a16:creationId xmlns:a16="http://schemas.microsoft.com/office/drawing/2014/main" id="{EE8AEE92-8C54-476D-8A72-136E790305BB}"/>
              </a:ext>
              <a:ext uri="{C183D7F6-B498-43B3-948B-1728B52AA6E4}">
                <adec:decorative xmlns:adec="http://schemas.microsoft.com/office/drawing/2017/decorative" val="1"/>
              </a:ext>
            </a:extLst>
          </p:cNvPr>
          <p:cNvSpPr txBox="1"/>
          <p:nvPr/>
        </p:nvSpPr>
        <p:spPr>
          <a:xfrm>
            <a:off x="3131800" y="5407865"/>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sp>
        <p:nvSpPr>
          <p:cNvPr id="114" name="TextBox 113">
            <a:extLst>
              <a:ext uri="{FF2B5EF4-FFF2-40B4-BE49-F238E27FC236}">
                <a16:creationId xmlns:a16="http://schemas.microsoft.com/office/drawing/2014/main" id="{4A0FE9B5-1126-4956-9371-D3EA8472871A}"/>
              </a:ext>
              <a:ext uri="{C183D7F6-B498-43B3-948B-1728B52AA6E4}">
                <adec:decorative xmlns:adec="http://schemas.microsoft.com/office/drawing/2017/decorative" val="1"/>
              </a:ext>
            </a:extLst>
          </p:cNvPr>
          <p:cNvSpPr txBox="1"/>
          <p:nvPr/>
        </p:nvSpPr>
        <p:spPr>
          <a:xfrm>
            <a:off x="3270258" y="5394529"/>
            <a:ext cx="8813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A48F24ED-0C82-4AED-A333-93A9FFCCAD1C}"/>
              </a:ext>
              <a:ext uri="{C183D7F6-B498-43B3-948B-1728B52AA6E4}">
                <adec:decorative xmlns:adec="http://schemas.microsoft.com/office/drawing/2017/decorative" val="1"/>
              </a:ext>
            </a:extLst>
          </p:cNvPr>
          <p:cNvSpPr txBox="1"/>
          <p:nvPr/>
        </p:nvSpPr>
        <p:spPr>
          <a:xfrm>
            <a:off x="3270258" y="5381651"/>
            <a:ext cx="952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Rounded Corners 120">
            <a:extLst>
              <a:ext uri="{FF2B5EF4-FFF2-40B4-BE49-F238E27FC236}">
                <a16:creationId xmlns:a16="http://schemas.microsoft.com/office/drawing/2014/main" id="{14E64B7E-B1AB-42F7-B23E-0904E7FEAFDB}"/>
              </a:ext>
              <a:ext uri="{C183D7F6-B498-43B3-948B-1728B52AA6E4}">
                <adec:decorative xmlns:adec="http://schemas.microsoft.com/office/drawing/2017/decorative" val="1"/>
              </a:ext>
            </a:extLst>
          </p:cNvPr>
          <p:cNvSpPr/>
          <p:nvPr/>
        </p:nvSpPr>
        <p:spPr>
          <a:xfrm>
            <a:off x="2094959" y="4169598"/>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122" name="Rectangle: Rounded Corners 121">
            <a:extLst>
              <a:ext uri="{FF2B5EF4-FFF2-40B4-BE49-F238E27FC236}">
                <a16:creationId xmlns:a16="http://schemas.microsoft.com/office/drawing/2014/main" id="{0C8F8EE0-5FF1-4D8A-BE8C-201FCBE0767C}"/>
              </a:ext>
              <a:ext uri="{C183D7F6-B498-43B3-948B-1728B52AA6E4}">
                <adec:decorative xmlns:adec="http://schemas.microsoft.com/office/drawing/2017/decorative" val="1"/>
              </a:ext>
            </a:extLst>
          </p:cNvPr>
          <p:cNvSpPr/>
          <p:nvPr/>
        </p:nvSpPr>
        <p:spPr>
          <a:xfrm>
            <a:off x="2336695" y="3951636"/>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124" name="Rectangle: Rounded Corners 123">
            <a:extLst>
              <a:ext uri="{FF2B5EF4-FFF2-40B4-BE49-F238E27FC236}">
                <a16:creationId xmlns:a16="http://schemas.microsoft.com/office/drawing/2014/main" id="{14C7DA3F-C47A-475D-812B-B1835DE4B66C}"/>
              </a:ext>
              <a:ext uri="{C183D7F6-B498-43B3-948B-1728B52AA6E4}">
                <adec:decorative xmlns:adec="http://schemas.microsoft.com/office/drawing/2017/decorative" val="1"/>
              </a:ext>
            </a:extLst>
          </p:cNvPr>
          <p:cNvSpPr/>
          <p:nvPr/>
        </p:nvSpPr>
        <p:spPr>
          <a:xfrm>
            <a:off x="1921073" y="5041446"/>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125" name="Rectangle: Rounded Corners 124">
            <a:extLst>
              <a:ext uri="{FF2B5EF4-FFF2-40B4-BE49-F238E27FC236}">
                <a16:creationId xmlns:a16="http://schemas.microsoft.com/office/drawing/2014/main" id="{6D4049B9-71AD-4208-95AE-A3B2253D317B}"/>
              </a:ext>
              <a:ext uri="{C183D7F6-B498-43B3-948B-1728B52AA6E4}">
                <adec:decorative xmlns:adec="http://schemas.microsoft.com/office/drawing/2017/decorative" val="1"/>
              </a:ext>
            </a:extLst>
          </p:cNvPr>
          <p:cNvSpPr/>
          <p:nvPr/>
        </p:nvSpPr>
        <p:spPr>
          <a:xfrm>
            <a:off x="4193804" y="525940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126" name="Rectangle: Rounded Corners 125">
            <a:extLst>
              <a:ext uri="{FF2B5EF4-FFF2-40B4-BE49-F238E27FC236}">
                <a16:creationId xmlns:a16="http://schemas.microsoft.com/office/drawing/2014/main" id="{DDF9414E-6F43-47AE-AE1B-BD9F6F2B7FA0}"/>
              </a:ext>
              <a:ext uri="{C183D7F6-B498-43B3-948B-1728B52AA6E4}">
                <adec:decorative xmlns:adec="http://schemas.microsoft.com/office/drawing/2017/decorative" val="1"/>
              </a:ext>
            </a:extLst>
          </p:cNvPr>
          <p:cNvSpPr/>
          <p:nvPr/>
        </p:nvSpPr>
        <p:spPr>
          <a:xfrm>
            <a:off x="1840581" y="482348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127" name="Rectangle: Rounded Corners 126">
            <a:extLst>
              <a:ext uri="{FF2B5EF4-FFF2-40B4-BE49-F238E27FC236}">
                <a16:creationId xmlns:a16="http://schemas.microsoft.com/office/drawing/2014/main" id="{EA13F9C9-A9C7-472E-BD37-48DCE85CB90B}"/>
              </a:ext>
              <a:ext uri="{C183D7F6-B498-43B3-948B-1728B52AA6E4}">
                <adec:decorative xmlns:adec="http://schemas.microsoft.com/office/drawing/2017/decorative" val="1"/>
              </a:ext>
            </a:extLst>
          </p:cNvPr>
          <p:cNvSpPr/>
          <p:nvPr/>
        </p:nvSpPr>
        <p:spPr>
          <a:xfrm>
            <a:off x="1848719" y="4605522"/>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128" name="Rectangle: Rounded Corners 127">
            <a:extLst>
              <a:ext uri="{FF2B5EF4-FFF2-40B4-BE49-F238E27FC236}">
                <a16:creationId xmlns:a16="http://schemas.microsoft.com/office/drawing/2014/main" id="{AD418BB5-DE0B-44C4-880D-2AD3256FD586}"/>
              </a:ext>
              <a:ext uri="{C183D7F6-B498-43B3-948B-1728B52AA6E4}">
                <adec:decorative xmlns:adec="http://schemas.microsoft.com/office/drawing/2017/decorative" val="1"/>
              </a:ext>
            </a:extLst>
          </p:cNvPr>
          <p:cNvSpPr/>
          <p:nvPr/>
        </p:nvSpPr>
        <p:spPr>
          <a:xfrm>
            <a:off x="1922827" y="4387560"/>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129" name="Rectangle: Rounded Corners 128">
            <a:extLst>
              <a:ext uri="{FF2B5EF4-FFF2-40B4-BE49-F238E27FC236}">
                <a16:creationId xmlns:a16="http://schemas.microsoft.com/office/drawing/2014/main" id="{A1CC3AC5-9057-4366-BC33-CE930EC3C7DA}"/>
              </a:ext>
              <a:ext uri="{C183D7F6-B498-43B3-948B-1728B52AA6E4}">
                <adec:decorative xmlns:adec="http://schemas.microsoft.com/office/drawing/2017/decorative" val="1"/>
              </a:ext>
            </a:extLst>
          </p:cNvPr>
          <p:cNvSpPr/>
          <p:nvPr/>
        </p:nvSpPr>
        <p:spPr>
          <a:xfrm>
            <a:off x="2143779" y="525940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130" name="Rectangle: Rounded Corners 129">
            <a:extLst>
              <a:ext uri="{FF2B5EF4-FFF2-40B4-BE49-F238E27FC236}">
                <a16:creationId xmlns:a16="http://schemas.microsoft.com/office/drawing/2014/main" id="{D4795CA6-1199-43CE-B24E-825912CFBF86}"/>
              </a:ext>
              <a:ext uri="{C183D7F6-B498-43B3-948B-1728B52AA6E4}">
                <adec:decorative xmlns:adec="http://schemas.microsoft.com/office/drawing/2017/decorative" val="1"/>
              </a:ext>
            </a:extLst>
          </p:cNvPr>
          <p:cNvSpPr/>
          <p:nvPr/>
        </p:nvSpPr>
        <p:spPr>
          <a:xfrm>
            <a:off x="3963061" y="3951636"/>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131" name="Rectangle: Rounded Corners 130">
            <a:extLst>
              <a:ext uri="{FF2B5EF4-FFF2-40B4-BE49-F238E27FC236}">
                <a16:creationId xmlns:a16="http://schemas.microsoft.com/office/drawing/2014/main" id="{5250B6CA-9C32-438D-AB24-A220A252B3F2}"/>
              </a:ext>
              <a:ext uri="{C183D7F6-B498-43B3-948B-1728B52AA6E4}">
                <adec:decorative xmlns:adec="http://schemas.microsoft.com/office/drawing/2017/decorative" val="1"/>
              </a:ext>
            </a:extLst>
          </p:cNvPr>
          <p:cNvSpPr/>
          <p:nvPr/>
        </p:nvSpPr>
        <p:spPr>
          <a:xfrm>
            <a:off x="4254850" y="4162975"/>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132" name="Rectangle: Rounded Corners 131">
            <a:extLst>
              <a:ext uri="{FF2B5EF4-FFF2-40B4-BE49-F238E27FC236}">
                <a16:creationId xmlns:a16="http://schemas.microsoft.com/office/drawing/2014/main" id="{C82A2B72-A1A1-4872-B5BD-8F1A9122931F}"/>
              </a:ext>
              <a:ext uri="{C183D7F6-B498-43B3-948B-1728B52AA6E4}">
                <adec:decorative xmlns:adec="http://schemas.microsoft.com/office/drawing/2017/decorative" val="1"/>
              </a:ext>
            </a:extLst>
          </p:cNvPr>
          <p:cNvSpPr/>
          <p:nvPr/>
        </p:nvSpPr>
        <p:spPr>
          <a:xfrm>
            <a:off x="4397499" y="4383803"/>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133" name="Rectangle: Rounded Corners 132">
            <a:extLst>
              <a:ext uri="{FF2B5EF4-FFF2-40B4-BE49-F238E27FC236}">
                <a16:creationId xmlns:a16="http://schemas.microsoft.com/office/drawing/2014/main" id="{1D8570B6-F3CF-460D-8B9F-D2DD43F63496}"/>
              </a:ext>
              <a:ext uri="{C183D7F6-B498-43B3-948B-1728B52AA6E4}">
                <adec:decorative xmlns:adec="http://schemas.microsoft.com/office/drawing/2017/decorative" val="1"/>
              </a:ext>
            </a:extLst>
          </p:cNvPr>
          <p:cNvSpPr/>
          <p:nvPr/>
        </p:nvSpPr>
        <p:spPr>
          <a:xfrm>
            <a:off x="4474093" y="4605522"/>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134" name="Rectangle: Rounded Corners 133">
            <a:extLst>
              <a:ext uri="{FF2B5EF4-FFF2-40B4-BE49-F238E27FC236}">
                <a16:creationId xmlns:a16="http://schemas.microsoft.com/office/drawing/2014/main" id="{8269DDBF-D6EB-48E0-9EB8-0EF20CF0EC65}"/>
              </a:ext>
              <a:ext uri="{C183D7F6-B498-43B3-948B-1728B52AA6E4}">
                <adec:decorative xmlns:adec="http://schemas.microsoft.com/office/drawing/2017/decorative" val="1"/>
              </a:ext>
            </a:extLst>
          </p:cNvPr>
          <p:cNvSpPr/>
          <p:nvPr/>
        </p:nvSpPr>
        <p:spPr>
          <a:xfrm>
            <a:off x="4427095" y="4829489"/>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135" name="Rectangle: Rounded Corners 134">
            <a:extLst>
              <a:ext uri="{FF2B5EF4-FFF2-40B4-BE49-F238E27FC236}">
                <a16:creationId xmlns:a16="http://schemas.microsoft.com/office/drawing/2014/main" id="{6AD623EB-F969-401A-B3CE-9D5E6E4E289D}"/>
              </a:ext>
              <a:ext uri="{C183D7F6-B498-43B3-948B-1728B52AA6E4}">
                <adec:decorative xmlns:adec="http://schemas.microsoft.com/office/drawing/2017/decorative" val="1"/>
              </a:ext>
            </a:extLst>
          </p:cNvPr>
          <p:cNvSpPr/>
          <p:nvPr/>
        </p:nvSpPr>
        <p:spPr>
          <a:xfrm>
            <a:off x="4337505" y="5038434"/>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136" name="Rectangle: Rounded Corners 135">
            <a:extLst>
              <a:ext uri="{FF2B5EF4-FFF2-40B4-BE49-F238E27FC236}">
                <a16:creationId xmlns:a16="http://schemas.microsoft.com/office/drawing/2014/main" id="{BB4F1059-E120-49EF-AEE4-92F82606415E}"/>
              </a:ext>
              <a:ext uri="{C183D7F6-B498-43B3-948B-1728B52AA6E4}">
                <adec:decorative xmlns:adec="http://schemas.microsoft.com/office/drawing/2017/decorative" val="1"/>
              </a:ext>
            </a:extLst>
          </p:cNvPr>
          <p:cNvSpPr/>
          <p:nvPr/>
        </p:nvSpPr>
        <p:spPr>
          <a:xfrm>
            <a:off x="3121412" y="3752528"/>
            <a:ext cx="1026453" cy="13556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5" name="Group 4">
            <a:extLst>
              <a:ext uri="{FF2B5EF4-FFF2-40B4-BE49-F238E27FC236}">
                <a16:creationId xmlns:a16="http://schemas.microsoft.com/office/drawing/2014/main" id="{54D844C7-13E0-B5E5-AF99-B5395217ECE7}"/>
              </a:ext>
            </a:extLst>
          </p:cNvPr>
          <p:cNvGrpSpPr/>
          <p:nvPr/>
        </p:nvGrpSpPr>
        <p:grpSpPr>
          <a:xfrm>
            <a:off x="5251299" y="1995049"/>
            <a:ext cx="1819775" cy="589122"/>
            <a:chOff x="5251299" y="1995049"/>
            <a:chExt cx="1819775" cy="589122"/>
          </a:xfrm>
        </p:grpSpPr>
        <p:pic>
          <p:nvPicPr>
            <p:cNvPr id="176" name="Picture 175" descr="Microsoft Teams app icon">
              <a:extLst>
                <a:ext uri="{FF2B5EF4-FFF2-40B4-BE49-F238E27FC236}">
                  <a16:creationId xmlns:a16="http://schemas.microsoft.com/office/drawing/2014/main" id="{315903E5-F668-4FED-A2DE-78474196C4A4}"/>
                </a:ext>
              </a:extLst>
            </p:cNvPr>
            <p:cNvPicPr>
              <a:picLocks noChangeAspect="1"/>
            </p:cNvPicPr>
            <p:nvPr/>
          </p:nvPicPr>
          <p:blipFill>
            <a:blip r:embed="rId3"/>
            <a:stretch>
              <a:fillRect/>
            </a:stretch>
          </p:blipFill>
          <p:spPr>
            <a:xfrm>
              <a:off x="5251299" y="1995049"/>
              <a:ext cx="589122" cy="589122"/>
            </a:xfrm>
            <a:prstGeom prst="rect">
              <a:avLst/>
            </a:prstGeom>
          </p:spPr>
        </p:pic>
        <p:sp>
          <p:nvSpPr>
            <p:cNvPr id="178" name="Plus Sign 177">
              <a:extLst>
                <a:ext uri="{FF2B5EF4-FFF2-40B4-BE49-F238E27FC236}">
                  <a16:creationId xmlns:a16="http://schemas.microsoft.com/office/drawing/2014/main" id="{0BFB82FD-687C-4CCA-ACAB-E63186ADF756}"/>
                </a:ext>
              </a:extLst>
            </p:cNvPr>
            <p:cNvSpPr/>
            <p:nvPr/>
          </p:nvSpPr>
          <p:spPr bwMode="auto">
            <a:xfrm>
              <a:off x="6113000" y="2135436"/>
              <a:ext cx="308349" cy="308348"/>
            </a:xfrm>
            <a:prstGeom prst="mathPlus">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AU" sz="204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4" name="Picture 3" descr="Viva Engage icon">
              <a:extLst>
                <a:ext uri="{FF2B5EF4-FFF2-40B4-BE49-F238E27FC236}">
                  <a16:creationId xmlns:a16="http://schemas.microsoft.com/office/drawing/2014/main" id="{D1A44889-2F48-17FD-7BF2-2CCC2BDBA54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320" y="2166474"/>
              <a:ext cx="264754" cy="265435"/>
            </a:xfrm>
            <a:prstGeom prst="rect">
              <a:avLst/>
            </a:prstGeom>
          </p:spPr>
        </p:pic>
      </p:grpSp>
      <p:grpSp>
        <p:nvGrpSpPr>
          <p:cNvPr id="31" name="Group 30">
            <a:extLst>
              <a:ext uri="{FF2B5EF4-FFF2-40B4-BE49-F238E27FC236}">
                <a16:creationId xmlns:a16="http://schemas.microsoft.com/office/drawing/2014/main" id="{70EDB471-8044-DD10-DFD4-5D154706EC29}"/>
              </a:ext>
            </a:extLst>
          </p:cNvPr>
          <p:cNvGrpSpPr/>
          <p:nvPr/>
        </p:nvGrpSpPr>
        <p:grpSpPr>
          <a:xfrm>
            <a:off x="1287465" y="3791212"/>
            <a:ext cx="4690024" cy="1710376"/>
            <a:chOff x="2092762" y="2014213"/>
            <a:chExt cx="7519070" cy="2742085"/>
          </a:xfrm>
        </p:grpSpPr>
        <p:pic>
          <p:nvPicPr>
            <p:cNvPr id="32" name="Picture 31" descr="Microsoft Teams app icon">
              <a:extLst>
                <a:ext uri="{FF2B5EF4-FFF2-40B4-BE49-F238E27FC236}">
                  <a16:creationId xmlns:a16="http://schemas.microsoft.com/office/drawing/2014/main" id="{B8292C6B-74D5-3988-1274-9B890DA3B4F1}"/>
                </a:ext>
              </a:extLst>
            </p:cNvPr>
            <p:cNvPicPr>
              <a:picLocks noChangeAspect="1"/>
            </p:cNvPicPr>
            <p:nvPr/>
          </p:nvPicPr>
          <p:blipFill>
            <a:blip r:embed="rId3"/>
            <a:stretch>
              <a:fillRect/>
            </a:stretch>
          </p:blipFill>
          <p:spPr>
            <a:xfrm>
              <a:off x="8591656" y="3805810"/>
              <a:ext cx="561859" cy="6133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46DB4B35-7557-9884-6681-FEAE25604A58}"/>
                </a:ext>
              </a:extLst>
            </p:cNvPr>
            <p:cNvPicPr>
              <a:picLocks noChangeAspect="1"/>
            </p:cNvPicPr>
            <p:nvPr/>
          </p:nvPicPr>
          <p:blipFill>
            <a:blip r:embed="rId5"/>
            <a:stretch>
              <a:fillRect/>
            </a:stretch>
          </p:blipFill>
          <p:spPr>
            <a:xfrm>
              <a:off x="2917514" y="4159644"/>
              <a:ext cx="583791" cy="583791"/>
            </a:xfrm>
            <a:prstGeom prst="rect">
              <a:avLst/>
            </a:prstGeom>
            <a:noFill/>
            <a:ln w="12700" cap="flat">
              <a:noFill/>
              <a:prstDash val="dash"/>
              <a:miter/>
            </a:ln>
          </p:spPr>
        </p:pic>
        <p:pic>
          <p:nvPicPr>
            <p:cNvPr id="34" name="Picture 33">
              <a:extLst>
                <a:ext uri="{FF2B5EF4-FFF2-40B4-BE49-F238E27FC236}">
                  <a16:creationId xmlns:a16="http://schemas.microsoft.com/office/drawing/2014/main" id="{FDBD0A2C-9098-A04E-2C79-F2EA6BDA516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2690574" y="3965875"/>
              <a:ext cx="291288" cy="297485"/>
            </a:xfrm>
            <a:prstGeom prst="rect">
              <a:avLst/>
            </a:prstGeom>
          </p:spPr>
        </p:pic>
        <p:pic>
          <p:nvPicPr>
            <p:cNvPr id="35" name="Picture 34" descr="A picture containing clock, table, drawing&#10;&#10;Description automatically generated">
              <a:extLst>
                <a:ext uri="{FF2B5EF4-FFF2-40B4-BE49-F238E27FC236}">
                  <a16:creationId xmlns:a16="http://schemas.microsoft.com/office/drawing/2014/main" id="{CDE521BD-CB3F-3A11-F0D6-431AA2C301F7}"/>
                </a:ext>
              </a:extLst>
            </p:cNvPr>
            <p:cNvPicPr>
              <a:picLocks noChangeAspect="1"/>
            </p:cNvPicPr>
            <p:nvPr/>
          </p:nvPicPr>
          <p:blipFill>
            <a:blip r:embed="rId8"/>
            <a:stretch>
              <a:fillRect/>
            </a:stretch>
          </p:blipFill>
          <p:spPr>
            <a:xfrm>
              <a:off x="2092762" y="3483630"/>
              <a:ext cx="567449" cy="567449"/>
            </a:xfrm>
            <a:prstGeom prst="rect">
              <a:avLst/>
            </a:prstGeom>
          </p:spPr>
        </p:pic>
        <p:pic>
          <p:nvPicPr>
            <p:cNvPr id="36" name="Picture 35" descr="Microsoft Teams app icon">
              <a:extLst>
                <a:ext uri="{FF2B5EF4-FFF2-40B4-BE49-F238E27FC236}">
                  <a16:creationId xmlns:a16="http://schemas.microsoft.com/office/drawing/2014/main" id="{5356307A-0FCA-1552-67C0-2FDA6392184B}"/>
                </a:ext>
              </a:extLst>
            </p:cNvPr>
            <p:cNvPicPr>
              <a:picLocks noChangeAspect="1"/>
            </p:cNvPicPr>
            <p:nvPr/>
          </p:nvPicPr>
          <p:blipFill>
            <a:blip r:embed="rId3"/>
            <a:stretch>
              <a:fillRect/>
            </a:stretch>
          </p:blipFill>
          <p:spPr>
            <a:xfrm>
              <a:off x="2470688" y="3447975"/>
              <a:ext cx="561859" cy="613386"/>
            </a:xfrm>
            <a:prstGeom prst="rect">
              <a:avLst/>
            </a:prstGeom>
          </p:spPr>
        </p:pic>
        <p:pic>
          <p:nvPicPr>
            <p:cNvPr id="38" name="Picture 37" descr="Microsoft Teams app icon">
              <a:extLst>
                <a:ext uri="{FF2B5EF4-FFF2-40B4-BE49-F238E27FC236}">
                  <a16:creationId xmlns:a16="http://schemas.microsoft.com/office/drawing/2014/main" id="{E0825FEA-CDCB-314F-BECD-2F7F0BB78DCE}"/>
                </a:ext>
              </a:extLst>
            </p:cNvPr>
            <p:cNvPicPr>
              <a:picLocks noChangeAspect="1"/>
            </p:cNvPicPr>
            <p:nvPr/>
          </p:nvPicPr>
          <p:blipFill>
            <a:blip r:embed="rId3"/>
            <a:stretch>
              <a:fillRect/>
            </a:stretch>
          </p:blipFill>
          <p:spPr>
            <a:xfrm>
              <a:off x="2475991" y="3102642"/>
              <a:ext cx="570111" cy="570111"/>
            </a:xfrm>
            <a:prstGeom prst="rect">
              <a:avLst/>
            </a:prstGeom>
          </p:spPr>
        </p:pic>
        <p:pic>
          <p:nvPicPr>
            <p:cNvPr id="39" name="Picture 38" descr="A picture containing table, clock&#10;&#10;Description automatically generated">
              <a:extLst>
                <a:ext uri="{FF2B5EF4-FFF2-40B4-BE49-F238E27FC236}">
                  <a16:creationId xmlns:a16="http://schemas.microsoft.com/office/drawing/2014/main" id="{DD9A323F-2D74-DFCB-4EE0-B84A78551677}"/>
                </a:ext>
              </a:extLst>
            </p:cNvPr>
            <p:cNvPicPr>
              <a:picLocks noChangeAspect="1"/>
            </p:cNvPicPr>
            <p:nvPr/>
          </p:nvPicPr>
          <p:blipFill>
            <a:blip r:embed="rId9"/>
            <a:stretch>
              <a:fillRect/>
            </a:stretch>
          </p:blipFill>
          <p:spPr>
            <a:xfrm>
              <a:off x="2527625" y="2723079"/>
              <a:ext cx="640391" cy="640390"/>
            </a:xfrm>
            <a:prstGeom prst="rect">
              <a:avLst/>
            </a:prstGeom>
          </p:spPr>
        </p:pic>
        <p:pic>
          <p:nvPicPr>
            <p:cNvPr id="40" name="Picture 39" descr="OneNote app icon">
              <a:extLst>
                <a:ext uri="{FF2B5EF4-FFF2-40B4-BE49-F238E27FC236}">
                  <a16:creationId xmlns:a16="http://schemas.microsoft.com/office/drawing/2014/main" id="{3E0F460C-9D6A-9893-C9BE-E1738BEECECE}"/>
                </a:ext>
              </a:extLst>
            </p:cNvPr>
            <p:cNvPicPr>
              <a:picLocks noChangeAspect="1"/>
            </p:cNvPicPr>
            <p:nvPr/>
          </p:nvPicPr>
          <p:blipFill>
            <a:blip r:embed="rId10"/>
            <a:stretch>
              <a:fillRect/>
            </a:stretch>
          </p:blipFill>
          <p:spPr>
            <a:xfrm>
              <a:off x="2841640" y="2419063"/>
              <a:ext cx="571368" cy="571368"/>
            </a:xfrm>
            <a:prstGeom prst="rect">
              <a:avLst/>
            </a:prstGeom>
          </p:spPr>
        </p:pic>
        <p:pic>
          <p:nvPicPr>
            <p:cNvPr id="41" name="Picture 40" descr="Microsoft Teams app icon">
              <a:extLst>
                <a:ext uri="{FF2B5EF4-FFF2-40B4-BE49-F238E27FC236}">
                  <a16:creationId xmlns:a16="http://schemas.microsoft.com/office/drawing/2014/main" id="{D6D4FC6C-DB7D-9EE7-E432-7D79F0869CDB}"/>
                </a:ext>
              </a:extLst>
            </p:cNvPr>
            <p:cNvPicPr>
              <a:picLocks noChangeAspect="1"/>
            </p:cNvPicPr>
            <p:nvPr/>
          </p:nvPicPr>
          <p:blipFill>
            <a:blip r:embed="rId3"/>
            <a:stretch>
              <a:fillRect/>
            </a:stretch>
          </p:blipFill>
          <p:spPr>
            <a:xfrm>
              <a:off x="3273820" y="2068411"/>
              <a:ext cx="570111" cy="570111"/>
            </a:xfrm>
            <a:prstGeom prst="rect">
              <a:avLst/>
            </a:prstGeom>
          </p:spPr>
        </p:pic>
        <p:pic>
          <p:nvPicPr>
            <p:cNvPr id="42" name="Picture 41" descr="Microsoft Teams app icon">
              <a:extLst>
                <a:ext uri="{FF2B5EF4-FFF2-40B4-BE49-F238E27FC236}">
                  <a16:creationId xmlns:a16="http://schemas.microsoft.com/office/drawing/2014/main" id="{ADAC86A0-6921-43F7-0069-5CCCFB684A34}"/>
                </a:ext>
              </a:extLst>
            </p:cNvPr>
            <p:cNvPicPr>
              <a:picLocks noChangeAspect="1"/>
            </p:cNvPicPr>
            <p:nvPr/>
          </p:nvPicPr>
          <p:blipFill>
            <a:blip r:embed="rId3"/>
            <a:stretch>
              <a:fillRect/>
            </a:stretch>
          </p:blipFill>
          <p:spPr>
            <a:xfrm>
              <a:off x="7996595" y="2014213"/>
              <a:ext cx="570111" cy="570111"/>
            </a:xfrm>
            <a:prstGeom prst="rect">
              <a:avLst/>
            </a:prstGeom>
          </p:spPr>
        </p:pic>
        <p:pic>
          <p:nvPicPr>
            <p:cNvPr id="43" name="Picture 42" descr="A close up of a logo&#10;&#10;Description automatically generated">
              <a:extLst>
                <a:ext uri="{FF2B5EF4-FFF2-40B4-BE49-F238E27FC236}">
                  <a16:creationId xmlns:a16="http://schemas.microsoft.com/office/drawing/2014/main" id="{63B6742D-44B5-8DE2-CBAA-FEC06B06D2A3}"/>
                </a:ext>
              </a:extLst>
            </p:cNvPr>
            <p:cNvPicPr>
              <a:picLocks noChangeAspect="1"/>
            </p:cNvPicPr>
            <p:nvPr/>
          </p:nvPicPr>
          <p:blipFill>
            <a:blip r:embed="rId11"/>
            <a:stretch>
              <a:fillRect/>
            </a:stretch>
          </p:blipFill>
          <p:spPr>
            <a:xfrm>
              <a:off x="8430038" y="2369134"/>
              <a:ext cx="609425" cy="609425"/>
            </a:xfrm>
            <a:prstGeom prst="rect">
              <a:avLst/>
            </a:prstGeom>
          </p:spPr>
        </p:pic>
        <p:pic>
          <p:nvPicPr>
            <p:cNvPr id="44" name="Picture 43" descr="Microsoft Teams app icon">
              <a:extLst>
                <a:ext uri="{FF2B5EF4-FFF2-40B4-BE49-F238E27FC236}">
                  <a16:creationId xmlns:a16="http://schemas.microsoft.com/office/drawing/2014/main" id="{80199FE1-6219-82E7-6E52-62F442925E2D}"/>
                </a:ext>
              </a:extLst>
            </p:cNvPr>
            <p:cNvPicPr>
              <a:picLocks noChangeAspect="1"/>
            </p:cNvPicPr>
            <p:nvPr/>
          </p:nvPicPr>
          <p:blipFill>
            <a:blip r:embed="rId3"/>
            <a:stretch>
              <a:fillRect/>
            </a:stretch>
          </p:blipFill>
          <p:spPr>
            <a:xfrm>
              <a:off x="8671895" y="2732072"/>
              <a:ext cx="570111" cy="570111"/>
            </a:xfrm>
            <a:prstGeom prst="rect">
              <a:avLst/>
            </a:prstGeom>
          </p:spPr>
        </p:pic>
        <p:pic>
          <p:nvPicPr>
            <p:cNvPr id="45" name="Picture 2" descr="See the source image">
              <a:extLst>
                <a:ext uri="{FF2B5EF4-FFF2-40B4-BE49-F238E27FC236}">
                  <a16:creationId xmlns:a16="http://schemas.microsoft.com/office/drawing/2014/main" id="{2FF60298-E116-45A8-6082-6410FC1490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PowerPoint app icon">
              <a:extLst>
                <a:ext uri="{FF2B5EF4-FFF2-40B4-BE49-F238E27FC236}">
                  <a16:creationId xmlns:a16="http://schemas.microsoft.com/office/drawing/2014/main" id="{C378309C-49EC-A8E9-B9C5-FE9D771D4C0A}"/>
                </a:ext>
              </a:extLst>
            </p:cNvPr>
            <p:cNvPicPr>
              <a:picLocks noChangeAspect="1"/>
            </p:cNvPicPr>
            <p:nvPr/>
          </p:nvPicPr>
          <p:blipFill>
            <a:blip r:embed="rId13"/>
            <a:stretch>
              <a:fillRect/>
            </a:stretch>
          </p:blipFill>
          <p:spPr>
            <a:xfrm>
              <a:off x="8388530" y="2024198"/>
              <a:ext cx="574195" cy="574193"/>
            </a:xfrm>
            <a:prstGeom prst="rect">
              <a:avLst/>
            </a:prstGeom>
            <a:noFill/>
            <a:ln w="12700" cap="flat">
              <a:noFill/>
              <a:prstDash val="dash"/>
              <a:miter/>
            </a:ln>
          </p:spPr>
        </p:pic>
        <p:pic>
          <p:nvPicPr>
            <p:cNvPr id="47" name="Picture 46" descr="Icon&#10;&#10;Description automatically generated">
              <a:extLst>
                <a:ext uri="{FF2B5EF4-FFF2-40B4-BE49-F238E27FC236}">
                  <a16:creationId xmlns:a16="http://schemas.microsoft.com/office/drawing/2014/main" id="{89B9FB6A-0553-ACC5-8B7E-A7117166EAD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48" name="Picture 2" descr="Shape&#10;&#10;Description automatically generated">
              <a:extLst>
                <a:ext uri="{FF2B5EF4-FFF2-40B4-BE49-F238E27FC236}">
                  <a16:creationId xmlns:a16="http://schemas.microsoft.com/office/drawing/2014/main" id="{D449321E-D159-8099-3458-4BD11DE254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49" name="Picture 48" descr="Microsoft Teams app icon">
              <a:extLst>
                <a:ext uri="{FF2B5EF4-FFF2-40B4-BE49-F238E27FC236}">
                  <a16:creationId xmlns:a16="http://schemas.microsoft.com/office/drawing/2014/main" id="{C26E05A8-F822-DD12-F98E-3A1F439A1026}"/>
                </a:ext>
              </a:extLst>
            </p:cNvPr>
            <p:cNvPicPr>
              <a:picLocks noChangeAspect="1"/>
            </p:cNvPicPr>
            <p:nvPr/>
          </p:nvPicPr>
          <p:blipFill>
            <a:blip r:embed="rId3"/>
            <a:stretch>
              <a:fillRect/>
            </a:stretch>
          </p:blipFill>
          <p:spPr>
            <a:xfrm>
              <a:off x="2560710" y="4142912"/>
              <a:ext cx="561859" cy="613386"/>
            </a:xfrm>
            <a:prstGeom prst="rect">
              <a:avLst/>
            </a:prstGeom>
          </p:spPr>
        </p:pic>
        <p:pic>
          <p:nvPicPr>
            <p:cNvPr id="50" name="Picture 2">
              <a:extLst>
                <a:ext uri="{FF2B5EF4-FFF2-40B4-BE49-F238E27FC236}">
                  <a16:creationId xmlns:a16="http://schemas.microsoft.com/office/drawing/2014/main" id="{FC22E812-548E-1078-9B90-8D709F339F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Viva Goals icon">
              <a:extLst>
                <a:ext uri="{FF2B5EF4-FFF2-40B4-BE49-F238E27FC236}">
                  <a16:creationId xmlns:a16="http://schemas.microsoft.com/office/drawing/2014/main" id="{1F395685-F05B-FB2B-C379-5B81C846AF3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52" name="Group 51">
            <a:extLst>
              <a:ext uri="{FF2B5EF4-FFF2-40B4-BE49-F238E27FC236}">
                <a16:creationId xmlns:a16="http://schemas.microsoft.com/office/drawing/2014/main" id="{C90B224A-D37E-9829-AD9A-C84A0DAD1F47}"/>
              </a:ext>
            </a:extLst>
          </p:cNvPr>
          <p:cNvGrpSpPr/>
          <p:nvPr/>
        </p:nvGrpSpPr>
        <p:grpSpPr>
          <a:xfrm>
            <a:off x="4262459" y="3636434"/>
            <a:ext cx="484624" cy="262776"/>
            <a:chOff x="7908561" y="717787"/>
            <a:chExt cx="897039" cy="486398"/>
          </a:xfrm>
        </p:grpSpPr>
        <p:pic>
          <p:nvPicPr>
            <p:cNvPr id="53" name="Picture 52">
              <a:extLst>
                <a:ext uri="{FF2B5EF4-FFF2-40B4-BE49-F238E27FC236}">
                  <a16:creationId xmlns:a16="http://schemas.microsoft.com/office/drawing/2014/main" id="{843B5FB1-5FF5-CEEC-A8F5-815A76B0CD28}"/>
                </a:ext>
              </a:extLst>
            </p:cNvPr>
            <p:cNvPicPr>
              <a:picLocks noChangeAspect="1"/>
            </p:cNvPicPr>
            <p:nvPr/>
          </p:nvPicPr>
          <p:blipFill>
            <a:blip r:embed="rId18"/>
            <a:stretch>
              <a:fillRect/>
            </a:stretch>
          </p:blipFill>
          <p:spPr>
            <a:xfrm>
              <a:off x="8526186" y="717787"/>
              <a:ext cx="279414" cy="184159"/>
            </a:xfrm>
            <a:prstGeom prst="rect">
              <a:avLst/>
            </a:prstGeom>
          </p:spPr>
        </p:pic>
        <p:pic>
          <p:nvPicPr>
            <p:cNvPr id="54" name="Picture 53" descr="Logo for Insights">
              <a:extLst>
                <a:ext uri="{FF2B5EF4-FFF2-40B4-BE49-F238E27FC236}">
                  <a16:creationId xmlns:a16="http://schemas.microsoft.com/office/drawing/2014/main" id="{D6C2BABF-2044-C23C-21C7-CD78193FC9F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grpSp>
        <p:nvGrpSpPr>
          <p:cNvPr id="15" name="Group 14">
            <a:extLst>
              <a:ext uri="{FF2B5EF4-FFF2-40B4-BE49-F238E27FC236}">
                <a16:creationId xmlns:a16="http://schemas.microsoft.com/office/drawing/2014/main" id="{33177EB5-E01A-A73E-7FEF-8AF51162A369}"/>
              </a:ext>
            </a:extLst>
          </p:cNvPr>
          <p:cNvGrpSpPr/>
          <p:nvPr/>
        </p:nvGrpSpPr>
        <p:grpSpPr>
          <a:xfrm>
            <a:off x="6653303" y="4151455"/>
            <a:ext cx="714147" cy="1274872"/>
            <a:chOff x="2384724" y="2577031"/>
            <a:chExt cx="1199531" cy="2141364"/>
          </a:xfrm>
        </p:grpSpPr>
        <p:pic>
          <p:nvPicPr>
            <p:cNvPr id="16" name="Picture 15" descr="Microsoft Teams app icon">
              <a:extLst>
                <a:ext uri="{FF2B5EF4-FFF2-40B4-BE49-F238E27FC236}">
                  <a16:creationId xmlns:a16="http://schemas.microsoft.com/office/drawing/2014/main" id="{2BF67E44-C5E6-44CF-C785-929D456F52CC}"/>
                </a:ext>
              </a:extLst>
            </p:cNvPr>
            <p:cNvPicPr>
              <a:picLocks noChangeAspect="1"/>
            </p:cNvPicPr>
            <p:nvPr/>
          </p:nvPicPr>
          <p:blipFill>
            <a:blip r:embed="rId3"/>
            <a:stretch>
              <a:fillRect/>
            </a:stretch>
          </p:blipFill>
          <p:spPr>
            <a:xfrm>
              <a:off x="3029098" y="4112327"/>
              <a:ext cx="555157" cy="606068"/>
            </a:xfrm>
            <a:prstGeom prst="rect">
              <a:avLst/>
            </a:prstGeom>
          </p:spPr>
        </p:pic>
        <p:pic>
          <p:nvPicPr>
            <p:cNvPr id="17" name="Picture 2" descr="See the source image">
              <a:extLst>
                <a:ext uri="{FF2B5EF4-FFF2-40B4-BE49-F238E27FC236}">
                  <a16:creationId xmlns:a16="http://schemas.microsoft.com/office/drawing/2014/main" id="{7298763C-97D9-242A-D7FB-0E1E5FB2A03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Viva Engage icon">
              <a:extLst>
                <a:ext uri="{FF2B5EF4-FFF2-40B4-BE49-F238E27FC236}">
                  <a16:creationId xmlns:a16="http://schemas.microsoft.com/office/drawing/2014/main" id="{5574D152-D46B-5E82-71D5-D69D314813B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19" name="Picture 18" descr="Viva Engage icon">
              <a:extLst>
                <a:ext uri="{FF2B5EF4-FFF2-40B4-BE49-F238E27FC236}">
                  <a16:creationId xmlns:a16="http://schemas.microsoft.com/office/drawing/2014/main" id="{7998D040-7F55-E63B-6BCD-438224470B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56" name="Picture 55" descr="Viva Engage icon">
              <a:extLst>
                <a:ext uri="{FF2B5EF4-FFF2-40B4-BE49-F238E27FC236}">
                  <a16:creationId xmlns:a16="http://schemas.microsoft.com/office/drawing/2014/main" id="{F84AAC05-AC6D-17DF-5FCB-04F2B84592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57" name="Picture 56" descr="Viva Engage icon">
              <a:extLst>
                <a:ext uri="{FF2B5EF4-FFF2-40B4-BE49-F238E27FC236}">
                  <a16:creationId xmlns:a16="http://schemas.microsoft.com/office/drawing/2014/main" id="{49A37FDF-A147-5D78-F135-12ECC92551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58" name="Picture 57" descr="Viva Engage icon">
              <a:extLst>
                <a:ext uri="{FF2B5EF4-FFF2-40B4-BE49-F238E27FC236}">
                  <a16:creationId xmlns:a16="http://schemas.microsoft.com/office/drawing/2014/main" id="{8F8EB3D1-4FFF-1FAA-5AAC-737ED5D715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sp>
        <p:nvSpPr>
          <p:cNvPr id="13" name="Oval 12">
            <a:extLst>
              <a:ext uri="{FF2B5EF4-FFF2-40B4-BE49-F238E27FC236}">
                <a16:creationId xmlns:a16="http://schemas.microsoft.com/office/drawing/2014/main" id="{57349D48-AA65-1759-BC83-AC827D0B9734}"/>
              </a:ext>
            </a:extLst>
          </p:cNvPr>
          <p:cNvSpPr/>
          <p:nvPr/>
        </p:nvSpPr>
        <p:spPr>
          <a:xfrm>
            <a:off x="8153130" y="4063332"/>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4" name="Partial Circle 13">
            <a:extLst>
              <a:ext uri="{FF2B5EF4-FFF2-40B4-BE49-F238E27FC236}">
                <a16:creationId xmlns:a16="http://schemas.microsoft.com/office/drawing/2014/main" id="{EEE79708-A09F-0CC2-BCC8-BA901FB56ADC}"/>
              </a:ext>
            </a:extLst>
          </p:cNvPr>
          <p:cNvSpPr/>
          <p:nvPr/>
        </p:nvSpPr>
        <p:spPr>
          <a:xfrm>
            <a:off x="8153563" y="4063765"/>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EDE6A9F6-956A-235C-898F-258359BCA4ED}"/>
              </a:ext>
            </a:extLst>
          </p:cNvPr>
          <p:cNvGrpSpPr/>
          <p:nvPr/>
        </p:nvGrpSpPr>
        <p:grpSpPr>
          <a:xfrm>
            <a:off x="8463482" y="4373684"/>
            <a:ext cx="628495" cy="628496"/>
            <a:chOff x="5423663" y="2954553"/>
            <a:chExt cx="1061378" cy="1061380"/>
          </a:xfrm>
        </p:grpSpPr>
        <p:sp>
          <p:nvSpPr>
            <p:cNvPr id="61" name="Oval 60">
              <a:extLst>
                <a:ext uri="{FF2B5EF4-FFF2-40B4-BE49-F238E27FC236}">
                  <a16:creationId xmlns:a16="http://schemas.microsoft.com/office/drawing/2014/main" id="{0DB295D8-178D-E6E7-66DB-A2B18D88652C}"/>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62" name="Graphic 61" descr="Group of people">
              <a:extLst>
                <a:ext uri="{FF2B5EF4-FFF2-40B4-BE49-F238E27FC236}">
                  <a16:creationId xmlns:a16="http://schemas.microsoft.com/office/drawing/2014/main" id="{D59D48AB-E79B-7F6C-715B-1E7D9A1286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68398" y="3099286"/>
              <a:ext cx="771912" cy="771913"/>
            </a:xfrm>
            <a:prstGeom prst="rect">
              <a:avLst/>
            </a:prstGeom>
          </p:spPr>
        </p:pic>
      </p:grpSp>
      <p:sp>
        <p:nvSpPr>
          <p:cNvPr id="59" name="Oval 58">
            <a:extLst>
              <a:ext uri="{FF2B5EF4-FFF2-40B4-BE49-F238E27FC236}">
                <a16:creationId xmlns:a16="http://schemas.microsoft.com/office/drawing/2014/main" id="{AF5CDADE-9692-D2FA-22A6-51B28ED86734}"/>
              </a:ext>
            </a:extLst>
          </p:cNvPr>
          <p:cNvSpPr/>
          <p:nvPr/>
        </p:nvSpPr>
        <p:spPr>
          <a:xfrm>
            <a:off x="8315435" y="4225637"/>
            <a:ext cx="924591" cy="924591"/>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0" name="Picture 59" descr="Copilot icon">
            <a:extLst>
              <a:ext uri="{FF2B5EF4-FFF2-40B4-BE49-F238E27FC236}">
                <a16:creationId xmlns:a16="http://schemas.microsoft.com/office/drawing/2014/main" id="{7A698160-0113-20C5-56A7-57052FF53ECE}"/>
              </a:ext>
            </a:extLst>
          </p:cNvPr>
          <p:cNvPicPr>
            <a:picLocks noChangeAspect="1"/>
          </p:cNvPicPr>
          <p:nvPr/>
        </p:nvPicPr>
        <p:blipFill>
          <a:blip r:embed="rId23"/>
          <a:stretch>
            <a:fillRect/>
          </a:stretch>
        </p:blipFill>
        <p:spPr>
          <a:xfrm>
            <a:off x="8662013" y="5034888"/>
            <a:ext cx="212881" cy="233936"/>
          </a:xfrm>
          <a:prstGeom prst="rect">
            <a:avLst/>
          </a:prstGeom>
        </p:spPr>
      </p:pic>
      <p:grpSp>
        <p:nvGrpSpPr>
          <p:cNvPr id="72" name="Group 71">
            <a:extLst>
              <a:ext uri="{FF2B5EF4-FFF2-40B4-BE49-F238E27FC236}">
                <a16:creationId xmlns:a16="http://schemas.microsoft.com/office/drawing/2014/main" id="{C9C87DDB-B643-95C5-82DD-8FB0B0A0731A}"/>
              </a:ext>
            </a:extLst>
          </p:cNvPr>
          <p:cNvGrpSpPr/>
          <p:nvPr/>
        </p:nvGrpSpPr>
        <p:grpSpPr>
          <a:xfrm>
            <a:off x="3043367" y="4090445"/>
            <a:ext cx="1261383" cy="1261383"/>
            <a:chOff x="4878589" y="2435726"/>
            <a:chExt cx="2109600" cy="2109600"/>
          </a:xfrm>
        </p:grpSpPr>
        <p:sp>
          <p:nvSpPr>
            <p:cNvPr id="73" name="Oval 72">
              <a:extLst>
                <a:ext uri="{FF2B5EF4-FFF2-40B4-BE49-F238E27FC236}">
                  <a16:creationId xmlns:a16="http://schemas.microsoft.com/office/drawing/2014/main" id="{C8F02DDA-1608-B7F4-A323-2F11F523D1F5}"/>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74" name="Graphic 73" descr="Users">
              <a:extLst>
                <a:ext uri="{FF2B5EF4-FFF2-40B4-BE49-F238E27FC236}">
                  <a16:creationId xmlns:a16="http://schemas.microsoft.com/office/drawing/2014/main" id="{01BA17F3-C29D-2C01-24DE-08AE8612580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45318" y="2802456"/>
              <a:ext cx="1376142" cy="1376140"/>
            </a:xfrm>
            <a:prstGeom prst="rect">
              <a:avLst/>
            </a:prstGeom>
          </p:spPr>
        </p:pic>
      </p:grpSp>
      <p:grpSp>
        <p:nvGrpSpPr>
          <p:cNvPr id="25" name="Group 24">
            <a:extLst>
              <a:ext uri="{FF2B5EF4-FFF2-40B4-BE49-F238E27FC236}">
                <a16:creationId xmlns:a16="http://schemas.microsoft.com/office/drawing/2014/main" id="{2A97F6FC-DEEE-7D49-AE25-60D1BDB568FE}"/>
              </a:ext>
            </a:extLst>
          </p:cNvPr>
          <p:cNvGrpSpPr/>
          <p:nvPr/>
        </p:nvGrpSpPr>
        <p:grpSpPr>
          <a:xfrm>
            <a:off x="10078436" y="3842921"/>
            <a:ext cx="953999" cy="1462014"/>
            <a:chOff x="8060775" y="2014240"/>
            <a:chExt cx="1664918" cy="2513527"/>
          </a:xfrm>
        </p:grpSpPr>
        <p:pic>
          <p:nvPicPr>
            <p:cNvPr id="26" name="Picture 25" descr="A close up of a logo&#10;&#10;Description automatically generated">
              <a:extLst>
                <a:ext uri="{FF2B5EF4-FFF2-40B4-BE49-F238E27FC236}">
                  <a16:creationId xmlns:a16="http://schemas.microsoft.com/office/drawing/2014/main" id="{0A8F62BB-35AE-EA8E-816F-46C5A0FACF1E}"/>
                </a:ext>
              </a:extLst>
            </p:cNvPr>
            <p:cNvPicPr>
              <a:picLocks noChangeAspect="1"/>
            </p:cNvPicPr>
            <p:nvPr/>
          </p:nvPicPr>
          <p:blipFill>
            <a:blip r:embed="rId26"/>
            <a:stretch>
              <a:fillRect/>
            </a:stretch>
          </p:blipFill>
          <p:spPr>
            <a:xfrm>
              <a:off x="9159504" y="2014240"/>
              <a:ext cx="566189" cy="566189"/>
            </a:xfrm>
            <a:prstGeom prst="rect">
              <a:avLst/>
            </a:prstGeom>
          </p:spPr>
        </p:pic>
        <p:pic>
          <p:nvPicPr>
            <p:cNvPr id="27" name="Picture 26" descr="A close up of a logo&#10;&#10;Description automatically generated">
              <a:extLst>
                <a:ext uri="{FF2B5EF4-FFF2-40B4-BE49-F238E27FC236}">
                  <a16:creationId xmlns:a16="http://schemas.microsoft.com/office/drawing/2014/main" id="{BC7C56F5-4203-56C7-C31E-3AC1DACFCC30}"/>
                </a:ext>
              </a:extLst>
            </p:cNvPr>
            <p:cNvPicPr>
              <a:picLocks noChangeAspect="1"/>
            </p:cNvPicPr>
            <p:nvPr/>
          </p:nvPicPr>
          <p:blipFill>
            <a:blip r:embed="rId11"/>
            <a:stretch>
              <a:fillRect/>
            </a:stretch>
          </p:blipFill>
          <p:spPr>
            <a:xfrm>
              <a:off x="8060775" y="2032750"/>
              <a:ext cx="602155" cy="602155"/>
            </a:xfrm>
            <a:prstGeom prst="rect">
              <a:avLst/>
            </a:prstGeom>
          </p:spPr>
        </p:pic>
        <p:pic>
          <p:nvPicPr>
            <p:cNvPr id="28" name="Picture 27" descr="Microsoft Teams app icon">
              <a:extLst>
                <a:ext uri="{FF2B5EF4-FFF2-40B4-BE49-F238E27FC236}">
                  <a16:creationId xmlns:a16="http://schemas.microsoft.com/office/drawing/2014/main" id="{5056BBC1-64EE-B47D-A710-5F7549C3A560}"/>
                </a:ext>
              </a:extLst>
            </p:cNvPr>
            <p:cNvPicPr>
              <a:picLocks noChangeAspect="1"/>
            </p:cNvPicPr>
            <p:nvPr/>
          </p:nvPicPr>
          <p:blipFill>
            <a:blip r:embed="rId3"/>
            <a:stretch>
              <a:fillRect/>
            </a:stretch>
          </p:blipFill>
          <p:spPr>
            <a:xfrm>
              <a:off x="8752232" y="2367267"/>
              <a:ext cx="571616" cy="541685"/>
            </a:xfrm>
            <a:prstGeom prst="rect">
              <a:avLst/>
            </a:prstGeom>
          </p:spPr>
        </p:pic>
        <p:pic>
          <p:nvPicPr>
            <p:cNvPr id="29" name="Picture 28" descr="A close up of a logo&#10;&#10;Description automatically generated">
              <a:extLst>
                <a:ext uri="{FF2B5EF4-FFF2-40B4-BE49-F238E27FC236}">
                  <a16:creationId xmlns:a16="http://schemas.microsoft.com/office/drawing/2014/main" id="{E25ECFA4-82AA-7D69-0664-D48DFD449EF3}"/>
                </a:ext>
              </a:extLst>
            </p:cNvPr>
            <p:cNvPicPr>
              <a:picLocks noChangeAspect="1"/>
            </p:cNvPicPr>
            <p:nvPr/>
          </p:nvPicPr>
          <p:blipFill>
            <a:blip r:embed="rId11"/>
            <a:stretch>
              <a:fillRect/>
            </a:stretch>
          </p:blipFill>
          <p:spPr>
            <a:xfrm>
              <a:off x="8689754" y="3420691"/>
              <a:ext cx="602155" cy="602155"/>
            </a:xfrm>
            <a:prstGeom prst="rect">
              <a:avLst/>
            </a:prstGeom>
          </p:spPr>
        </p:pic>
        <p:pic>
          <p:nvPicPr>
            <p:cNvPr id="30" name="Picture 29" descr="Icon&#10;&#10;Description automatically generated with low confidence">
              <a:extLst>
                <a:ext uri="{FF2B5EF4-FFF2-40B4-BE49-F238E27FC236}">
                  <a16:creationId xmlns:a16="http://schemas.microsoft.com/office/drawing/2014/main" id="{15B74A8B-A072-8728-5887-54BCCB489D0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55" name="Picture 54" descr="Logo for Insights">
              <a:extLst>
                <a:ext uri="{FF2B5EF4-FFF2-40B4-BE49-F238E27FC236}">
                  <a16:creationId xmlns:a16="http://schemas.microsoft.com/office/drawing/2014/main" id="{68A4875F-5FC3-D5F1-398B-A801B1B6C2E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8390148" y="4257767"/>
              <a:ext cx="270000" cy="270000"/>
            </a:xfrm>
            <a:prstGeom prst="rect">
              <a:avLst/>
            </a:prstGeom>
          </p:spPr>
        </p:pic>
        <p:pic>
          <p:nvPicPr>
            <p:cNvPr id="63" name="Picture 62" descr="Viva Topics Logo">
              <a:extLst>
                <a:ext uri="{FF2B5EF4-FFF2-40B4-BE49-F238E27FC236}">
                  <a16:creationId xmlns:a16="http://schemas.microsoft.com/office/drawing/2014/main" id="{F2CFCCF3-E013-6295-5E41-A2BBFE952AA4}"/>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64" name="Picture 63">
              <a:extLst>
                <a:ext uri="{FF2B5EF4-FFF2-40B4-BE49-F238E27FC236}">
                  <a16:creationId xmlns:a16="http://schemas.microsoft.com/office/drawing/2014/main" id="{6205C322-2E8A-1B43-79F4-C08F25AB1324}"/>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8760711" y="4246186"/>
              <a:ext cx="270000" cy="270000"/>
            </a:xfrm>
            <a:prstGeom prst="rect">
              <a:avLst/>
            </a:prstGeom>
          </p:spPr>
        </p:pic>
        <p:pic>
          <p:nvPicPr>
            <p:cNvPr id="65" name="Picture 64" descr="A picture containing toy, vector graphics&#10;&#10;Description automatically generated">
              <a:extLst>
                <a:ext uri="{FF2B5EF4-FFF2-40B4-BE49-F238E27FC236}">
                  <a16:creationId xmlns:a16="http://schemas.microsoft.com/office/drawing/2014/main" id="{4EAE7821-816C-BB0E-C5D9-E6C763C0CD01}"/>
                </a:ext>
              </a:extLst>
            </p:cNvPr>
            <p:cNvPicPr>
              <a:picLocks noChangeAspect="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66" name="Picture 65" descr="Viva Engage icon">
              <a:extLst>
                <a:ext uri="{FF2B5EF4-FFF2-40B4-BE49-F238E27FC236}">
                  <a16:creationId xmlns:a16="http://schemas.microsoft.com/office/drawing/2014/main" id="{F8A50375-B3A6-B45C-3B2A-50929E95A8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67" name="Picture 66" descr="Icon&#10;&#10;Description automatically generated">
              <a:extLst>
                <a:ext uri="{FF2B5EF4-FFF2-40B4-BE49-F238E27FC236}">
                  <a16:creationId xmlns:a16="http://schemas.microsoft.com/office/drawing/2014/main" id="{27E6EE13-87A3-6175-5E58-F8991AB940B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68" name="Picture 67" descr="Viva Connections Logo">
              <a:extLst>
                <a:ext uri="{FF2B5EF4-FFF2-40B4-BE49-F238E27FC236}">
                  <a16:creationId xmlns:a16="http://schemas.microsoft.com/office/drawing/2014/main" id="{012202C1-7C02-415F-7367-A97039D03BF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69" name="Picture 68" descr="A purple and pink logo&#10;&#10;Description automatically generated">
              <a:extLst>
                <a:ext uri="{FF2B5EF4-FFF2-40B4-BE49-F238E27FC236}">
                  <a16:creationId xmlns:a16="http://schemas.microsoft.com/office/drawing/2014/main" id="{4A6B0DC6-3243-E186-6CA7-BD64979A85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spTree>
    <p:extLst>
      <p:ext uri="{BB962C8B-B14F-4D97-AF65-F5344CB8AC3E}">
        <p14:creationId xmlns:p14="http://schemas.microsoft.com/office/powerpoint/2010/main" val="136305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anim calcmode="lin" valueType="num">
                                      <p:cBhvr>
                                        <p:cTn id="8" dur="1000" fill="hold"/>
                                        <p:tgtEl>
                                          <p:spTgt spid="166"/>
                                        </p:tgtEl>
                                        <p:attrNameLst>
                                          <p:attrName>ppt_x</p:attrName>
                                        </p:attrNameLst>
                                      </p:cBhvr>
                                      <p:tavLst>
                                        <p:tav tm="0">
                                          <p:val>
                                            <p:strVal val="#ppt_x"/>
                                          </p:val>
                                        </p:tav>
                                        <p:tav tm="100000">
                                          <p:val>
                                            <p:strVal val="#ppt_x"/>
                                          </p:val>
                                        </p:tav>
                                      </p:tavLst>
                                    </p:anim>
                                    <p:anim calcmode="lin" valueType="num">
                                      <p:cBhvr>
                                        <p:cTn id="9"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1"/>
                                        </p:tgtEl>
                                        <p:attrNameLst>
                                          <p:attrName>style.visibility</p:attrName>
                                        </p:attrNameLst>
                                      </p:cBhvr>
                                      <p:to>
                                        <p:strVal val="visible"/>
                                      </p:to>
                                    </p:set>
                                    <p:animEffect transition="in" filter="fade">
                                      <p:cBhvr>
                                        <p:cTn id="14" dur="1000"/>
                                        <p:tgtEl>
                                          <p:spTgt spid="171"/>
                                        </p:tgtEl>
                                      </p:cBhvr>
                                    </p:animEffect>
                                    <p:anim calcmode="lin" valueType="num">
                                      <p:cBhvr>
                                        <p:cTn id="15" dur="1000" fill="hold"/>
                                        <p:tgtEl>
                                          <p:spTgt spid="171"/>
                                        </p:tgtEl>
                                        <p:attrNameLst>
                                          <p:attrName>ppt_x</p:attrName>
                                        </p:attrNameLst>
                                      </p:cBhvr>
                                      <p:tavLst>
                                        <p:tav tm="0">
                                          <p:val>
                                            <p:strVal val="#ppt_x"/>
                                          </p:val>
                                        </p:tav>
                                        <p:tav tm="100000">
                                          <p:val>
                                            <p:strVal val="#ppt_x"/>
                                          </p:val>
                                        </p:tav>
                                      </p:tavLst>
                                    </p:anim>
                                    <p:anim calcmode="lin" valueType="num">
                                      <p:cBhvr>
                                        <p:cTn id="16"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E2250C87-CCBA-42DF-8F8A-4AAC26B2D832}"/>
              </a:ext>
              <a:ext uri="{C183D7F6-B498-43B3-948B-1728B52AA6E4}">
                <adec:decorative xmlns:adec="http://schemas.microsoft.com/office/drawing/2017/decorative" val="1"/>
              </a:ext>
            </a:extLst>
          </p:cNvPr>
          <p:cNvGrpSpPr/>
          <p:nvPr/>
        </p:nvGrpSpPr>
        <p:grpSpPr>
          <a:xfrm>
            <a:off x="5250163" y="2226089"/>
            <a:ext cx="2223402" cy="157113"/>
            <a:chOff x="5250163" y="2226089"/>
            <a:chExt cx="2223402" cy="157113"/>
          </a:xfrm>
        </p:grpSpPr>
        <p:cxnSp>
          <p:nvCxnSpPr>
            <p:cNvPr id="234" name="Straight Arrow Connector 233">
              <a:extLst>
                <a:ext uri="{FF2B5EF4-FFF2-40B4-BE49-F238E27FC236}">
                  <a16:creationId xmlns:a16="http://schemas.microsoft.com/office/drawing/2014/main" id="{3C2E5172-5280-4A2A-AD8B-F948A7A545B3}"/>
                </a:ext>
              </a:extLst>
            </p:cNvPr>
            <p:cNvCxnSpPr/>
            <p:nvPr/>
          </p:nvCxnSpPr>
          <p:spPr>
            <a:xfrm flipH="1">
              <a:off x="5250163" y="2383202"/>
              <a:ext cx="217882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36" name="Rectangle: Rounded Corners 235">
              <a:extLst>
                <a:ext uri="{FF2B5EF4-FFF2-40B4-BE49-F238E27FC236}">
                  <a16:creationId xmlns:a16="http://schemas.microsoft.com/office/drawing/2014/main" id="{D3474522-F060-4756-B493-9EED43910F29}"/>
                </a:ext>
              </a:extLst>
            </p:cNvPr>
            <p:cNvSpPr/>
            <p:nvPr/>
          </p:nvSpPr>
          <p:spPr>
            <a:xfrm>
              <a:off x="6519565" y="2226089"/>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Enables</a:t>
              </a:r>
            </a:p>
          </p:txBody>
        </p:sp>
      </p:grpSp>
      <p:pic>
        <p:nvPicPr>
          <p:cNvPr id="186" name="Picture 3">
            <a:extLst>
              <a:ext uri="{FF2B5EF4-FFF2-40B4-BE49-F238E27FC236}">
                <a16:creationId xmlns:a16="http://schemas.microsoft.com/office/drawing/2014/main" id="{B288244F-632A-431D-9537-8A7CCB1DE72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2085" y="8501799"/>
            <a:ext cx="225325" cy="225325"/>
          </a:xfrm>
          <a:prstGeom prst="rect">
            <a:avLst/>
          </a:prstGeom>
          <a:noFill/>
          <a:extLst>
            <a:ext uri="{909E8E84-426E-40DD-AFC4-6F175D3DCCD1}">
              <a14:hiddenFill xmlns:a14="http://schemas.microsoft.com/office/drawing/2010/main">
                <a:solidFill>
                  <a:srgbClr val="FFFFFF"/>
                </a:solidFill>
              </a14:hiddenFill>
            </a:ext>
          </a:extLst>
        </p:spPr>
      </p:pic>
      <p:grpSp>
        <p:nvGrpSpPr>
          <p:cNvPr id="189" name="Graphic 2">
            <a:extLst>
              <a:ext uri="{FF2B5EF4-FFF2-40B4-BE49-F238E27FC236}">
                <a16:creationId xmlns:a16="http://schemas.microsoft.com/office/drawing/2014/main" id="{3EEAEFB9-B633-4250-BD9A-2DD33531F3D6}"/>
              </a:ext>
              <a:ext uri="{C183D7F6-B498-43B3-948B-1728B52AA6E4}">
                <adec:decorative xmlns:adec="http://schemas.microsoft.com/office/drawing/2017/decorative" val="1"/>
              </a:ext>
            </a:extLst>
          </p:cNvPr>
          <p:cNvGrpSpPr/>
          <p:nvPr/>
        </p:nvGrpSpPr>
        <p:grpSpPr>
          <a:xfrm>
            <a:off x="12201694" y="8568394"/>
            <a:ext cx="227115" cy="225325"/>
            <a:chOff x="4061152" y="5623338"/>
            <a:chExt cx="420623" cy="417308"/>
          </a:xfrm>
        </p:grpSpPr>
        <p:sp>
          <p:nvSpPr>
            <p:cNvPr id="190" name="Freeform: Shape 189">
              <a:extLst>
                <a:ext uri="{FF2B5EF4-FFF2-40B4-BE49-F238E27FC236}">
                  <a16:creationId xmlns:a16="http://schemas.microsoft.com/office/drawing/2014/main" id="{D5148CAA-37B8-40C0-B466-19FD02D4E59C}"/>
                </a:ext>
              </a:extLst>
            </p:cNvPr>
            <p:cNvSpPr/>
            <p:nvPr/>
          </p:nvSpPr>
          <p:spPr>
            <a:xfrm>
              <a:off x="4061152" y="5700143"/>
              <a:ext cx="420623" cy="340503"/>
            </a:xfrm>
            <a:custGeom>
              <a:avLst/>
              <a:gdLst>
                <a:gd name="connsiteX0" fmla="*/ 411997 w 420623"/>
                <a:gd name="connsiteY0" fmla="*/ 116052 h 340503"/>
                <a:gd name="connsiteX1" fmla="*/ 420624 w 420623"/>
                <a:gd name="connsiteY1" fmla="*/ 131152 h 340503"/>
                <a:gd name="connsiteX2" fmla="*/ 420624 w 420623"/>
                <a:gd name="connsiteY2" fmla="*/ 209352 h 340503"/>
                <a:gd name="connsiteX3" fmla="*/ 411997 w 420623"/>
                <a:gd name="connsiteY3" fmla="*/ 224450 h 340503"/>
                <a:gd name="connsiteX4" fmla="*/ 219211 w 420623"/>
                <a:gd name="connsiteY4" fmla="*/ 338076 h 340503"/>
                <a:gd name="connsiteX5" fmla="*/ 201413 w 420623"/>
                <a:gd name="connsiteY5" fmla="*/ 338076 h 340503"/>
                <a:gd name="connsiteX6" fmla="*/ 8627 w 420623"/>
                <a:gd name="connsiteY6" fmla="*/ 224450 h 340503"/>
                <a:gd name="connsiteX7" fmla="*/ 0 w 420623"/>
                <a:gd name="connsiteY7" fmla="*/ 209352 h 340503"/>
                <a:gd name="connsiteX8" fmla="*/ 0 w 420623"/>
                <a:gd name="connsiteY8" fmla="*/ 131152 h 340503"/>
                <a:gd name="connsiteX9" fmla="*/ 8627 w 420623"/>
                <a:gd name="connsiteY9" fmla="*/ 116052 h 340503"/>
                <a:gd name="connsiteX10" fmla="*/ 201413 w 420623"/>
                <a:gd name="connsiteY10" fmla="*/ 2427 h 340503"/>
                <a:gd name="connsiteX11" fmla="*/ 219211 w 420623"/>
                <a:gd name="connsiteY11" fmla="*/ 2427 h 340503"/>
                <a:gd name="connsiteX12" fmla="*/ 411997 w 420623"/>
                <a:gd name="connsiteY12" fmla="*/ 116052 h 34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623" h="340503">
                  <a:moveTo>
                    <a:pt x="411997" y="116052"/>
                  </a:moveTo>
                  <a:cubicBezTo>
                    <a:pt x="417343" y="119204"/>
                    <a:pt x="420624" y="124946"/>
                    <a:pt x="420624" y="131152"/>
                  </a:cubicBezTo>
                  <a:lnTo>
                    <a:pt x="420624" y="209352"/>
                  </a:lnTo>
                  <a:cubicBezTo>
                    <a:pt x="420624" y="215557"/>
                    <a:pt x="417343" y="221300"/>
                    <a:pt x="411997" y="224450"/>
                  </a:cubicBezTo>
                  <a:lnTo>
                    <a:pt x="219211" y="338076"/>
                  </a:lnTo>
                  <a:cubicBezTo>
                    <a:pt x="213719" y="341312"/>
                    <a:pt x="206904" y="341312"/>
                    <a:pt x="201413" y="338076"/>
                  </a:cubicBezTo>
                  <a:lnTo>
                    <a:pt x="8627" y="224450"/>
                  </a:lnTo>
                  <a:cubicBezTo>
                    <a:pt x="3281" y="221300"/>
                    <a:pt x="0" y="215557"/>
                    <a:pt x="0" y="209352"/>
                  </a:cubicBezTo>
                  <a:lnTo>
                    <a:pt x="0" y="131152"/>
                  </a:lnTo>
                  <a:cubicBezTo>
                    <a:pt x="0" y="124946"/>
                    <a:pt x="3281" y="119204"/>
                    <a:pt x="8627" y="116052"/>
                  </a:cubicBezTo>
                  <a:lnTo>
                    <a:pt x="201413" y="2427"/>
                  </a:lnTo>
                  <a:cubicBezTo>
                    <a:pt x="206904" y="-809"/>
                    <a:pt x="213719" y="-809"/>
                    <a:pt x="219211" y="2427"/>
                  </a:cubicBezTo>
                  <a:lnTo>
                    <a:pt x="411997" y="116052"/>
                  </a:lnTo>
                  <a:close/>
                </a:path>
              </a:pathLst>
            </a:custGeom>
            <a:solidFill>
              <a:srgbClr val="158915"/>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78F7CA8-5414-4BB8-9D10-928C8E6F00DF}"/>
                </a:ext>
              </a:extLst>
            </p:cNvPr>
            <p:cNvSpPr/>
            <p:nvPr/>
          </p:nvSpPr>
          <p:spPr>
            <a:xfrm>
              <a:off x="4096204" y="5658289"/>
              <a:ext cx="350485" cy="323354"/>
            </a:xfrm>
            <a:custGeom>
              <a:avLst/>
              <a:gdLst>
                <a:gd name="connsiteX0" fmla="*/ 341669 w 350485"/>
                <a:gd name="connsiteY0" fmla="*/ 230719 h 323354"/>
                <a:gd name="connsiteX1" fmla="*/ 350486 w 350485"/>
                <a:gd name="connsiteY1" fmla="*/ 215511 h 323354"/>
                <a:gd name="connsiteX2" fmla="*/ 350486 w 350485"/>
                <a:gd name="connsiteY2" fmla="*/ 107844 h 323354"/>
                <a:gd name="connsiteX3" fmla="*/ 341669 w 350485"/>
                <a:gd name="connsiteY3" fmla="*/ 92635 h 323354"/>
                <a:gd name="connsiteX4" fmla="*/ 183952 w 350485"/>
                <a:gd name="connsiteY4" fmla="*/ 2317 h 323354"/>
                <a:gd name="connsiteX5" fmla="*/ 166533 w 350485"/>
                <a:gd name="connsiteY5" fmla="*/ 2317 h 323354"/>
                <a:gd name="connsiteX6" fmla="*/ 8816 w 350485"/>
                <a:gd name="connsiteY6" fmla="*/ 92635 h 323354"/>
                <a:gd name="connsiteX7" fmla="*/ 0 w 350485"/>
                <a:gd name="connsiteY7" fmla="*/ 107844 h 323354"/>
                <a:gd name="connsiteX8" fmla="*/ 0 w 350485"/>
                <a:gd name="connsiteY8" fmla="*/ 215511 h 323354"/>
                <a:gd name="connsiteX9" fmla="*/ 8816 w 350485"/>
                <a:gd name="connsiteY9" fmla="*/ 230719 h 323354"/>
                <a:gd name="connsiteX10" fmla="*/ 166534 w 350485"/>
                <a:gd name="connsiteY10" fmla="*/ 321037 h 323354"/>
                <a:gd name="connsiteX11" fmla="*/ 183952 w 350485"/>
                <a:gd name="connsiteY11" fmla="*/ 321037 h 323354"/>
                <a:gd name="connsiteX12" fmla="*/ 341669 w 350485"/>
                <a:gd name="connsiteY12" fmla="*/ 230719 h 32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85" h="323354">
                  <a:moveTo>
                    <a:pt x="341669" y="230719"/>
                  </a:moveTo>
                  <a:cubicBezTo>
                    <a:pt x="347122" y="227597"/>
                    <a:pt x="350486" y="221794"/>
                    <a:pt x="350486" y="215511"/>
                  </a:cubicBezTo>
                  <a:lnTo>
                    <a:pt x="350486" y="107844"/>
                  </a:lnTo>
                  <a:cubicBezTo>
                    <a:pt x="350486" y="101560"/>
                    <a:pt x="347122" y="95758"/>
                    <a:pt x="341669" y="92635"/>
                  </a:cubicBezTo>
                  <a:lnTo>
                    <a:pt x="183952" y="2317"/>
                  </a:lnTo>
                  <a:cubicBezTo>
                    <a:pt x="178557" y="-772"/>
                    <a:pt x="171928" y="-772"/>
                    <a:pt x="166533" y="2317"/>
                  </a:cubicBezTo>
                  <a:lnTo>
                    <a:pt x="8816" y="92635"/>
                  </a:lnTo>
                  <a:cubicBezTo>
                    <a:pt x="3364" y="95758"/>
                    <a:pt x="0" y="101560"/>
                    <a:pt x="0" y="107844"/>
                  </a:cubicBezTo>
                  <a:lnTo>
                    <a:pt x="0" y="215511"/>
                  </a:lnTo>
                  <a:cubicBezTo>
                    <a:pt x="0" y="221794"/>
                    <a:pt x="3364" y="227597"/>
                    <a:pt x="8816" y="230719"/>
                  </a:cubicBezTo>
                  <a:lnTo>
                    <a:pt x="166534" y="321037"/>
                  </a:lnTo>
                  <a:cubicBezTo>
                    <a:pt x="171929" y="324127"/>
                    <a:pt x="178557" y="324127"/>
                    <a:pt x="183952" y="321037"/>
                  </a:cubicBezTo>
                  <a:lnTo>
                    <a:pt x="341669" y="230719"/>
                  </a:lnTo>
                  <a:close/>
                </a:path>
              </a:pathLst>
            </a:custGeom>
            <a:solidFill>
              <a:srgbClr val="34A117"/>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0583252A-208B-4A12-ADAB-B32C7F362FBB}"/>
                </a:ext>
              </a:extLst>
            </p:cNvPr>
            <p:cNvSpPr/>
            <p:nvPr/>
          </p:nvSpPr>
          <p:spPr>
            <a:xfrm>
              <a:off x="4140019" y="5632103"/>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32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B3E95795-3DA3-416C-81B4-1FD71739885B}"/>
                </a:ext>
              </a:extLst>
            </p:cNvPr>
            <p:cNvSpPr/>
            <p:nvPr/>
          </p:nvSpPr>
          <p:spPr>
            <a:xfrm>
              <a:off x="4140019" y="5625005"/>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000000">
                <a:alpha val="24000"/>
              </a:srgbClr>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7EE373A3-47BC-482A-B7FF-180480CB7746}"/>
                </a:ext>
              </a:extLst>
            </p:cNvPr>
            <p:cNvSpPr/>
            <p:nvPr/>
          </p:nvSpPr>
          <p:spPr>
            <a:xfrm>
              <a:off x="4140019" y="5623340"/>
              <a:ext cx="262884" cy="296941"/>
            </a:xfrm>
            <a:custGeom>
              <a:avLst/>
              <a:gdLst>
                <a:gd name="connsiteX0" fmla="*/ 122706 w 262884"/>
                <a:gd name="connsiteY0" fmla="*/ 2333 h 296941"/>
                <a:gd name="connsiteX1" fmla="*/ 140179 w 262884"/>
                <a:gd name="connsiteY1" fmla="*/ 2333 h 296941"/>
                <a:gd name="connsiteX2" fmla="*/ 254095 w 262884"/>
                <a:gd name="connsiteY2" fmla="*/ 67836 h 296941"/>
                <a:gd name="connsiteX3" fmla="*/ 262884 w 262884"/>
                <a:gd name="connsiteY3" fmla="*/ 83029 h 296941"/>
                <a:gd name="connsiteX4" fmla="*/ 262884 w 262884"/>
                <a:gd name="connsiteY4" fmla="*/ 213913 h 296941"/>
                <a:gd name="connsiteX5" fmla="*/ 254095 w 262884"/>
                <a:gd name="connsiteY5" fmla="*/ 229106 h 296941"/>
                <a:gd name="connsiteX6" fmla="*/ 140179 w 262884"/>
                <a:gd name="connsiteY6" fmla="*/ 294609 h 296941"/>
                <a:gd name="connsiteX7" fmla="*/ 122706 w 262884"/>
                <a:gd name="connsiteY7" fmla="*/ 294609 h 296941"/>
                <a:gd name="connsiteX8" fmla="*/ 8790 w 262884"/>
                <a:gd name="connsiteY8" fmla="*/ 229106 h 296941"/>
                <a:gd name="connsiteX9" fmla="*/ 0 w 262884"/>
                <a:gd name="connsiteY9" fmla="*/ 213913 h 296941"/>
                <a:gd name="connsiteX10" fmla="*/ 0 w 262884"/>
                <a:gd name="connsiteY10" fmla="*/ 83029 h 296941"/>
                <a:gd name="connsiteX11" fmla="*/ 8790 w 262884"/>
                <a:gd name="connsiteY11" fmla="*/ 67836 h 296941"/>
                <a:gd name="connsiteX12" fmla="*/ 122706 w 262884"/>
                <a:gd name="connsiteY12" fmla="*/ 2333 h 29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84" h="296941">
                  <a:moveTo>
                    <a:pt x="122706" y="2333"/>
                  </a:moveTo>
                  <a:cubicBezTo>
                    <a:pt x="128115" y="-778"/>
                    <a:pt x="134770" y="-778"/>
                    <a:pt x="140179" y="2333"/>
                  </a:cubicBezTo>
                  <a:lnTo>
                    <a:pt x="254095" y="67836"/>
                  </a:lnTo>
                  <a:cubicBezTo>
                    <a:pt x="259532" y="70963"/>
                    <a:pt x="262884" y="76757"/>
                    <a:pt x="262884" y="83029"/>
                  </a:cubicBezTo>
                  <a:lnTo>
                    <a:pt x="262884" y="213913"/>
                  </a:lnTo>
                  <a:cubicBezTo>
                    <a:pt x="262884" y="220185"/>
                    <a:pt x="259532" y="225979"/>
                    <a:pt x="254095" y="229106"/>
                  </a:cubicBezTo>
                  <a:lnTo>
                    <a:pt x="140179" y="294609"/>
                  </a:lnTo>
                  <a:cubicBezTo>
                    <a:pt x="134770" y="297719"/>
                    <a:pt x="128115" y="297719"/>
                    <a:pt x="122706" y="294609"/>
                  </a:cubicBezTo>
                  <a:lnTo>
                    <a:pt x="8790" y="229106"/>
                  </a:lnTo>
                  <a:cubicBezTo>
                    <a:pt x="3352" y="225979"/>
                    <a:pt x="0" y="220185"/>
                    <a:pt x="0" y="213913"/>
                  </a:cubicBezTo>
                  <a:lnTo>
                    <a:pt x="0" y="83029"/>
                  </a:lnTo>
                  <a:cubicBezTo>
                    <a:pt x="0" y="76757"/>
                    <a:pt x="3352" y="70963"/>
                    <a:pt x="8790" y="67836"/>
                  </a:cubicBezTo>
                  <a:lnTo>
                    <a:pt x="122706" y="2333"/>
                  </a:lnTo>
                  <a:close/>
                </a:path>
              </a:pathLst>
            </a:custGeom>
            <a:solidFill>
              <a:srgbClr val="8FDC50"/>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21ED1514-007D-43D8-BB58-1D04AEA0E15C}"/>
                </a:ext>
              </a:extLst>
            </p:cNvPr>
            <p:cNvSpPr/>
            <p:nvPr/>
          </p:nvSpPr>
          <p:spPr>
            <a:xfrm>
              <a:off x="4146502" y="5623338"/>
              <a:ext cx="249941" cy="147823"/>
            </a:xfrm>
            <a:custGeom>
              <a:avLst/>
              <a:gdLst>
                <a:gd name="connsiteX0" fmla="*/ 116223 w 249941"/>
                <a:gd name="connsiteY0" fmla="*/ 2332 h 147823"/>
                <a:gd name="connsiteX1" fmla="*/ 133691 w 249941"/>
                <a:gd name="connsiteY1" fmla="*/ 2331 h 147823"/>
                <a:gd name="connsiteX2" fmla="*/ 246644 w 249941"/>
                <a:gd name="connsiteY2" fmla="*/ 67249 h 147823"/>
                <a:gd name="connsiteX3" fmla="*/ 246717 w 249941"/>
                <a:gd name="connsiteY3" fmla="*/ 78603 h 147823"/>
                <a:gd name="connsiteX4" fmla="*/ 133884 w 249941"/>
                <a:gd name="connsiteY4" fmla="*/ 145380 h 147823"/>
                <a:gd name="connsiteX5" fmla="*/ 116031 w 249941"/>
                <a:gd name="connsiteY5" fmla="*/ 145379 h 147823"/>
                <a:gd name="connsiteX6" fmla="*/ 3224 w 249941"/>
                <a:gd name="connsiteY6" fmla="*/ 78602 h 147823"/>
                <a:gd name="connsiteX7" fmla="*/ 3297 w 249941"/>
                <a:gd name="connsiteY7" fmla="*/ 67249 h 147823"/>
                <a:gd name="connsiteX8" fmla="*/ 116223 w 249941"/>
                <a:gd name="connsiteY8" fmla="*/ 2332 h 1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1" h="147823">
                  <a:moveTo>
                    <a:pt x="116223" y="2332"/>
                  </a:moveTo>
                  <a:cubicBezTo>
                    <a:pt x="121631" y="-777"/>
                    <a:pt x="128283" y="-777"/>
                    <a:pt x="133691" y="2331"/>
                  </a:cubicBezTo>
                  <a:lnTo>
                    <a:pt x="246644" y="67249"/>
                  </a:lnTo>
                  <a:cubicBezTo>
                    <a:pt x="251008" y="69757"/>
                    <a:pt x="251049" y="76039"/>
                    <a:pt x="246717" y="78603"/>
                  </a:cubicBezTo>
                  <a:lnTo>
                    <a:pt x="133884" y="145380"/>
                  </a:lnTo>
                  <a:cubicBezTo>
                    <a:pt x="128379" y="148638"/>
                    <a:pt x="121535" y="148638"/>
                    <a:pt x="116031" y="145379"/>
                  </a:cubicBezTo>
                  <a:lnTo>
                    <a:pt x="3224" y="78602"/>
                  </a:lnTo>
                  <a:cubicBezTo>
                    <a:pt x="-1107" y="76039"/>
                    <a:pt x="-1067" y="69757"/>
                    <a:pt x="3297" y="67249"/>
                  </a:cubicBezTo>
                  <a:lnTo>
                    <a:pt x="116223" y="2332"/>
                  </a:lnTo>
                  <a:close/>
                </a:path>
              </a:pathLst>
            </a:custGeom>
            <a:solidFill>
              <a:srgbClr val="C3F488"/>
            </a:solidFill>
            <a:ln w="43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TextBox 218">
            <a:extLst>
              <a:ext uri="{FF2B5EF4-FFF2-40B4-BE49-F238E27FC236}">
                <a16:creationId xmlns:a16="http://schemas.microsoft.com/office/drawing/2014/main" id="{53EB2433-9C80-475A-86FD-58383DAA8C73}"/>
              </a:ext>
              <a:ext uri="{C183D7F6-B498-43B3-948B-1728B52AA6E4}">
                <adec:decorative xmlns:adec="http://schemas.microsoft.com/office/drawing/2017/decorative" val="1"/>
              </a:ext>
            </a:extLst>
          </p:cNvPr>
          <p:cNvSpPr txBox="1"/>
          <p:nvPr/>
        </p:nvSpPr>
        <p:spPr>
          <a:xfrm>
            <a:off x="5828783" y="8757535"/>
            <a:ext cx="116786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IT Operations</a:t>
            </a:r>
          </a:p>
        </p:txBody>
      </p:sp>
      <p:cxnSp>
        <p:nvCxnSpPr>
          <p:cNvPr id="53" name="Connector: Elbow 52">
            <a:extLst>
              <a:ext uri="{FF2B5EF4-FFF2-40B4-BE49-F238E27FC236}">
                <a16:creationId xmlns:a16="http://schemas.microsoft.com/office/drawing/2014/main" id="{DE64B032-2BA4-425F-85FD-478DD749CBB7}"/>
              </a:ext>
              <a:ext uri="{C183D7F6-B498-43B3-948B-1728B52AA6E4}">
                <adec:decorative xmlns:adec="http://schemas.microsoft.com/office/drawing/2017/decorative" val="1"/>
              </a:ext>
            </a:extLst>
          </p:cNvPr>
          <p:cNvCxnSpPr/>
          <p:nvPr/>
        </p:nvCxnSpPr>
        <p:spPr>
          <a:xfrm rot="10800000">
            <a:off x="9023477" y="850112"/>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25" name="Rectangle: Rounded Corners 224">
            <a:extLst>
              <a:ext uri="{FF2B5EF4-FFF2-40B4-BE49-F238E27FC236}">
                <a16:creationId xmlns:a16="http://schemas.microsoft.com/office/drawing/2014/main" id="{3A643013-0951-4A59-AFF0-DF5843498A08}"/>
              </a:ext>
              <a:ext uri="{C183D7F6-B498-43B3-948B-1728B52AA6E4}">
                <adec:decorative xmlns:adec="http://schemas.microsoft.com/office/drawing/2017/decorative" val="1"/>
              </a:ext>
            </a:extLst>
          </p:cNvPr>
          <p:cNvSpPr/>
          <p:nvPr/>
        </p:nvSpPr>
        <p:spPr>
          <a:xfrm>
            <a:off x="9264145" y="885101"/>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Grows</a:t>
            </a:r>
          </a:p>
        </p:txBody>
      </p:sp>
      <p:cxnSp>
        <p:nvCxnSpPr>
          <p:cNvPr id="227" name="Connector: Elbow 226">
            <a:extLst>
              <a:ext uri="{FF2B5EF4-FFF2-40B4-BE49-F238E27FC236}">
                <a16:creationId xmlns:a16="http://schemas.microsoft.com/office/drawing/2014/main" id="{909A2883-56B2-4FC8-89B8-5C422BC48ECA}"/>
              </a:ext>
              <a:ext uri="{C183D7F6-B498-43B3-948B-1728B52AA6E4}">
                <adec:decorative xmlns:adec="http://schemas.microsoft.com/office/drawing/2017/decorative" val="1"/>
              </a:ext>
            </a:extLst>
          </p:cNvPr>
          <p:cNvCxnSpPr>
            <a:cxnSpLocks/>
          </p:cNvCxnSpPr>
          <p:nvPr/>
        </p:nvCxnSpPr>
        <p:spPr>
          <a:xfrm rot="5400000">
            <a:off x="2418710" y="766947"/>
            <a:ext cx="922329" cy="865310"/>
          </a:xfrm>
          <a:prstGeom prst="bentConnector3">
            <a:avLst>
              <a:gd name="adj1" fmla="val 430"/>
            </a:avLst>
          </a:prstGeom>
          <a:ln>
            <a:tailEnd type="triangle"/>
          </a:ln>
        </p:spPr>
        <p:style>
          <a:lnRef idx="1">
            <a:schemeClr val="accent3"/>
          </a:lnRef>
          <a:fillRef idx="0">
            <a:schemeClr val="accent3"/>
          </a:fillRef>
          <a:effectRef idx="0">
            <a:schemeClr val="accent3"/>
          </a:effectRef>
          <a:fontRef idx="minor">
            <a:schemeClr val="tx1"/>
          </a:fontRef>
        </p:style>
      </p:cxnSp>
      <p:sp>
        <p:nvSpPr>
          <p:cNvPr id="229" name="Rectangle: Rounded Corners 228">
            <a:extLst>
              <a:ext uri="{FF2B5EF4-FFF2-40B4-BE49-F238E27FC236}">
                <a16:creationId xmlns:a16="http://schemas.microsoft.com/office/drawing/2014/main" id="{93C43A84-7899-49FC-BE1F-265BB6616A7D}"/>
              </a:ext>
              <a:ext uri="{C183D7F6-B498-43B3-948B-1728B52AA6E4}">
                <adec:decorative xmlns:adec="http://schemas.microsoft.com/office/drawing/2017/decorative" val="1"/>
              </a:ext>
            </a:extLst>
          </p:cNvPr>
          <p:cNvSpPr/>
          <p:nvPr/>
        </p:nvSpPr>
        <p:spPr>
          <a:xfrm>
            <a:off x="2259733" y="796018"/>
            <a:ext cx="954000" cy="126000"/>
          </a:xfrm>
          <a:prstGeom prst="roundRect">
            <a:avLst>
              <a:gd name="adj" fmla="val 5000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Performs</a:t>
            </a:r>
          </a:p>
        </p:txBody>
      </p:sp>
      <p:sp>
        <p:nvSpPr>
          <p:cNvPr id="148" name="TextBox 147">
            <a:extLst>
              <a:ext uri="{FF2B5EF4-FFF2-40B4-BE49-F238E27FC236}">
                <a16:creationId xmlns:a16="http://schemas.microsoft.com/office/drawing/2014/main" id="{EBB23A5D-052D-4A96-987A-0DA33E8AB9EE}"/>
              </a:ext>
              <a:ext uri="{C183D7F6-B498-43B3-948B-1728B52AA6E4}">
                <adec:decorative xmlns:adec="http://schemas.microsoft.com/office/drawing/2017/decorative" val="1"/>
              </a:ext>
            </a:extLst>
          </p:cNvPr>
          <p:cNvSpPr txBox="1"/>
          <p:nvPr/>
        </p:nvSpPr>
        <p:spPr>
          <a:xfrm>
            <a:off x="7234646" y="6440092"/>
            <a:ext cx="267902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Business Optimization</a:t>
            </a:r>
          </a:p>
        </p:txBody>
      </p:sp>
      <p:sp>
        <p:nvSpPr>
          <p:cNvPr id="166" name="TextBox 165">
            <a:extLst>
              <a:ext uri="{FF2B5EF4-FFF2-40B4-BE49-F238E27FC236}">
                <a16:creationId xmlns:a16="http://schemas.microsoft.com/office/drawing/2014/main" id="{E98D4818-70E7-49CB-8BE5-C489F570D740}"/>
              </a:ext>
              <a:ext uri="{C183D7F6-B498-43B3-948B-1728B52AA6E4}">
                <adec:decorative xmlns:adec="http://schemas.microsoft.com/office/drawing/2017/decorative" val="1"/>
              </a:ext>
            </a:extLst>
          </p:cNvPr>
          <p:cNvSpPr txBox="1"/>
          <p:nvPr/>
        </p:nvSpPr>
        <p:spPr>
          <a:xfrm>
            <a:off x="5677783" y="1768296"/>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Individual</a:t>
            </a:r>
          </a:p>
        </p:txBody>
      </p:sp>
      <p:sp>
        <p:nvSpPr>
          <p:cNvPr id="168" name="Rectangle: Rounded Corners 167">
            <a:extLst>
              <a:ext uri="{FF2B5EF4-FFF2-40B4-BE49-F238E27FC236}">
                <a16:creationId xmlns:a16="http://schemas.microsoft.com/office/drawing/2014/main" id="{97841840-63B6-47B2-8E2E-5439FC7F7319}"/>
              </a:ext>
              <a:ext uri="{C183D7F6-B498-43B3-948B-1728B52AA6E4}">
                <adec:decorative xmlns:adec="http://schemas.microsoft.com/office/drawing/2017/decorative" val="1"/>
              </a:ext>
            </a:extLst>
          </p:cNvPr>
          <p:cNvSpPr/>
          <p:nvPr/>
        </p:nvSpPr>
        <p:spPr>
          <a:xfrm>
            <a:off x="4645002" y="529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Wellbeing &amp; effectiveness</a:t>
            </a:r>
          </a:p>
        </p:txBody>
      </p:sp>
      <p:sp>
        <p:nvSpPr>
          <p:cNvPr id="171" name="Rectangle: Rounded Corners 170">
            <a:extLst>
              <a:ext uri="{FF2B5EF4-FFF2-40B4-BE49-F238E27FC236}">
                <a16:creationId xmlns:a16="http://schemas.microsoft.com/office/drawing/2014/main" id="{9AC79B49-6CD8-48F7-A159-8F8C19FB5144}"/>
              </a:ext>
              <a:ext uri="{C183D7F6-B498-43B3-948B-1728B52AA6E4}">
                <adec:decorative xmlns:adec="http://schemas.microsoft.com/office/drawing/2017/decorative" val="1"/>
              </a:ext>
            </a:extLst>
          </p:cNvPr>
          <p:cNvSpPr/>
          <p:nvPr/>
        </p:nvSpPr>
        <p:spPr>
          <a:xfrm>
            <a:off x="678855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Organize workspaces</a:t>
            </a:r>
          </a:p>
        </p:txBody>
      </p:sp>
      <p:sp>
        <p:nvSpPr>
          <p:cNvPr id="172" name="Rectangle: Rounded Corners 171">
            <a:extLst>
              <a:ext uri="{FF2B5EF4-FFF2-40B4-BE49-F238E27FC236}">
                <a16:creationId xmlns:a16="http://schemas.microsoft.com/office/drawing/2014/main" id="{9EEFE250-4971-407C-94D9-5ED594E958AD}"/>
              </a:ext>
              <a:ext uri="{C183D7F6-B498-43B3-948B-1728B52AA6E4}">
                <adec:decorative xmlns:adec="http://schemas.microsoft.com/office/drawing/2017/decorative" val="1"/>
              </a:ext>
            </a:extLst>
          </p:cNvPr>
          <p:cNvSpPr/>
          <p:nvPr/>
        </p:nvSpPr>
        <p:spPr>
          <a:xfrm>
            <a:off x="4444887" y="1170419"/>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files</a:t>
            </a:r>
          </a:p>
        </p:txBody>
      </p:sp>
      <p:sp>
        <p:nvSpPr>
          <p:cNvPr id="173" name="Rectangle: Rounded Corners 172">
            <a:extLst>
              <a:ext uri="{FF2B5EF4-FFF2-40B4-BE49-F238E27FC236}">
                <a16:creationId xmlns:a16="http://schemas.microsoft.com/office/drawing/2014/main" id="{0AACEB27-2477-4313-96BD-7CA451860D33}"/>
              </a:ext>
              <a:ext uri="{C183D7F6-B498-43B3-948B-1728B52AA6E4}">
                <adec:decorative xmlns:adec="http://schemas.microsoft.com/office/drawing/2017/decorative" val="1"/>
              </a:ext>
            </a:extLst>
          </p:cNvPr>
          <p:cNvSpPr/>
          <p:nvPr/>
        </p:nvSpPr>
        <p:spPr>
          <a:xfrm>
            <a:off x="4452973" y="95387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Find documents &amp; people</a:t>
            </a:r>
          </a:p>
        </p:txBody>
      </p:sp>
      <p:sp>
        <p:nvSpPr>
          <p:cNvPr id="174" name="Rectangle: Rounded Corners 173">
            <a:extLst>
              <a:ext uri="{FF2B5EF4-FFF2-40B4-BE49-F238E27FC236}">
                <a16:creationId xmlns:a16="http://schemas.microsoft.com/office/drawing/2014/main" id="{43C7A5BD-3329-4917-B4BA-E613327BC0EC}"/>
              </a:ext>
              <a:ext uri="{C183D7F6-B498-43B3-948B-1728B52AA6E4}">
                <adec:decorative xmlns:adec="http://schemas.microsoft.com/office/drawing/2017/decorative" val="1"/>
              </a:ext>
            </a:extLst>
          </p:cNvPr>
          <p:cNvSpPr/>
          <p:nvPr/>
        </p:nvSpPr>
        <p:spPr>
          <a:xfrm>
            <a:off x="4532382" y="73733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Automate routine tasks</a:t>
            </a:r>
          </a:p>
        </p:txBody>
      </p:sp>
      <p:sp>
        <p:nvSpPr>
          <p:cNvPr id="175" name="Rectangle: Rounded Corners 174">
            <a:extLst>
              <a:ext uri="{FF2B5EF4-FFF2-40B4-BE49-F238E27FC236}">
                <a16:creationId xmlns:a16="http://schemas.microsoft.com/office/drawing/2014/main" id="{6101AF87-44AB-4470-8455-4FD44B285149}"/>
              </a:ext>
              <a:ext uri="{C183D7F6-B498-43B3-948B-1728B52AA6E4}">
                <adec:decorative xmlns:adec="http://schemas.microsoft.com/office/drawing/2017/decorative" val="1"/>
              </a:ext>
            </a:extLst>
          </p:cNvPr>
          <p:cNvSpPr/>
          <p:nvPr/>
        </p:nvSpPr>
        <p:spPr>
          <a:xfrm>
            <a:off x="4751894" y="1603498"/>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Send + receive instructions</a:t>
            </a:r>
          </a:p>
        </p:txBody>
      </p:sp>
      <p:sp>
        <p:nvSpPr>
          <p:cNvPr id="176" name="Rectangle: Rounded Corners 175">
            <a:extLst>
              <a:ext uri="{FF2B5EF4-FFF2-40B4-BE49-F238E27FC236}">
                <a16:creationId xmlns:a16="http://schemas.microsoft.com/office/drawing/2014/main" id="{AF3CAD51-D144-4757-9B58-9151F7A903E8}"/>
              </a:ext>
              <a:ext uri="{C183D7F6-B498-43B3-948B-1728B52AA6E4}">
                <adec:decorative xmlns:adec="http://schemas.microsoft.com/office/drawing/2017/decorative" val="1"/>
              </a:ext>
            </a:extLst>
          </p:cNvPr>
          <p:cNvSpPr/>
          <p:nvPr/>
        </p:nvSpPr>
        <p:spPr>
          <a:xfrm>
            <a:off x="6558456" y="30425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Develop content</a:t>
            </a:r>
          </a:p>
        </p:txBody>
      </p:sp>
      <p:sp>
        <p:nvSpPr>
          <p:cNvPr id="177" name="Rectangle: Rounded Corners 176">
            <a:extLst>
              <a:ext uri="{FF2B5EF4-FFF2-40B4-BE49-F238E27FC236}">
                <a16:creationId xmlns:a16="http://schemas.microsoft.com/office/drawing/2014/main" id="{6873ACFB-F7DD-45C0-8BFC-56F06B2F9124}"/>
              </a:ext>
              <a:ext uri="{C183D7F6-B498-43B3-948B-1728B52AA6E4}">
                <adec:decorative xmlns:adec="http://schemas.microsoft.com/office/drawing/2017/decorative" val="1"/>
              </a:ext>
            </a:extLst>
          </p:cNvPr>
          <p:cNvSpPr/>
          <p:nvPr/>
        </p:nvSpPr>
        <p:spPr>
          <a:xfrm>
            <a:off x="6849202" y="51421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(text,</a:t>
            </a:r>
            <a:r>
              <a:rPr kumimoji="0" lang="en-AU" sz="600" b="0" i="0" u="none" strike="noStrike" kern="1200" cap="none" spc="0" normalizeH="0" noProof="0">
                <a:ln>
                  <a:noFill/>
                </a:ln>
                <a:solidFill>
                  <a:prstClr val="black">
                    <a:lumMod val="65000"/>
                    <a:lumOff val="35000"/>
                  </a:prstClr>
                </a:solidFill>
                <a:effectLst/>
                <a:uLnTx/>
                <a:uFillTx/>
                <a:latin typeface="Calibri" panose="020F0502020204030204"/>
                <a:ea typeface="+mn-ea"/>
                <a:cs typeface="+mn-cs"/>
              </a:rPr>
              <a:t> audio &amp; video)</a:t>
            </a:r>
            <a:endPar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78" name="Rectangle: Rounded Corners 177">
            <a:extLst>
              <a:ext uri="{FF2B5EF4-FFF2-40B4-BE49-F238E27FC236}">
                <a16:creationId xmlns:a16="http://schemas.microsoft.com/office/drawing/2014/main" id="{347D556F-DFCE-4CCE-B5C3-5F8BF54E92E0}"/>
              </a:ext>
              <a:ext uri="{C183D7F6-B498-43B3-948B-1728B52AA6E4}">
                <adec:decorative xmlns:adec="http://schemas.microsoft.com/office/drawing/2017/decorative" val="1"/>
              </a:ext>
            </a:extLst>
          </p:cNvPr>
          <p:cNvSpPr/>
          <p:nvPr/>
        </p:nvSpPr>
        <p:spPr>
          <a:xfrm>
            <a:off x="6990921" y="73360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Personal Assistant</a:t>
            </a:r>
          </a:p>
        </p:txBody>
      </p:sp>
      <p:sp>
        <p:nvSpPr>
          <p:cNvPr id="179" name="Rectangle: Rounded Corners 178">
            <a:extLst>
              <a:ext uri="{FF2B5EF4-FFF2-40B4-BE49-F238E27FC236}">
                <a16:creationId xmlns:a16="http://schemas.microsoft.com/office/drawing/2014/main" id="{8A229572-C44F-4225-BDBE-A6FB16C9F32D}"/>
              </a:ext>
              <a:ext uri="{C183D7F6-B498-43B3-948B-1728B52AA6E4}">
                <adec:decorative xmlns:adec="http://schemas.microsoft.com/office/drawing/2017/decorative" val="1"/>
              </a:ext>
            </a:extLst>
          </p:cNvPr>
          <p:cNvSpPr/>
          <p:nvPr/>
        </p:nvSpPr>
        <p:spPr>
          <a:xfrm>
            <a:off x="7067015" y="953878"/>
            <a:ext cx="1166184"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Portable Information Component</a:t>
            </a:r>
          </a:p>
        </p:txBody>
      </p:sp>
      <p:sp>
        <p:nvSpPr>
          <p:cNvPr id="180" name="Rectangle: Rounded Corners 179">
            <a:extLst>
              <a:ext uri="{FF2B5EF4-FFF2-40B4-BE49-F238E27FC236}">
                <a16:creationId xmlns:a16="http://schemas.microsoft.com/office/drawing/2014/main" id="{58DC1DE8-6E7F-443F-B84C-12C368D1067D}"/>
              </a:ext>
              <a:ext uri="{C183D7F6-B498-43B3-948B-1728B52AA6E4}">
                <adec:decorative xmlns:adec="http://schemas.microsoft.com/office/drawing/2017/decorative" val="1"/>
              </a:ext>
            </a:extLst>
          </p:cNvPr>
          <p:cNvSpPr/>
          <p:nvPr/>
        </p:nvSpPr>
        <p:spPr>
          <a:xfrm>
            <a:off x="7020324" y="1176385"/>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Measure my impact</a:t>
            </a:r>
          </a:p>
        </p:txBody>
      </p:sp>
      <p:sp>
        <p:nvSpPr>
          <p:cNvPr id="181" name="Rectangle: Rounded Corners 180">
            <a:extLst>
              <a:ext uri="{FF2B5EF4-FFF2-40B4-BE49-F238E27FC236}">
                <a16:creationId xmlns:a16="http://schemas.microsoft.com/office/drawing/2014/main" id="{1819DC28-56EC-4424-9C11-C26C528E33A7}"/>
              </a:ext>
              <a:ext uri="{C183D7F6-B498-43B3-948B-1728B52AA6E4}">
                <adec:decorative xmlns:adec="http://schemas.microsoft.com/office/drawing/2017/decorative" val="1"/>
              </a:ext>
            </a:extLst>
          </p:cNvPr>
          <p:cNvSpPr/>
          <p:nvPr/>
        </p:nvSpPr>
        <p:spPr>
          <a:xfrm>
            <a:off x="6931319" y="1383967"/>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Track information &amp; tasks</a:t>
            </a:r>
          </a:p>
        </p:txBody>
      </p:sp>
      <p:sp>
        <p:nvSpPr>
          <p:cNvPr id="185" name="Rectangle: Rounded Corners 184" descr="Linked In and Viva Learned">
            <a:extLst>
              <a:ext uri="{FF2B5EF4-FFF2-40B4-BE49-F238E27FC236}">
                <a16:creationId xmlns:a16="http://schemas.microsoft.com/office/drawing/2014/main" id="{5395692B-3A26-468A-B875-76DE026756E2}"/>
              </a:ext>
              <a:ext uri="{C183D7F6-B498-43B3-948B-1728B52AA6E4}">
                <adec:decorative xmlns:adec="http://schemas.microsoft.com/office/drawing/2017/decorative" val="0"/>
              </a:ext>
            </a:extLst>
          </p:cNvPr>
          <p:cNvSpPr/>
          <p:nvPr/>
        </p:nvSpPr>
        <p:spPr>
          <a:xfrm>
            <a:off x="5658716" y="117314"/>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My Learning</a:t>
            </a:r>
          </a:p>
        </p:txBody>
      </p:sp>
      <p:grpSp>
        <p:nvGrpSpPr>
          <p:cNvPr id="196" name="Group 195">
            <a:extLst>
              <a:ext uri="{FF2B5EF4-FFF2-40B4-BE49-F238E27FC236}">
                <a16:creationId xmlns:a16="http://schemas.microsoft.com/office/drawing/2014/main" id="{1677B9F5-E83B-4675-8A2A-96DCC53F7D46}"/>
              </a:ext>
            </a:extLst>
          </p:cNvPr>
          <p:cNvGrpSpPr/>
          <p:nvPr/>
        </p:nvGrpSpPr>
        <p:grpSpPr>
          <a:xfrm>
            <a:off x="6721312" y="62825"/>
            <a:ext cx="484462" cy="212019"/>
            <a:chOff x="7936392" y="1002210"/>
            <a:chExt cx="764489" cy="334570"/>
          </a:xfrm>
        </p:grpSpPr>
        <p:pic>
          <p:nvPicPr>
            <p:cNvPr id="197" name="Picture 2" descr="See the source image">
              <a:extLst>
                <a:ext uri="{FF2B5EF4-FFF2-40B4-BE49-F238E27FC236}">
                  <a16:creationId xmlns:a16="http://schemas.microsoft.com/office/drawing/2014/main" id="{1DEF5D79-57CA-4873-9384-469BC80BB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352" y="1061419"/>
              <a:ext cx="489529" cy="275361"/>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97" descr="Logo for Viva Learning">
              <a:extLst>
                <a:ext uri="{FF2B5EF4-FFF2-40B4-BE49-F238E27FC236}">
                  <a16:creationId xmlns:a16="http://schemas.microsoft.com/office/drawing/2014/main" id="{FDF4F49B-5F4C-45CF-9CB3-6BAFC70338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6392" y="1002210"/>
              <a:ext cx="306000" cy="306000"/>
            </a:xfrm>
            <a:prstGeom prst="rect">
              <a:avLst/>
            </a:prstGeom>
          </p:spPr>
        </p:pic>
      </p:grpSp>
      <p:sp>
        <p:nvSpPr>
          <p:cNvPr id="399" name="Rectangle: Rounded Corners 398">
            <a:extLst>
              <a:ext uri="{FF2B5EF4-FFF2-40B4-BE49-F238E27FC236}">
                <a16:creationId xmlns:a16="http://schemas.microsoft.com/office/drawing/2014/main" id="{3939EB0E-A88A-4532-8925-928679CAA8E1}"/>
              </a:ext>
              <a:ext uri="{C183D7F6-B498-43B3-948B-1728B52AA6E4}">
                <adec:decorative xmlns:adec="http://schemas.microsoft.com/office/drawing/2017/decorative" val="1"/>
              </a:ext>
            </a:extLst>
          </p:cNvPr>
          <p:cNvSpPr/>
          <p:nvPr/>
        </p:nvSpPr>
        <p:spPr>
          <a:xfrm>
            <a:off x="8224411" y="288502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Inner-source</a:t>
            </a:r>
          </a:p>
        </p:txBody>
      </p:sp>
      <p:sp>
        <p:nvSpPr>
          <p:cNvPr id="401" name="Rectangle: Rounded Corners 400">
            <a:extLst>
              <a:ext uri="{FF2B5EF4-FFF2-40B4-BE49-F238E27FC236}">
                <a16:creationId xmlns:a16="http://schemas.microsoft.com/office/drawing/2014/main" id="{6BF56D45-DF98-43E9-97AF-BEF50D181EA2}"/>
              </a:ext>
              <a:ext uri="{C183D7F6-B498-43B3-948B-1728B52AA6E4}">
                <adec:decorative xmlns:adec="http://schemas.microsoft.com/office/drawing/2017/decorative" val="1"/>
              </a:ext>
            </a:extLst>
          </p:cNvPr>
          <p:cNvSpPr/>
          <p:nvPr/>
        </p:nvSpPr>
        <p:spPr>
          <a:xfrm>
            <a:off x="8198317" y="2682448"/>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innovative ideas</a:t>
            </a:r>
          </a:p>
        </p:txBody>
      </p:sp>
      <p:sp>
        <p:nvSpPr>
          <p:cNvPr id="402" name="Rectangle: Rounded Corners 401">
            <a:extLst>
              <a:ext uri="{FF2B5EF4-FFF2-40B4-BE49-F238E27FC236}">
                <a16:creationId xmlns:a16="http://schemas.microsoft.com/office/drawing/2014/main" id="{5DC7A561-0377-47C8-A3F1-A526833E9135}"/>
              </a:ext>
              <a:ext uri="{C183D7F6-B498-43B3-948B-1728B52AA6E4}">
                <adec:decorative xmlns:adec="http://schemas.microsoft.com/office/drawing/2017/decorative" val="1"/>
              </a:ext>
            </a:extLst>
          </p:cNvPr>
          <p:cNvSpPr/>
          <p:nvPr/>
        </p:nvSpPr>
        <p:spPr>
          <a:xfrm>
            <a:off x="8205881" y="2479871"/>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Storytelling</a:t>
            </a:r>
          </a:p>
        </p:txBody>
      </p:sp>
      <p:sp>
        <p:nvSpPr>
          <p:cNvPr id="403" name="Rectangle: Rounded Corners 402">
            <a:extLst>
              <a:ext uri="{FF2B5EF4-FFF2-40B4-BE49-F238E27FC236}">
                <a16:creationId xmlns:a16="http://schemas.microsoft.com/office/drawing/2014/main" id="{35F2BBC8-A203-4460-A2B5-32462FFD0DE3}"/>
              </a:ext>
              <a:ext uri="{C183D7F6-B498-43B3-948B-1728B52AA6E4}">
                <adec:decorative xmlns:adec="http://schemas.microsoft.com/office/drawing/2017/decorative" val="1"/>
              </a:ext>
            </a:extLst>
          </p:cNvPr>
          <p:cNvSpPr/>
          <p:nvPr/>
        </p:nvSpPr>
        <p:spPr>
          <a:xfrm>
            <a:off x="8158125" y="2277294"/>
            <a:ext cx="1076045"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Networking</a:t>
            </a:r>
          </a:p>
        </p:txBody>
      </p:sp>
      <p:sp>
        <p:nvSpPr>
          <p:cNvPr id="404" name="Rectangle: Rounded Corners 403">
            <a:extLst>
              <a:ext uri="{FF2B5EF4-FFF2-40B4-BE49-F238E27FC236}">
                <a16:creationId xmlns:a16="http://schemas.microsoft.com/office/drawing/2014/main" id="{4C6900A2-FFD5-4FC5-B735-E2985EA845A1}"/>
              </a:ext>
              <a:ext uri="{C183D7F6-B498-43B3-948B-1728B52AA6E4}">
                <adec:decorative xmlns:adec="http://schemas.microsoft.com/office/drawing/2017/decorative" val="1"/>
              </a:ext>
            </a:extLst>
          </p:cNvPr>
          <p:cNvSpPr/>
          <p:nvPr/>
        </p:nvSpPr>
        <p:spPr>
          <a:xfrm>
            <a:off x="8485526" y="308759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Community calls + events</a:t>
            </a:r>
          </a:p>
        </p:txBody>
      </p:sp>
      <p:sp>
        <p:nvSpPr>
          <p:cNvPr id="405" name="Rectangle: Rounded Corners 404">
            <a:extLst>
              <a:ext uri="{FF2B5EF4-FFF2-40B4-BE49-F238E27FC236}">
                <a16:creationId xmlns:a16="http://schemas.microsoft.com/office/drawing/2014/main" id="{390FFF2D-E948-4732-A6A0-5FF1D14F3237}"/>
              </a:ext>
              <a:ext uri="{C183D7F6-B498-43B3-948B-1728B52AA6E4}">
                <adec:decorative xmlns:adec="http://schemas.microsoft.com/office/drawing/2017/decorative" val="1"/>
              </a:ext>
            </a:extLst>
          </p:cNvPr>
          <p:cNvSpPr/>
          <p:nvPr/>
        </p:nvSpPr>
        <p:spPr>
          <a:xfrm>
            <a:off x="8411238" y="208804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experience</a:t>
            </a:r>
          </a:p>
        </p:txBody>
      </p:sp>
      <p:sp>
        <p:nvSpPr>
          <p:cNvPr id="427" name="TextBox 426">
            <a:extLst>
              <a:ext uri="{FF2B5EF4-FFF2-40B4-BE49-F238E27FC236}">
                <a16:creationId xmlns:a16="http://schemas.microsoft.com/office/drawing/2014/main" id="{A1DE52A2-5FCF-47F6-8E12-BD16273E04C4}"/>
              </a:ext>
              <a:ext uri="{C183D7F6-B498-43B3-948B-1728B52AA6E4}">
                <adec:decorative xmlns:adec="http://schemas.microsoft.com/office/drawing/2017/decorative" val="1"/>
              </a:ext>
            </a:extLst>
          </p:cNvPr>
          <p:cNvSpPr txBox="1"/>
          <p:nvPr/>
        </p:nvSpPr>
        <p:spPr>
          <a:xfrm>
            <a:off x="8909884" y="3355271"/>
            <a:ext cx="223265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Community + Organization</a:t>
            </a:r>
          </a:p>
        </p:txBody>
      </p:sp>
      <p:sp>
        <p:nvSpPr>
          <p:cNvPr id="264" name="Rectangle: Rounded Corners 263">
            <a:extLst>
              <a:ext uri="{FF2B5EF4-FFF2-40B4-BE49-F238E27FC236}">
                <a16:creationId xmlns:a16="http://schemas.microsoft.com/office/drawing/2014/main" id="{C24B99C3-CCB9-A0BD-FDAC-1636467CBDE6}"/>
              </a:ext>
              <a:ext uri="{C183D7F6-B498-43B3-948B-1728B52AA6E4}">
                <adec:decorative xmlns:adec="http://schemas.microsoft.com/office/drawing/2017/decorative" val="1"/>
              </a:ext>
            </a:extLst>
          </p:cNvPr>
          <p:cNvSpPr/>
          <p:nvPr/>
        </p:nvSpPr>
        <p:spPr>
          <a:xfrm>
            <a:off x="896280" y="2163419"/>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Capture notes</a:t>
            </a:r>
          </a:p>
        </p:txBody>
      </p:sp>
      <p:sp>
        <p:nvSpPr>
          <p:cNvPr id="265" name="Rectangle: Rounded Corners 264">
            <a:extLst>
              <a:ext uri="{FF2B5EF4-FFF2-40B4-BE49-F238E27FC236}">
                <a16:creationId xmlns:a16="http://schemas.microsoft.com/office/drawing/2014/main" id="{2A58A26F-CFE0-6E79-3075-C1D474DB7D67}"/>
              </a:ext>
              <a:ext uri="{C183D7F6-B498-43B3-948B-1728B52AA6E4}">
                <adec:decorative xmlns:adec="http://schemas.microsoft.com/office/drawing/2017/decorative" val="1"/>
              </a:ext>
            </a:extLst>
          </p:cNvPr>
          <p:cNvSpPr/>
          <p:nvPr/>
        </p:nvSpPr>
        <p:spPr>
          <a:xfrm>
            <a:off x="1142236"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meetings</a:t>
            </a:r>
          </a:p>
        </p:txBody>
      </p:sp>
      <p:sp>
        <p:nvSpPr>
          <p:cNvPr id="266" name="Rectangle: Rounded Corners 265">
            <a:extLst>
              <a:ext uri="{FF2B5EF4-FFF2-40B4-BE49-F238E27FC236}">
                <a16:creationId xmlns:a16="http://schemas.microsoft.com/office/drawing/2014/main" id="{9F5FF48C-D9D6-FD9D-0997-3A444D7004DB}"/>
              </a:ext>
              <a:ext uri="{C183D7F6-B498-43B3-948B-1728B52AA6E4}">
                <adec:decorative xmlns:adec="http://schemas.microsoft.com/office/drawing/2017/decorative" val="1"/>
              </a:ext>
            </a:extLst>
          </p:cNvPr>
          <p:cNvSpPr/>
          <p:nvPr/>
        </p:nvSpPr>
        <p:spPr>
          <a:xfrm>
            <a:off x="660102" y="3050487"/>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time</a:t>
            </a:r>
          </a:p>
        </p:txBody>
      </p:sp>
      <p:sp>
        <p:nvSpPr>
          <p:cNvPr id="267" name="Rectangle: Rounded Corners 266">
            <a:extLst>
              <a:ext uri="{FF2B5EF4-FFF2-40B4-BE49-F238E27FC236}">
                <a16:creationId xmlns:a16="http://schemas.microsoft.com/office/drawing/2014/main" id="{42A8D747-AB12-FADD-FDE2-B753DB8BE13B}"/>
              </a:ext>
              <a:ext uri="{C183D7F6-B498-43B3-948B-1728B52AA6E4}">
                <adec:decorative xmlns:adec="http://schemas.microsoft.com/office/drawing/2017/decorative" val="1"/>
              </a:ext>
            </a:extLst>
          </p:cNvPr>
          <p:cNvSpPr/>
          <p:nvPr/>
        </p:nvSpPr>
        <p:spPr>
          <a:xfrm>
            <a:off x="3031764"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AU" sz="600">
                <a:solidFill>
                  <a:prstClr val="black">
                    <a:lumMod val="65000"/>
                    <a:lumOff val="35000"/>
                  </a:prstClr>
                </a:solidFill>
              </a:rPr>
              <a:t>Performance insights</a:t>
            </a:r>
          </a:p>
        </p:txBody>
      </p:sp>
      <p:sp>
        <p:nvSpPr>
          <p:cNvPr id="268" name="Rectangle: Rounded Corners 267">
            <a:extLst>
              <a:ext uri="{FF2B5EF4-FFF2-40B4-BE49-F238E27FC236}">
                <a16:creationId xmlns:a16="http://schemas.microsoft.com/office/drawing/2014/main" id="{56164E02-DD7A-AD60-5894-644ACC428EFA}"/>
              </a:ext>
              <a:ext uri="{C183D7F6-B498-43B3-948B-1728B52AA6E4}">
                <adec:decorative xmlns:adec="http://schemas.microsoft.com/office/drawing/2017/decorative" val="1"/>
              </a:ext>
            </a:extLst>
          </p:cNvPr>
          <p:cNvSpPr/>
          <p:nvPr/>
        </p:nvSpPr>
        <p:spPr>
          <a:xfrm>
            <a:off x="631536" y="282872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team tasks</a:t>
            </a:r>
          </a:p>
        </p:txBody>
      </p:sp>
      <p:sp>
        <p:nvSpPr>
          <p:cNvPr id="269" name="Rectangle: Rounded Corners 268">
            <a:extLst>
              <a:ext uri="{FF2B5EF4-FFF2-40B4-BE49-F238E27FC236}">
                <a16:creationId xmlns:a16="http://schemas.microsoft.com/office/drawing/2014/main" id="{187B4A0E-1871-5081-FB51-1A1A554114C6}"/>
              </a:ext>
              <a:ext uri="{C183D7F6-B498-43B3-948B-1728B52AA6E4}">
                <adec:decorative xmlns:adec="http://schemas.microsoft.com/office/drawing/2017/decorative" val="1"/>
              </a:ext>
            </a:extLst>
          </p:cNvPr>
          <p:cNvSpPr/>
          <p:nvPr/>
        </p:nvSpPr>
        <p:spPr>
          <a:xfrm>
            <a:off x="63981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Store team files</a:t>
            </a:r>
          </a:p>
        </p:txBody>
      </p:sp>
      <p:sp>
        <p:nvSpPr>
          <p:cNvPr id="270" name="Rectangle: Rounded Corners 269">
            <a:extLst>
              <a:ext uri="{FF2B5EF4-FFF2-40B4-BE49-F238E27FC236}">
                <a16:creationId xmlns:a16="http://schemas.microsoft.com/office/drawing/2014/main" id="{6A5E9D75-AEF7-8E4D-25D0-BF4BA73937B4}"/>
              </a:ext>
              <a:ext uri="{C183D7F6-B498-43B3-948B-1728B52AA6E4}">
                <adec:decorative xmlns:adec="http://schemas.microsoft.com/office/drawing/2017/decorative" val="1"/>
              </a:ext>
            </a:extLst>
          </p:cNvPr>
          <p:cNvSpPr/>
          <p:nvPr/>
        </p:nvSpPr>
        <p:spPr>
          <a:xfrm>
            <a:off x="721143" y="2385186"/>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Schedule work dependencies</a:t>
            </a:r>
          </a:p>
        </p:txBody>
      </p:sp>
      <p:sp>
        <p:nvSpPr>
          <p:cNvPr id="271" name="Rectangle: Rounded Corners 270">
            <a:extLst>
              <a:ext uri="{FF2B5EF4-FFF2-40B4-BE49-F238E27FC236}">
                <a16:creationId xmlns:a16="http://schemas.microsoft.com/office/drawing/2014/main" id="{B1AE982E-BC9C-E13F-2833-CAFDA6BF5B2B}"/>
              </a:ext>
              <a:ext uri="{C183D7F6-B498-43B3-948B-1728B52AA6E4}">
                <adec:decorative xmlns:adec="http://schemas.microsoft.com/office/drawing/2017/decorative" val="1"/>
              </a:ext>
            </a:extLst>
          </p:cNvPr>
          <p:cNvSpPr/>
          <p:nvPr/>
        </p:nvSpPr>
        <p:spPr>
          <a:xfrm>
            <a:off x="945952" y="327225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instructions</a:t>
            </a:r>
          </a:p>
        </p:txBody>
      </p:sp>
      <p:sp>
        <p:nvSpPr>
          <p:cNvPr id="272" name="Rectangle: Rounded Corners 271">
            <a:extLst>
              <a:ext uri="{FF2B5EF4-FFF2-40B4-BE49-F238E27FC236}">
                <a16:creationId xmlns:a16="http://schemas.microsoft.com/office/drawing/2014/main" id="{9DE8B1E0-AF8A-E45B-8205-48F0E326C40A}"/>
              </a:ext>
              <a:ext uri="{C183D7F6-B498-43B3-948B-1728B52AA6E4}">
                <adec:decorative xmlns:adec="http://schemas.microsoft.com/office/drawing/2017/decorative" val="1"/>
              </a:ext>
            </a:extLst>
          </p:cNvPr>
          <p:cNvSpPr/>
          <p:nvPr/>
        </p:nvSpPr>
        <p:spPr>
          <a:xfrm>
            <a:off x="2796993" y="194165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Share screen/present</a:t>
            </a:r>
          </a:p>
        </p:txBody>
      </p:sp>
      <p:sp>
        <p:nvSpPr>
          <p:cNvPr id="273" name="Rectangle: Rounded Corners 272">
            <a:extLst>
              <a:ext uri="{FF2B5EF4-FFF2-40B4-BE49-F238E27FC236}">
                <a16:creationId xmlns:a16="http://schemas.microsoft.com/office/drawing/2014/main" id="{035E0B2E-B82A-18D3-2981-5E8937FFA622}"/>
              </a:ext>
              <a:ext uri="{C183D7F6-B498-43B3-948B-1728B52AA6E4}">
                <adec:decorative xmlns:adec="http://schemas.microsoft.com/office/drawing/2017/decorative" val="1"/>
              </a:ext>
            </a:extLst>
          </p:cNvPr>
          <p:cNvSpPr/>
          <p:nvPr/>
        </p:nvSpPr>
        <p:spPr>
          <a:xfrm>
            <a:off x="3093876" y="2156681"/>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Our internal brand</a:t>
            </a:r>
          </a:p>
        </p:txBody>
      </p:sp>
      <p:sp>
        <p:nvSpPr>
          <p:cNvPr id="274" name="Rectangle: Rounded Corners 273">
            <a:extLst>
              <a:ext uri="{FF2B5EF4-FFF2-40B4-BE49-F238E27FC236}">
                <a16:creationId xmlns:a16="http://schemas.microsoft.com/office/drawing/2014/main" id="{0EB09D6A-EE92-4D5B-D21A-3BC5A874B4CD}"/>
              </a:ext>
              <a:ext uri="{C183D7F6-B498-43B3-948B-1728B52AA6E4}">
                <adec:decorative xmlns:adec="http://schemas.microsoft.com/office/drawing/2017/decorative" val="1"/>
              </a:ext>
            </a:extLst>
          </p:cNvPr>
          <p:cNvSpPr/>
          <p:nvPr/>
        </p:nvSpPr>
        <p:spPr>
          <a:xfrm>
            <a:off x="3239015" y="238136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Chat with team members</a:t>
            </a:r>
          </a:p>
        </p:txBody>
      </p:sp>
      <p:sp>
        <p:nvSpPr>
          <p:cNvPr id="275" name="Rectangle: Rounded Corners 274">
            <a:extLst>
              <a:ext uri="{FF2B5EF4-FFF2-40B4-BE49-F238E27FC236}">
                <a16:creationId xmlns:a16="http://schemas.microsoft.com/office/drawing/2014/main" id="{A27BE89A-3EC3-137B-7430-30C6FCE59FB5}"/>
              </a:ext>
              <a:ext uri="{C183D7F6-B498-43B3-948B-1728B52AA6E4}">
                <adec:decorative xmlns:adec="http://schemas.microsoft.com/office/drawing/2017/decorative" val="1"/>
              </a:ext>
            </a:extLst>
          </p:cNvPr>
          <p:cNvSpPr/>
          <p:nvPr/>
        </p:nvSpPr>
        <p:spPr>
          <a:xfrm>
            <a:off x="3316946" y="2606953"/>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AU" sz="600">
                <a:solidFill>
                  <a:prstClr val="black">
                    <a:lumMod val="65000"/>
                    <a:lumOff val="35000"/>
                  </a:prstClr>
                </a:solidFill>
              </a:rPr>
              <a:t>Track information &amp; work</a:t>
            </a:r>
          </a:p>
        </p:txBody>
      </p:sp>
      <p:sp>
        <p:nvSpPr>
          <p:cNvPr id="276" name="Rectangle: Rounded Corners 275">
            <a:extLst>
              <a:ext uri="{FF2B5EF4-FFF2-40B4-BE49-F238E27FC236}">
                <a16:creationId xmlns:a16="http://schemas.microsoft.com/office/drawing/2014/main" id="{0A6A9E8C-B032-9C3A-4361-1348FD9F9CEE}"/>
              </a:ext>
              <a:ext uri="{C183D7F6-B498-43B3-948B-1728B52AA6E4}">
                <adec:decorative xmlns:adec="http://schemas.microsoft.com/office/drawing/2017/decorative" val="1"/>
              </a:ext>
            </a:extLst>
          </p:cNvPr>
          <p:cNvSpPr/>
          <p:nvPr/>
        </p:nvSpPr>
        <p:spPr>
          <a:xfrm>
            <a:off x="3269128" y="2834830"/>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Ideate</a:t>
            </a:r>
          </a:p>
        </p:txBody>
      </p:sp>
      <p:sp>
        <p:nvSpPr>
          <p:cNvPr id="277" name="Rectangle: Rounded Corners 276">
            <a:extLst>
              <a:ext uri="{FF2B5EF4-FFF2-40B4-BE49-F238E27FC236}">
                <a16:creationId xmlns:a16="http://schemas.microsoft.com/office/drawing/2014/main" id="{23814295-08D2-1969-0298-264A088F592A}"/>
              </a:ext>
              <a:ext uri="{C183D7F6-B498-43B3-948B-1728B52AA6E4}">
                <adec:decorative xmlns:adec="http://schemas.microsoft.com/office/drawing/2017/decorative" val="1"/>
              </a:ext>
            </a:extLst>
          </p:cNvPr>
          <p:cNvSpPr/>
          <p:nvPr/>
        </p:nvSpPr>
        <p:spPr>
          <a:xfrm>
            <a:off x="3177974" y="3047422"/>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Manage shift-work</a:t>
            </a:r>
          </a:p>
        </p:txBody>
      </p:sp>
      <p:sp>
        <p:nvSpPr>
          <p:cNvPr id="278" name="Rectangle: Rounded Corners 277">
            <a:extLst>
              <a:ext uri="{FF2B5EF4-FFF2-40B4-BE49-F238E27FC236}">
                <a16:creationId xmlns:a16="http://schemas.microsoft.com/office/drawing/2014/main" id="{173547E1-84CA-2BDB-76DA-5A9F89077AAE}"/>
              </a:ext>
              <a:ext uri="{C183D7F6-B498-43B3-948B-1728B52AA6E4}">
                <adec:decorative xmlns:adec="http://schemas.microsoft.com/office/drawing/2017/decorative" val="1"/>
              </a:ext>
            </a:extLst>
          </p:cNvPr>
          <p:cNvSpPr/>
          <p:nvPr/>
        </p:nvSpPr>
        <p:spPr>
          <a:xfrm>
            <a:off x="1896161" y="1731475"/>
            <a:ext cx="1044372" cy="137936"/>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Team wellbeing</a:t>
            </a:r>
          </a:p>
        </p:txBody>
      </p:sp>
      <p:grpSp>
        <p:nvGrpSpPr>
          <p:cNvPr id="336" name="Group 335">
            <a:extLst>
              <a:ext uri="{FF2B5EF4-FFF2-40B4-BE49-F238E27FC236}">
                <a16:creationId xmlns:a16="http://schemas.microsoft.com/office/drawing/2014/main" id="{A2332F4C-A47D-06B9-2AD1-B0B6A062E3E9}"/>
              </a:ext>
            </a:extLst>
          </p:cNvPr>
          <p:cNvGrpSpPr/>
          <p:nvPr/>
        </p:nvGrpSpPr>
        <p:grpSpPr>
          <a:xfrm>
            <a:off x="3048905" y="1604963"/>
            <a:ext cx="497283" cy="269640"/>
            <a:chOff x="7908561" y="717787"/>
            <a:chExt cx="897039" cy="486398"/>
          </a:xfrm>
        </p:grpSpPr>
        <p:pic>
          <p:nvPicPr>
            <p:cNvPr id="337" name="Picture 336">
              <a:extLst>
                <a:ext uri="{FF2B5EF4-FFF2-40B4-BE49-F238E27FC236}">
                  <a16:creationId xmlns:a16="http://schemas.microsoft.com/office/drawing/2014/main" id="{F1F788EB-0360-9BCB-E0C1-F97896296472}"/>
                </a:ext>
              </a:extLst>
            </p:cNvPr>
            <p:cNvPicPr>
              <a:picLocks noChangeAspect="1"/>
            </p:cNvPicPr>
            <p:nvPr/>
          </p:nvPicPr>
          <p:blipFill>
            <a:blip r:embed="rId6"/>
            <a:stretch>
              <a:fillRect/>
            </a:stretch>
          </p:blipFill>
          <p:spPr>
            <a:xfrm>
              <a:off x="8526186" y="717787"/>
              <a:ext cx="279414" cy="184159"/>
            </a:xfrm>
            <a:prstGeom prst="rect">
              <a:avLst/>
            </a:prstGeom>
          </p:spPr>
        </p:pic>
        <p:pic>
          <p:nvPicPr>
            <p:cNvPr id="338" name="Picture 337" descr="Logo for Insights">
              <a:extLst>
                <a:ext uri="{FF2B5EF4-FFF2-40B4-BE49-F238E27FC236}">
                  <a16:creationId xmlns:a16="http://schemas.microsoft.com/office/drawing/2014/main" id="{88E14CB4-F77E-4DBA-1CAE-32C3BB8379C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08561" y="898185"/>
              <a:ext cx="306000" cy="306000"/>
            </a:xfrm>
            <a:prstGeom prst="rect">
              <a:avLst/>
            </a:prstGeom>
          </p:spPr>
        </p:pic>
      </p:grpSp>
      <p:sp>
        <p:nvSpPr>
          <p:cNvPr id="358" name="TextBox 357">
            <a:extLst>
              <a:ext uri="{FF2B5EF4-FFF2-40B4-BE49-F238E27FC236}">
                <a16:creationId xmlns:a16="http://schemas.microsoft.com/office/drawing/2014/main" id="{D02B9CF4-C91D-3092-C97C-27D4647F8342}"/>
              </a:ext>
              <a:ext uri="{C183D7F6-B498-43B3-948B-1728B52AA6E4}">
                <adec:decorative xmlns:adec="http://schemas.microsoft.com/office/drawing/2017/decorative" val="1"/>
              </a:ext>
            </a:extLst>
          </p:cNvPr>
          <p:cNvSpPr txBox="1"/>
          <p:nvPr/>
        </p:nvSpPr>
        <p:spPr>
          <a:xfrm>
            <a:off x="1969021" y="3453798"/>
            <a:ext cx="10856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472C4"/>
                </a:solidFill>
                <a:effectLst/>
                <a:uLnTx/>
                <a:uFillTx/>
                <a:latin typeface="Calibri" panose="020F0502020204030204"/>
                <a:ea typeface="+mn-ea"/>
                <a:cs typeface="+mn-cs"/>
              </a:rPr>
              <a:t>Team</a:t>
            </a:r>
          </a:p>
        </p:txBody>
      </p:sp>
      <p:grpSp>
        <p:nvGrpSpPr>
          <p:cNvPr id="37" name="Group 36">
            <a:extLst>
              <a:ext uri="{FF2B5EF4-FFF2-40B4-BE49-F238E27FC236}">
                <a16:creationId xmlns:a16="http://schemas.microsoft.com/office/drawing/2014/main" id="{A484A935-A8ED-6E55-E260-BBF2239C1AF5}"/>
              </a:ext>
            </a:extLst>
          </p:cNvPr>
          <p:cNvGrpSpPr/>
          <p:nvPr/>
        </p:nvGrpSpPr>
        <p:grpSpPr>
          <a:xfrm>
            <a:off x="7796208" y="2061123"/>
            <a:ext cx="714147" cy="1274872"/>
            <a:chOff x="2384724" y="2577031"/>
            <a:chExt cx="1199531" cy="2141364"/>
          </a:xfrm>
        </p:grpSpPr>
        <p:pic>
          <p:nvPicPr>
            <p:cNvPr id="38" name="Picture 37" descr="Microsoft Teams app icon">
              <a:extLst>
                <a:ext uri="{FF2B5EF4-FFF2-40B4-BE49-F238E27FC236}">
                  <a16:creationId xmlns:a16="http://schemas.microsoft.com/office/drawing/2014/main" id="{A90E49FD-AEB7-0201-F9DA-19BDE8A50A0D}"/>
                </a:ext>
              </a:extLst>
            </p:cNvPr>
            <p:cNvPicPr>
              <a:picLocks noChangeAspect="1"/>
            </p:cNvPicPr>
            <p:nvPr/>
          </p:nvPicPr>
          <p:blipFill>
            <a:blip r:embed="rId8"/>
            <a:stretch>
              <a:fillRect/>
            </a:stretch>
          </p:blipFill>
          <p:spPr>
            <a:xfrm>
              <a:off x="3029098" y="4112327"/>
              <a:ext cx="555157" cy="606068"/>
            </a:xfrm>
            <a:prstGeom prst="rect">
              <a:avLst/>
            </a:prstGeom>
          </p:spPr>
        </p:pic>
        <p:pic>
          <p:nvPicPr>
            <p:cNvPr id="39" name="Picture 2" descr="See the source image">
              <a:extLst>
                <a:ext uri="{FF2B5EF4-FFF2-40B4-BE49-F238E27FC236}">
                  <a16:creationId xmlns:a16="http://schemas.microsoft.com/office/drawing/2014/main" id="{12ACA90D-EEF5-F3CA-97BE-0B17923208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4724" y="3945082"/>
              <a:ext cx="254302" cy="2543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Viva Engage icon">
              <a:extLst>
                <a:ext uri="{FF2B5EF4-FFF2-40B4-BE49-F238E27FC236}">
                  <a16:creationId xmlns:a16="http://schemas.microsoft.com/office/drawing/2014/main" id="{B0C7E3C5-CE90-7BE5-2667-550938FC9FB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087845" y="2577031"/>
              <a:ext cx="262205" cy="262879"/>
            </a:xfrm>
            <a:prstGeom prst="rect">
              <a:avLst/>
            </a:prstGeom>
          </p:spPr>
        </p:pic>
        <p:pic>
          <p:nvPicPr>
            <p:cNvPr id="54" name="Picture 53" descr="Viva Engage icon">
              <a:extLst>
                <a:ext uri="{FF2B5EF4-FFF2-40B4-BE49-F238E27FC236}">
                  <a16:creationId xmlns:a16="http://schemas.microsoft.com/office/drawing/2014/main" id="{E58453EB-60B5-6647-254E-59086D26704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685468" y="2891480"/>
              <a:ext cx="262205" cy="262879"/>
            </a:xfrm>
            <a:prstGeom prst="rect">
              <a:avLst/>
            </a:prstGeom>
          </p:spPr>
        </p:pic>
        <p:pic>
          <p:nvPicPr>
            <p:cNvPr id="55" name="Picture 54" descr="Viva Engage icon">
              <a:extLst>
                <a:ext uri="{FF2B5EF4-FFF2-40B4-BE49-F238E27FC236}">
                  <a16:creationId xmlns:a16="http://schemas.microsoft.com/office/drawing/2014/main" id="{BE7D93B8-FB4D-60CB-72E7-8E0C8E0E5F1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771749" y="3235675"/>
              <a:ext cx="262205" cy="262879"/>
            </a:xfrm>
            <a:prstGeom prst="rect">
              <a:avLst/>
            </a:prstGeom>
          </p:spPr>
        </p:pic>
        <p:pic>
          <p:nvPicPr>
            <p:cNvPr id="56" name="Picture 55" descr="Viva Engage icon">
              <a:extLst>
                <a:ext uri="{FF2B5EF4-FFF2-40B4-BE49-F238E27FC236}">
                  <a16:creationId xmlns:a16="http://schemas.microsoft.com/office/drawing/2014/main" id="{B5048D6E-711C-5823-335C-F5E271888FF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766608" y="3570092"/>
              <a:ext cx="262205" cy="262879"/>
            </a:xfrm>
            <a:prstGeom prst="rect">
              <a:avLst/>
            </a:prstGeom>
          </p:spPr>
        </p:pic>
        <p:pic>
          <p:nvPicPr>
            <p:cNvPr id="57" name="Picture 56" descr="Viva Engage icon">
              <a:extLst>
                <a:ext uri="{FF2B5EF4-FFF2-40B4-BE49-F238E27FC236}">
                  <a16:creationId xmlns:a16="http://schemas.microsoft.com/office/drawing/2014/main" id="{52CB7326-E563-C822-A1A0-23DDAEA27EA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771966" y="3916791"/>
              <a:ext cx="262205" cy="262879"/>
            </a:xfrm>
            <a:prstGeom prst="rect">
              <a:avLst/>
            </a:prstGeom>
          </p:spPr>
        </p:pic>
      </p:grpSp>
      <p:sp>
        <p:nvSpPr>
          <p:cNvPr id="58" name="Rectangle: Rounded Corners 57">
            <a:extLst>
              <a:ext uri="{FF2B5EF4-FFF2-40B4-BE49-F238E27FC236}">
                <a16:creationId xmlns:a16="http://schemas.microsoft.com/office/drawing/2014/main" id="{1D9C0811-7B04-AD57-4B49-5864188F4E6C}"/>
              </a:ext>
              <a:ext uri="{C183D7F6-B498-43B3-948B-1728B52AA6E4}">
                <adec:decorative xmlns:adec="http://schemas.microsoft.com/office/drawing/2017/decorative" val="1"/>
              </a:ext>
            </a:extLst>
          </p:cNvPr>
          <p:cNvSpPr/>
          <p:nvPr/>
        </p:nvSpPr>
        <p:spPr>
          <a:xfrm>
            <a:off x="4472780" y="1386960"/>
            <a:ext cx="1019762" cy="134685"/>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Accessible time</a:t>
            </a:r>
          </a:p>
        </p:txBody>
      </p:sp>
      <p:grpSp>
        <p:nvGrpSpPr>
          <p:cNvPr id="3" name="Group 2">
            <a:extLst>
              <a:ext uri="{FF2B5EF4-FFF2-40B4-BE49-F238E27FC236}">
                <a16:creationId xmlns:a16="http://schemas.microsoft.com/office/drawing/2014/main" id="{873DC974-362E-3D0D-205F-10E890AB023F}"/>
              </a:ext>
            </a:extLst>
          </p:cNvPr>
          <p:cNvGrpSpPr/>
          <p:nvPr/>
        </p:nvGrpSpPr>
        <p:grpSpPr>
          <a:xfrm>
            <a:off x="39820" y="1780899"/>
            <a:ext cx="4812528" cy="1755052"/>
            <a:chOff x="2092762" y="2014213"/>
            <a:chExt cx="7519070" cy="2742085"/>
          </a:xfrm>
        </p:grpSpPr>
        <p:pic>
          <p:nvPicPr>
            <p:cNvPr id="6" name="Picture 5" descr="Microsoft Teams app icon">
              <a:extLst>
                <a:ext uri="{FF2B5EF4-FFF2-40B4-BE49-F238E27FC236}">
                  <a16:creationId xmlns:a16="http://schemas.microsoft.com/office/drawing/2014/main" id="{3725950D-7461-A824-719F-0442A20DFDC0}"/>
                </a:ext>
              </a:extLst>
            </p:cNvPr>
            <p:cNvPicPr>
              <a:picLocks noChangeAspect="1"/>
            </p:cNvPicPr>
            <p:nvPr/>
          </p:nvPicPr>
          <p:blipFill>
            <a:blip r:embed="rId8"/>
            <a:stretch>
              <a:fillRect/>
            </a:stretch>
          </p:blipFill>
          <p:spPr>
            <a:xfrm>
              <a:off x="8591656" y="3805810"/>
              <a:ext cx="561859" cy="613386"/>
            </a:xfrm>
            <a:prstGeom prst="rect">
              <a:avLst/>
            </a:prstGeom>
          </p:spPr>
        </p:pic>
        <p:pic>
          <p:nvPicPr>
            <p:cNvPr id="7" name="Picture 6" descr="A close up of a logo&#10;&#10;Description automatically generated">
              <a:extLst>
                <a:ext uri="{FF2B5EF4-FFF2-40B4-BE49-F238E27FC236}">
                  <a16:creationId xmlns:a16="http://schemas.microsoft.com/office/drawing/2014/main" id="{8950EB78-6705-5495-D836-A321A353847B}"/>
                </a:ext>
              </a:extLst>
            </p:cNvPr>
            <p:cNvPicPr>
              <a:picLocks noChangeAspect="1"/>
            </p:cNvPicPr>
            <p:nvPr/>
          </p:nvPicPr>
          <p:blipFill>
            <a:blip r:embed="rId11"/>
            <a:stretch>
              <a:fillRect/>
            </a:stretch>
          </p:blipFill>
          <p:spPr>
            <a:xfrm>
              <a:off x="2917514" y="4159644"/>
              <a:ext cx="583791" cy="583791"/>
            </a:xfrm>
            <a:prstGeom prst="rect">
              <a:avLst/>
            </a:prstGeom>
            <a:noFill/>
            <a:ln w="12700" cap="flat">
              <a:noFill/>
              <a:prstDash val="dash"/>
              <a:miter/>
            </a:ln>
          </p:spPr>
        </p:pic>
        <p:pic>
          <p:nvPicPr>
            <p:cNvPr id="8" name="Picture 7">
              <a:extLst>
                <a:ext uri="{FF2B5EF4-FFF2-40B4-BE49-F238E27FC236}">
                  <a16:creationId xmlns:a16="http://schemas.microsoft.com/office/drawing/2014/main" id="{3EFBC418-B68A-588B-C3DA-1277DDE3FE4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Lst>
            </a:blip>
            <a:stretch>
              <a:fillRect/>
            </a:stretch>
          </p:blipFill>
          <p:spPr>
            <a:xfrm>
              <a:off x="2690574" y="3965875"/>
              <a:ext cx="291288" cy="297485"/>
            </a:xfrm>
            <a:prstGeom prst="rect">
              <a:avLst/>
            </a:prstGeom>
          </p:spPr>
        </p:pic>
        <p:pic>
          <p:nvPicPr>
            <p:cNvPr id="9" name="Picture 8" descr="A picture containing clock, table, drawing&#10;&#10;Description automatically generated">
              <a:extLst>
                <a:ext uri="{FF2B5EF4-FFF2-40B4-BE49-F238E27FC236}">
                  <a16:creationId xmlns:a16="http://schemas.microsoft.com/office/drawing/2014/main" id="{2C401E67-73B8-FB6C-7F4A-2BB62AA3ED30}"/>
                </a:ext>
              </a:extLst>
            </p:cNvPr>
            <p:cNvPicPr>
              <a:picLocks noChangeAspect="1"/>
            </p:cNvPicPr>
            <p:nvPr/>
          </p:nvPicPr>
          <p:blipFill>
            <a:blip r:embed="rId14"/>
            <a:stretch>
              <a:fillRect/>
            </a:stretch>
          </p:blipFill>
          <p:spPr>
            <a:xfrm>
              <a:off x="2092762" y="3483630"/>
              <a:ext cx="567449" cy="567449"/>
            </a:xfrm>
            <a:prstGeom prst="rect">
              <a:avLst/>
            </a:prstGeom>
          </p:spPr>
        </p:pic>
        <p:pic>
          <p:nvPicPr>
            <p:cNvPr id="10" name="Picture 9" descr="Microsoft Teams app icon">
              <a:extLst>
                <a:ext uri="{FF2B5EF4-FFF2-40B4-BE49-F238E27FC236}">
                  <a16:creationId xmlns:a16="http://schemas.microsoft.com/office/drawing/2014/main" id="{79ECE19F-1EE7-2B53-1A91-637EA61905A4}"/>
                </a:ext>
              </a:extLst>
            </p:cNvPr>
            <p:cNvPicPr>
              <a:picLocks noChangeAspect="1"/>
            </p:cNvPicPr>
            <p:nvPr/>
          </p:nvPicPr>
          <p:blipFill>
            <a:blip r:embed="rId8"/>
            <a:stretch>
              <a:fillRect/>
            </a:stretch>
          </p:blipFill>
          <p:spPr>
            <a:xfrm>
              <a:off x="2470688" y="3447975"/>
              <a:ext cx="561859" cy="613386"/>
            </a:xfrm>
            <a:prstGeom prst="rect">
              <a:avLst/>
            </a:prstGeom>
          </p:spPr>
        </p:pic>
        <p:pic>
          <p:nvPicPr>
            <p:cNvPr id="11" name="Picture 10" descr="Microsoft Teams app icon">
              <a:extLst>
                <a:ext uri="{FF2B5EF4-FFF2-40B4-BE49-F238E27FC236}">
                  <a16:creationId xmlns:a16="http://schemas.microsoft.com/office/drawing/2014/main" id="{F0DB3212-940E-53DF-759D-05959AD4E7AA}"/>
                </a:ext>
              </a:extLst>
            </p:cNvPr>
            <p:cNvPicPr>
              <a:picLocks noChangeAspect="1"/>
            </p:cNvPicPr>
            <p:nvPr/>
          </p:nvPicPr>
          <p:blipFill>
            <a:blip r:embed="rId8"/>
            <a:stretch>
              <a:fillRect/>
            </a:stretch>
          </p:blipFill>
          <p:spPr>
            <a:xfrm>
              <a:off x="2495907" y="3102642"/>
              <a:ext cx="570112" cy="570110"/>
            </a:xfrm>
            <a:prstGeom prst="rect">
              <a:avLst/>
            </a:prstGeom>
          </p:spPr>
        </p:pic>
        <p:pic>
          <p:nvPicPr>
            <p:cNvPr id="12" name="Picture 11" descr="A picture containing table, clock&#10;&#10;Description automatically generated">
              <a:extLst>
                <a:ext uri="{FF2B5EF4-FFF2-40B4-BE49-F238E27FC236}">
                  <a16:creationId xmlns:a16="http://schemas.microsoft.com/office/drawing/2014/main" id="{105B6E46-E34A-3CDD-24EF-5E666F30FFCA}"/>
                </a:ext>
              </a:extLst>
            </p:cNvPr>
            <p:cNvPicPr>
              <a:picLocks noChangeAspect="1"/>
            </p:cNvPicPr>
            <p:nvPr/>
          </p:nvPicPr>
          <p:blipFill>
            <a:blip r:embed="rId15"/>
            <a:stretch>
              <a:fillRect/>
            </a:stretch>
          </p:blipFill>
          <p:spPr>
            <a:xfrm>
              <a:off x="2527625" y="2723079"/>
              <a:ext cx="640391" cy="640390"/>
            </a:xfrm>
            <a:prstGeom prst="rect">
              <a:avLst/>
            </a:prstGeom>
          </p:spPr>
        </p:pic>
        <p:pic>
          <p:nvPicPr>
            <p:cNvPr id="13" name="Picture 12" descr="OneNote app icon">
              <a:extLst>
                <a:ext uri="{FF2B5EF4-FFF2-40B4-BE49-F238E27FC236}">
                  <a16:creationId xmlns:a16="http://schemas.microsoft.com/office/drawing/2014/main" id="{C07F21F2-020A-CC4D-BE91-6F29E05BD617}"/>
                </a:ext>
              </a:extLst>
            </p:cNvPr>
            <p:cNvPicPr>
              <a:picLocks noChangeAspect="1"/>
            </p:cNvPicPr>
            <p:nvPr/>
          </p:nvPicPr>
          <p:blipFill>
            <a:blip r:embed="rId16"/>
            <a:stretch>
              <a:fillRect/>
            </a:stretch>
          </p:blipFill>
          <p:spPr>
            <a:xfrm>
              <a:off x="2841640" y="2419063"/>
              <a:ext cx="571368" cy="571368"/>
            </a:xfrm>
            <a:prstGeom prst="rect">
              <a:avLst/>
            </a:prstGeom>
          </p:spPr>
        </p:pic>
        <p:pic>
          <p:nvPicPr>
            <p:cNvPr id="14" name="Picture 13" descr="Microsoft Teams app icon">
              <a:extLst>
                <a:ext uri="{FF2B5EF4-FFF2-40B4-BE49-F238E27FC236}">
                  <a16:creationId xmlns:a16="http://schemas.microsoft.com/office/drawing/2014/main" id="{56D7888F-6899-A92E-3560-FF1F77786004}"/>
                </a:ext>
              </a:extLst>
            </p:cNvPr>
            <p:cNvPicPr>
              <a:picLocks noChangeAspect="1"/>
            </p:cNvPicPr>
            <p:nvPr/>
          </p:nvPicPr>
          <p:blipFill>
            <a:blip r:embed="rId8"/>
            <a:stretch>
              <a:fillRect/>
            </a:stretch>
          </p:blipFill>
          <p:spPr>
            <a:xfrm>
              <a:off x="3273820" y="2068411"/>
              <a:ext cx="570111" cy="570111"/>
            </a:xfrm>
            <a:prstGeom prst="rect">
              <a:avLst/>
            </a:prstGeom>
          </p:spPr>
        </p:pic>
        <p:pic>
          <p:nvPicPr>
            <p:cNvPr id="15" name="Picture 14" descr="Microsoft Teams app icon">
              <a:extLst>
                <a:ext uri="{FF2B5EF4-FFF2-40B4-BE49-F238E27FC236}">
                  <a16:creationId xmlns:a16="http://schemas.microsoft.com/office/drawing/2014/main" id="{DD4FC9F5-39EA-EB5E-0C64-F81D593951FB}"/>
                </a:ext>
              </a:extLst>
            </p:cNvPr>
            <p:cNvPicPr>
              <a:picLocks noChangeAspect="1"/>
            </p:cNvPicPr>
            <p:nvPr/>
          </p:nvPicPr>
          <p:blipFill>
            <a:blip r:embed="rId8"/>
            <a:stretch>
              <a:fillRect/>
            </a:stretch>
          </p:blipFill>
          <p:spPr>
            <a:xfrm>
              <a:off x="7996595" y="2014213"/>
              <a:ext cx="570111" cy="570111"/>
            </a:xfrm>
            <a:prstGeom prst="rect">
              <a:avLst/>
            </a:prstGeom>
          </p:spPr>
        </p:pic>
        <p:pic>
          <p:nvPicPr>
            <p:cNvPr id="16" name="Picture 15" descr="A close up of a logo&#10;&#10;Description automatically generated">
              <a:extLst>
                <a:ext uri="{FF2B5EF4-FFF2-40B4-BE49-F238E27FC236}">
                  <a16:creationId xmlns:a16="http://schemas.microsoft.com/office/drawing/2014/main" id="{9050A759-6453-9E09-6314-B1432555BF8D}"/>
                </a:ext>
              </a:extLst>
            </p:cNvPr>
            <p:cNvPicPr>
              <a:picLocks noChangeAspect="1"/>
            </p:cNvPicPr>
            <p:nvPr/>
          </p:nvPicPr>
          <p:blipFill>
            <a:blip r:embed="rId17"/>
            <a:stretch>
              <a:fillRect/>
            </a:stretch>
          </p:blipFill>
          <p:spPr>
            <a:xfrm>
              <a:off x="8430038" y="2369134"/>
              <a:ext cx="609425" cy="609425"/>
            </a:xfrm>
            <a:prstGeom prst="rect">
              <a:avLst/>
            </a:prstGeom>
          </p:spPr>
        </p:pic>
        <p:pic>
          <p:nvPicPr>
            <p:cNvPr id="17" name="Picture 16" descr="Microsoft Teams app icon">
              <a:extLst>
                <a:ext uri="{FF2B5EF4-FFF2-40B4-BE49-F238E27FC236}">
                  <a16:creationId xmlns:a16="http://schemas.microsoft.com/office/drawing/2014/main" id="{ADF73063-CAD4-4577-9925-0359260A66A4}"/>
                </a:ext>
              </a:extLst>
            </p:cNvPr>
            <p:cNvPicPr>
              <a:picLocks noChangeAspect="1"/>
            </p:cNvPicPr>
            <p:nvPr/>
          </p:nvPicPr>
          <p:blipFill>
            <a:blip r:embed="rId8"/>
            <a:stretch>
              <a:fillRect/>
            </a:stretch>
          </p:blipFill>
          <p:spPr>
            <a:xfrm>
              <a:off x="8671895" y="2732072"/>
              <a:ext cx="570111" cy="570111"/>
            </a:xfrm>
            <a:prstGeom prst="rect">
              <a:avLst/>
            </a:prstGeom>
          </p:spPr>
        </p:pic>
        <p:pic>
          <p:nvPicPr>
            <p:cNvPr id="18" name="Picture 2" descr="See the source image">
              <a:extLst>
                <a:ext uri="{FF2B5EF4-FFF2-40B4-BE49-F238E27FC236}">
                  <a16:creationId xmlns:a16="http://schemas.microsoft.com/office/drawing/2014/main" id="{1BB17952-6C9F-3982-EB57-9BCD34C701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5484" y="3622186"/>
              <a:ext cx="289567" cy="2895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owerPoint app icon">
              <a:extLst>
                <a:ext uri="{FF2B5EF4-FFF2-40B4-BE49-F238E27FC236}">
                  <a16:creationId xmlns:a16="http://schemas.microsoft.com/office/drawing/2014/main" id="{CF42006F-A677-F982-F4B5-7AA890A1941A}"/>
                </a:ext>
              </a:extLst>
            </p:cNvPr>
            <p:cNvPicPr>
              <a:picLocks noChangeAspect="1"/>
            </p:cNvPicPr>
            <p:nvPr/>
          </p:nvPicPr>
          <p:blipFill>
            <a:blip r:embed="rId19"/>
            <a:stretch>
              <a:fillRect/>
            </a:stretch>
          </p:blipFill>
          <p:spPr>
            <a:xfrm>
              <a:off x="8388530" y="2024198"/>
              <a:ext cx="574195" cy="574193"/>
            </a:xfrm>
            <a:prstGeom prst="rect">
              <a:avLst/>
            </a:prstGeom>
            <a:noFill/>
            <a:ln w="12700" cap="flat">
              <a:noFill/>
              <a:prstDash val="dash"/>
              <a:miter/>
            </a:ln>
          </p:spPr>
        </p:pic>
        <p:pic>
          <p:nvPicPr>
            <p:cNvPr id="20" name="Picture 19" descr="Icon&#10;&#10;Description automatically generated">
              <a:extLst>
                <a:ext uri="{FF2B5EF4-FFF2-40B4-BE49-F238E27FC236}">
                  <a16:creationId xmlns:a16="http://schemas.microsoft.com/office/drawing/2014/main" id="{D57C01A5-2174-CBEE-42D8-308DAAF79EC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55386" y="4191779"/>
              <a:ext cx="516678" cy="516678"/>
            </a:xfrm>
            <a:prstGeom prst="rect">
              <a:avLst/>
            </a:prstGeom>
          </p:spPr>
        </p:pic>
        <p:pic>
          <p:nvPicPr>
            <p:cNvPr id="21" name="Picture 2" descr="Shape&#10;&#10;Description automatically generated">
              <a:extLst>
                <a:ext uri="{FF2B5EF4-FFF2-40B4-BE49-F238E27FC236}">
                  <a16:creationId xmlns:a16="http://schemas.microsoft.com/office/drawing/2014/main" id="{6AFBE400-F6AC-1358-124C-763A2C340DB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07210" y="3260090"/>
              <a:ext cx="256587" cy="256159"/>
            </a:xfrm>
            <a:prstGeom prst="rect">
              <a:avLst/>
            </a:prstGeom>
            <a:noFill/>
          </p:spPr>
        </p:pic>
        <p:pic>
          <p:nvPicPr>
            <p:cNvPr id="22" name="Picture 21" descr="Microsoft Teams app icon">
              <a:extLst>
                <a:ext uri="{FF2B5EF4-FFF2-40B4-BE49-F238E27FC236}">
                  <a16:creationId xmlns:a16="http://schemas.microsoft.com/office/drawing/2014/main" id="{9EC8ECB5-F2EC-7B16-55B7-610818638F52}"/>
                </a:ext>
              </a:extLst>
            </p:cNvPr>
            <p:cNvPicPr>
              <a:picLocks noChangeAspect="1"/>
            </p:cNvPicPr>
            <p:nvPr/>
          </p:nvPicPr>
          <p:blipFill>
            <a:blip r:embed="rId8"/>
            <a:stretch>
              <a:fillRect/>
            </a:stretch>
          </p:blipFill>
          <p:spPr>
            <a:xfrm>
              <a:off x="2560710" y="4142912"/>
              <a:ext cx="561859" cy="613386"/>
            </a:xfrm>
            <a:prstGeom prst="rect">
              <a:avLst/>
            </a:prstGeom>
          </p:spPr>
        </p:pic>
        <p:pic>
          <p:nvPicPr>
            <p:cNvPr id="23" name="Picture 2">
              <a:extLst>
                <a:ext uri="{FF2B5EF4-FFF2-40B4-BE49-F238E27FC236}">
                  <a16:creationId xmlns:a16="http://schemas.microsoft.com/office/drawing/2014/main" id="{A707C947-4195-B5A0-B37D-917D380E437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05832" y="3210118"/>
              <a:ext cx="306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Viva Goals icon">
              <a:extLst>
                <a:ext uri="{FF2B5EF4-FFF2-40B4-BE49-F238E27FC236}">
                  <a16:creationId xmlns:a16="http://schemas.microsoft.com/office/drawing/2014/main" id="{ABA3A507-71D2-7126-5657-A1AEE7F9AAFA}"/>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30504" t="-29669" r="-28372" b="-29440"/>
            <a:stretch/>
          </p:blipFill>
          <p:spPr>
            <a:xfrm>
              <a:off x="8388530" y="4282398"/>
              <a:ext cx="373203" cy="373757"/>
            </a:xfrm>
            <a:prstGeom prst="rect">
              <a:avLst/>
            </a:prstGeom>
            <a:noFill/>
            <a:ln w="6350">
              <a:noFill/>
            </a:ln>
          </p:spPr>
        </p:pic>
      </p:grpSp>
      <p:grpSp>
        <p:nvGrpSpPr>
          <p:cNvPr id="25" name="Group 24">
            <a:extLst>
              <a:ext uri="{FF2B5EF4-FFF2-40B4-BE49-F238E27FC236}">
                <a16:creationId xmlns:a16="http://schemas.microsoft.com/office/drawing/2014/main" id="{B1D5F361-AE28-5405-47BC-165A47CFE6F8}"/>
              </a:ext>
            </a:extLst>
          </p:cNvPr>
          <p:cNvGrpSpPr/>
          <p:nvPr/>
        </p:nvGrpSpPr>
        <p:grpSpPr>
          <a:xfrm>
            <a:off x="1840481" y="2057982"/>
            <a:ext cx="1318903" cy="1318903"/>
            <a:chOff x="4878589" y="2435726"/>
            <a:chExt cx="2109600" cy="2109600"/>
          </a:xfrm>
        </p:grpSpPr>
        <p:sp>
          <p:nvSpPr>
            <p:cNvPr id="26" name="Oval 25">
              <a:extLst>
                <a:ext uri="{FF2B5EF4-FFF2-40B4-BE49-F238E27FC236}">
                  <a16:creationId xmlns:a16="http://schemas.microsoft.com/office/drawing/2014/main" id="{F6033786-D2E0-01BC-DE77-F6D3EFA12B67}"/>
                </a:ext>
              </a:extLst>
            </p:cNvPr>
            <p:cNvSpPr/>
            <p:nvPr/>
          </p:nvSpPr>
          <p:spPr>
            <a:xfrm>
              <a:off x="4878589" y="2435726"/>
              <a:ext cx="2109600" cy="2109600"/>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27" name="Graphic 26" descr="Users">
              <a:extLst>
                <a:ext uri="{FF2B5EF4-FFF2-40B4-BE49-F238E27FC236}">
                  <a16:creationId xmlns:a16="http://schemas.microsoft.com/office/drawing/2014/main" id="{D872032E-49B9-8C91-FB7F-47E1F23DBDE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45318" y="2802456"/>
              <a:ext cx="1376142" cy="1376140"/>
            </a:xfrm>
            <a:prstGeom prst="rect">
              <a:avLst/>
            </a:prstGeom>
          </p:spPr>
        </p:pic>
      </p:grpSp>
      <p:grpSp>
        <p:nvGrpSpPr>
          <p:cNvPr id="28" name="Group 27">
            <a:extLst>
              <a:ext uri="{FF2B5EF4-FFF2-40B4-BE49-F238E27FC236}">
                <a16:creationId xmlns:a16="http://schemas.microsoft.com/office/drawing/2014/main" id="{B7A72201-B658-3E84-29BA-63B1017E4E50}"/>
              </a:ext>
            </a:extLst>
          </p:cNvPr>
          <p:cNvGrpSpPr/>
          <p:nvPr/>
        </p:nvGrpSpPr>
        <p:grpSpPr>
          <a:xfrm>
            <a:off x="5570620" y="408267"/>
            <a:ext cx="1356016" cy="1356016"/>
            <a:chOff x="5570620" y="408267"/>
            <a:chExt cx="1356016" cy="1356016"/>
          </a:xfrm>
        </p:grpSpPr>
        <p:sp>
          <p:nvSpPr>
            <p:cNvPr id="29" name="Oval 28" descr="Icon symbolising a Individual">
              <a:extLst>
                <a:ext uri="{FF2B5EF4-FFF2-40B4-BE49-F238E27FC236}">
                  <a16:creationId xmlns:a16="http://schemas.microsoft.com/office/drawing/2014/main" id="{BBEC46FE-3012-14C4-9384-AFB883DA923D}"/>
                </a:ext>
                <a:ext uri="{C183D7F6-B498-43B3-948B-1728B52AA6E4}">
                  <adec:decorative xmlns:adec="http://schemas.microsoft.com/office/drawing/2017/decorative" val="0"/>
                </a:ext>
              </a:extLst>
            </p:cNvPr>
            <p:cNvSpPr/>
            <p:nvPr/>
          </p:nvSpPr>
          <p:spPr>
            <a:xfrm>
              <a:off x="5570620" y="408267"/>
              <a:ext cx="1356016" cy="1356016"/>
            </a:xfrm>
            <a:prstGeom prst="ellipse">
              <a:avLst/>
            </a:pr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30" name="Graphic 29" descr="User">
              <a:extLst>
                <a:ext uri="{FF2B5EF4-FFF2-40B4-BE49-F238E27FC236}">
                  <a16:creationId xmlns:a16="http://schemas.microsoft.com/office/drawing/2014/main" id="{49CE8534-B030-CF15-3F3B-B1527D2AC2A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938173" y="775820"/>
              <a:ext cx="620909" cy="620911"/>
            </a:xfrm>
            <a:prstGeom prst="rect">
              <a:avLst/>
            </a:prstGeom>
          </p:spPr>
        </p:pic>
        <p:sp>
          <p:nvSpPr>
            <p:cNvPr id="31" name="Oval 30">
              <a:extLst>
                <a:ext uri="{FF2B5EF4-FFF2-40B4-BE49-F238E27FC236}">
                  <a16:creationId xmlns:a16="http://schemas.microsoft.com/office/drawing/2014/main" id="{0A0ECE48-C6ED-ACC9-581B-A5C1D2185654}"/>
                </a:ext>
              </a:extLst>
            </p:cNvPr>
            <p:cNvSpPr/>
            <p:nvPr/>
          </p:nvSpPr>
          <p:spPr>
            <a:xfrm>
              <a:off x="5746566" y="584213"/>
              <a:ext cx="1004124" cy="1004125"/>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pic>
          <p:nvPicPr>
            <p:cNvPr id="32" name="Picture 31" descr="Copilot icon">
              <a:extLst>
                <a:ext uri="{FF2B5EF4-FFF2-40B4-BE49-F238E27FC236}">
                  <a16:creationId xmlns:a16="http://schemas.microsoft.com/office/drawing/2014/main" id="{D27DE505-CECA-AA90-73D2-239135835F56}"/>
                </a:ext>
              </a:extLst>
            </p:cNvPr>
            <p:cNvPicPr>
              <a:picLocks noChangeAspect="1"/>
            </p:cNvPicPr>
            <p:nvPr/>
          </p:nvPicPr>
          <p:blipFill>
            <a:blip r:embed="rId28"/>
            <a:stretch>
              <a:fillRect/>
            </a:stretch>
          </p:blipFill>
          <p:spPr>
            <a:xfrm>
              <a:off x="6128715" y="1455990"/>
              <a:ext cx="231193" cy="254059"/>
            </a:xfrm>
            <a:prstGeom prst="rect">
              <a:avLst/>
            </a:prstGeom>
          </p:spPr>
        </p:pic>
      </p:grpSp>
      <p:sp>
        <p:nvSpPr>
          <p:cNvPr id="152" name="Oval 151">
            <a:extLst>
              <a:ext uri="{FF2B5EF4-FFF2-40B4-BE49-F238E27FC236}">
                <a16:creationId xmlns:a16="http://schemas.microsoft.com/office/drawing/2014/main" id="{14D59A66-B386-1C86-09C1-BE1791D72B7A}"/>
              </a:ext>
            </a:extLst>
          </p:cNvPr>
          <p:cNvSpPr/>
          <p:nvPr/>
        </p:nvSpPr>
        <p:spPr>
          <a:xfrm>
            <a:off x="9297797" y="1976816"/>
            <a:ext cx="1249200" cy="1249200"/>
          </a:xfrm>
          <a:prstGeom prst="ellipse">
            <a:avLst/>
          </a:prstGeom>
          <a:solidFill>
            <a:schemeClr val="accent6">
              <a:lumMod val="40000"/>
              <a:lumOff val="60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53" name="Partial Circle 152">
            <a:extLst>
              <a:ext uri="{FF2B5EF4-FFF2-40B4-BE49-F238E27FC236}">
                <a16:creationId xmlns:a16="http://schemas.microsoft.com/office/drawing/2014/main" id="{67A76207-5152-EE61-DD7E-32FE09CB0770}"/>
              </a:ext>
            </a:extLst>
          </p:cNvPr>
          <p:cNvSpPr/>
          <p:nvPr/>
        </p:nvSpPr>
        <p:spPr>
          <a:xfrm>
            <a:off x="9298230" y="1977249"/>
            <a:ext cx="1248335" cy="1248335"/>
          </a:xfrm>
          <a:prstGeom prst="pie">
            <a:avLst>
              <a:gd name="adj1" fmla="val 13731290"/>
              <a:gd name="adj2" fmla="val 741280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oup 153">
            <a:extLst>
              <a:ext uri="{FF2B5EF4-FFF2-40B4-BE49-F238E27FC236}">
                <a16:creationId xmlns:a16="http://schemas.microsoft.com/office/drawing/2014/main" id="{86B01114-42E3-7F3D-4978-B8003DB9CC1B}"/>
              </a:ext>
            </a:extLst>
          </p:cNvPr>
          <p:cNvGrpSpPr/>
          <p:nvPr/>
        </p:nvGrpSpPr>
        <p:grpSpPr>
          <a:xfrm>
            <a:off x="9608149" y="2287168"/>
            <a:ext cx="628495" cy="628496"/>
            <a:chOff x="5423663" y="2954553"/>
            <a:chExt cx="1061378" cy="1061380"/>
          </a:xfrm>
        </p:grpSpPr>
        <p:sp>
          <p:nvSpPr>
            <p:cNvPr id="155" name="Oval 154">
              <a:extLst>
                <a:ext uri="{FF2B5EF4-FFF2-40B4-BE49-F238E27FC236}">
                  <a16:creationId xmlns:a16="http://schemas.microsoft.com/office/drawing/2014/main" id="{B6D690FE-F8E6-5A66-B087-CBD3C6640E8B}"/>
                </a:ext>
              </a:extLst>
            </p:cNvPr>
            <p:cNvSpPr/>
            <p:nvPr/>
          </p:nvSpPr>
          <p:spPr bwMode="auto">
            <a:xfrm>
              <a:off x="5423663" y="2954553"/>
              <a:ext cx="1061378" cy="1061380"/>
            </a:xfrm>
            <a:prstGeom prst="ellipse">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50846"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56" name="Graphic 155" descr="Group of people">
              <a:extLst>
                <a:ext uri="{FF2B5EF4-FFF2-40B4-BE49-F238E27FC236}">
                  <a16:creationId xmlns:a16="http://schemas.microsoft.com/office/drawing/2014/main" id="{C005151A-8EC9-8A0B-E9F9-E7E4A07B59A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68398" y="3099286"/>
              <a:ext cx="771912" cy="771913"/>
            </a:xfrm>
            <a:prstGeom prst="rect">
              <a:avLst/>
            </a:prstGeom>
          </p:spPr>
        </p:pic>
      </p:grpSp>
      <p:sp>
        <p:nvSpPr>
          <p:cNvPr id="157" name="Oval 156">
            <a:extLst>
              <a:ext uri="{FF2B5EF4-FFF2-40B4-BE49-F238E27FC236}">
                <a16:creationId xmlns:a16="http://schemas.microsoft.com/office/drawing/2014/main" id="{EB7FECE2-DF5E-C6DD-0757-42336D6F967B}"/>
              </a:ext>
            </a:extLst>
          </p:cNvPr>
          <p:cNvSpPr/>
          <p:nvPr/>
        </p:nvSpPr>
        <p:spPr>
          <a:xfrm>
            <a:off x="9460102" y="2139121"/>
            <a:ext cx="924591" cy="924591"/>
          </a:xfrm>
          <a:prstGeom prst="ellipse">
            <a:avLst/>
          </a:prstGeom>
          <a:noFill/>
          <a:ln w="76200" cap="flat" cmpd="sng">
            <a:gradFill>
              <a:gsLst>
                <a:gs pos="0">
                  <a:schemeClr val="accent1">
                    <a:lumMod val="5000"/>
                    <a:lumOff val="95000"/>
                  </a:schemeClr>
                </a:gs>
                <a:gs pos="74000">
                  <a:srgbClr val="4FDCFB"/>
                </a:gs>
                <a:gs pos="83000">
                  <a:srgbClr val="A378D8"/>
                </a:gs>
                <a:gs pos="100000">
                  <a:schemeClr val="bg1"/>
                </a:gs>
              </a:gsLst>
              <a:lin ang="5400000" scaled="1"/>
            </a:gradFill>
            <a:prstDash val="solid"/>
            <a:extLst>
              <a:ext uri="{C807C97D-BFC1-408E-A445-0C87EB9F89A2}">
                <ask:lineSketchStyleProps xmlns:ask="http://schemas.microsoft.com/office/drawing/2018/sketchyshapes" sd="1219033472">
                  <a:custGeom>
                    <a:avLst/>
                    <a:gdLst>
                      <a:gd name="connsiteX0" fmla="*/ 0 w 1561413"/>
                      <a:gd name="connsiteY0" fmla="*/ 780707 h 1561413"/>
                      <a:gd name="connsiteX1" fmla="*/ 780707 w 1561413"/>
                      <a:gd name="connsiteY1" fmla="*/ 0 h 1561413"/>
                      <a:gd name="connsiteX2" fmla="*/ 1561414 w 1561413"/>
                      <a:gd name="connsiteY2" fmla="*/ 780707 h 1561413"/>
                      <a:gd name="connsiteX3" fmla="*/ 780707 w 1561413"/>
                      <a:gd name="connsiteY3" fmla="*/ 1561414 h 1561413"/>
                      <a:gd name="connsiteX4" fmla="*/ 0 w 1561413"/>
                      <a:gd name="connsiteY4" fmla="*/ 780707 h 156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13" h="1561413" extrusionOk="0">
                        <a:moveTo>
                          <a:pt x="0" y="780707"/>
                        </a:moveTo>
                        <a:cubicBezTo>
                          <a:pt x="-18852" y="337906"/>
                          <a:pt x="300376" y="18450"/>
                          <a:pt x="780707" y="0"/>
                        </a:cubicBezTo>
                        <a:cubicBezTo>
                          <a:pt x="1321605" y="23100"/>
                          <a:pt x="1462994" y="352663"/>
                          <a:pt x="1561414" y="780707"/>
                        </a:cubicBezTo>
                        <a:cubicBezTo>
                          <a:pt x="1478905" y="1292455"/>
                          <a:pt x="1205817" y="1594928"/>
                          <a:pt x="780707" y="1561414"/>
                        </a:cubicBezTo>
                        <a:cubicBezTo>
                          <a:pt x="302711" y="1535796"/>
                          <a:pt x="24407" y="1223542"/>
                          <a:pt x="0" y="78070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8" name="Picture 157" descr="Copilot icon">
            <a:extLst>
              <a:ext uri="{FF2B5EF4-FFF2-40B4-BE49-F238E27FC236}">
                <a16:creationId xmlns:a16="http://schemas.microsoft.com/office/drawing/2014/main" id="{45B57962-8EC8-E798-BC77-E6826D58ED2D}"/>
              </a:ext>
            </a:extLst>
          </p:cNvPr>
          <p:cNvPicPr>
            <a:picLocks noChangeAspect="1"/>
          </p:cNvPicPr>
          <p:nvPr/>
        </p:nvPicPr>
        <p:blipFill>
          <a:blip r:embed="rId28"/>
          <a:stretch>
            <a:fillRect/>
          </a:stretch>
        </p:blipFill>
        <p:spPr>
          <a:xfrm>
            <a:off x="9806680" y="2948372"/>
            <a:ext cx="212881" cy="233936"/>
          </a:xfrm>
          <a:prstGeom prst="rect">
            <a:avLst/>
          </a:prstGeom>
        </p:spPr>
      </p:pic>
      <p:sp>
        <p:nvSpPr>
          <p:cNvPr id="43" name="Oval 42">
            <a:extLst>
              <a:ext uri="{FF2B5EF4-FFF2-40B4-BE49-F238E27FC236}">
                <a16:creationId xmlns:a16="http://schemas.microsoft.com/office/drawing/2014/main" id="{3106C4AF-8CF4-A6F6-B942-13B7F6EC0890}"/>
              </a:ext>
            </a:extLst>
          </p:cNvPr>
          <p:cNvSpPr/>
          <p:nvPr/>
        </p:nvSpPr>
        <p:spPr>
          <a:xfrm>
            <a:off x="7946740" y="5049701"/>
            <a:ext cx="1254836" cy="1254836"/>
          </a:xfrm>
          <a:prstGeom prst="ellipse">
            <a:avLst/>
          </a:prstGeom>
          <a:solidFill>
            <a:schemeClr val="bg1"/>
          </a:solidFill>
          <a:ln>
            <a:solidFill>
              <a:schemeClr val="bg1">
                <a:lumMod val="85000"/>
              </a:schemeClr>
            </a:solidFill>
          </a:ln>
          <a:effectLst>
            <a:outerShdw blurRad="63500" sx="102000" sy="102000" algn="ctr" rotWithShape="0">
              <a:srgbClr val="7030A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44" name="Graphic 43" descr="Workflow with solid fill">
            <a:extLst>
              <a:ext uri="{FF2B5EF4-FFF2-40B4-BE49-F238E27FC236}">
                <a16:creationId xmlns:a16="http://schemas.microsoft.com/office/drawing/2014/main" id="{EFF6A846-301E-94BF-3A19-0E1106DDFCF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304423" y="5402055"/>
            <a:ext cx="548898" cy="548898"/>
          </a:xfrm>
          <a:prstGeom prst="rect">
            <a:avLst/>
          </a:prstGeom>
        </p:spPr>
      </p:pic>
      <p:sp>
        <p:nvSpPr>
          <p:cNvPr id="163" name="Rectangle: Rounded Corners 162">
            <a:extLst>
              <a:ext uri="{FF2B5EF4-FFF2-40B4-BE49-F238E27FC236}">
                <a16:creationId xmlns:a16="http://schemas.microsoft.com/office/drawing/2014/main" id="{6C79CD80-4279-69EE-72C3-8BABF3D63361}"/>
              </a:ext>
              <a:ext uri="{C183D7F6-B498-43B3-948B-1728B52AA6E4}">
                <adec:decorative xmlns:adec="http://schemas.microsoft.com/office/drawing/2017/decorative" val="1"/>
              </a:ext>
            </a:extLst>
          </p:cNvPr>
          <p:cNvSpPr/>
          <p:nvPr/>
        </p:nvSpPr>
        <p:spPr>
          <a:xfrm>
            <a:off x="4876847" y="307589"/>
            <a:ext cx="1034857" cy="136679"/>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Secure enterprise search</a:t>
            </a:r>
          </a:p>
        </p:txBody>
      </p:sp>
      <p:grpSp>
        <p:nvGrpSpPr>
          <p:cNvPr id="164" name="Group 163">
            <a:extLst>
              <a:ext uri="{FF2B5EF4-FFF2-40B4-BE49-F238E27FC236}">
                <a16:creationId xmlns:a16="http://schemas.microsoft.com/office/drawing/2014/main" id="{29032691-D2B3-E35E-CA16-4D98C9B40874}"/>
              </a:ext>
            </a:extLst>
          </p:cNvPr>
          <p:cNvGrpSpPr/>
          <p:nvPr/>
        </p:nvGrpSpPr>
        <p:grpSpPr>
          <a:xfrm>
            <a:off x="3830472" y="154676"/>
            <a:ext cx="5832143" cy="1756011"/>
            <a:chOff x="2238580" y="2081454"/>
            <a:chExt cx="8912407" cy="2721591"/>
          </a:xfrm>
        </p:grpSpPr>
        <p:pic>
          <p:nvPicPr>
            <p:cNvPr id="165" name="Picture 164" descr="A close up of a logo&#10;&#10;Description automatically generated">
              <a:extLst>
                <a:ext uri="{FF2B5EF4-FFF2-40B4-BE49-F238E27FC236}">
                  <a16:creationId xmlns:a16="http://schemas.microsoft.com/office/drawing/2014/main" id="{4CCA07DE-B92D-7B05-3F94-7AE983944F67}"/>
                </a:ext>
              </a:extLst>
            </p:cNvPr>
            <p:cNvPicPr>
              <a:picLocks noChangeAspect="1"/>
            </p:cNvPicPr>
            <p:nvPr/>
          </p:nvPicPr>
          <p:blipFill>
            <a:blip r:embed="rId11"/>
            <a:stretch>
              <a:fillRect/>
            </a:stretch>
          </p:blipFill>
          <p:spPr>
            <a:xfrm>
              <a:off x="2993169" y="4183210"/>
              <a:ext cx="574770" cy="574770"/>
            </a:xfrm>
            <a:prstGeom prst="rect">
              <a:avLst/>
            </a:prstGeom>
            <a:noFill/>
            <a:ln w="12700" cap="flat">
              <a:noFill/>
              <a:prstDash val="dash"/>
              <a:miter/>
            </a:ln>
          </p:spPr>
        </p:pic>
        <p:pic>
          <p:nvPicPr>
            <p:cNvPr id="167" name="Picture 166" descr="A picture containing businesscard, text&#10;&#10;Description automatically generated">
              <a:extLst>
                <a:ext uri="{FF2B5EF4-FFF2-40B4-BE49-F238E27FC236}">
                  <a16:creationId xmlns:a16="http://schemas.microsoft.com/office/drawing/2014/main" id="{908F4DBC-94E8-970F-058C-999A15F481B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987958" y="3890463"/>
              <a:ext cx="416500" cy="416502"/>
            </a:xfrm>
            <a:prstGeom prst="rect">
              <a:avLst/>
            </a:prstGeom>
            <a:noFill/>
            <a:ln w="12700" cap="flat">
              <a:noFill/>
              <a:prstDash val="dash"/>
              <a:miter/>
            </a:ln>
          </p:spPr>
        </p:pic>
        <p:pic>
          <p:nvPicPr>
            <p:cNvPr id="170" name="Picture 169" descr="A close up of a logo&#10;&#10;Description automatically generated">
              <a:extLst>
                <a:ext uri="{FF2B5EF4-FFF2-40B4-BE49-F238E27FC236}">
                  <a16:creationId xmlns:a16="http://schemas.microsoft.com/office/drawing/2014/main" id="{094A1AFB-2C79-C7B7-9D1C-D4116BF502A8}"/>
                </a:ext>
              </a:extLst>
            </p:cNvPr>
            <p:cNvPicPr>
              <a:picLocks noChangeAspect="1"/>
            </p:cNvPicPr>
            <p:nvPr/>
          </p:nvPicPr>
          <p:blipFill>
            <a:blip r:embed="rId34"/>
            <a:stretch>
              <a:fillRect/>
            </a:stretch>
          </p:blipFill>
          <p:spPr>
            <a:xfrm>
              <a:off x="2483890" y="3463667"/>
              <a:ext cx="676555" cy="676551"/>
            </a:xfrm>
            <a:prstGeom prst="rect">
              <a:avLst/>
            </a:prstGeom>
            <a:noFill/>
            <a:ln w="12700" cap="flat">
              <a:noFill/>
              <a:prstDash val="dash"/>
              <a:miter/>
            </a:ln>
          </p:spPr>
        </p:pic>
        <p:pic>
          <p:nvPicPr>
            <p:cNvPr id="182" name="Picture 181" descr="A picture containing object&#10;&#10;Description automatically generated">
              <a:extLst>
                <a:ext uri="{FF2B5EF4-FFF2-40B4-BE49-F238E27FC236}">
                  <a16:creationId xmlns:a16="http://schemas.microsoft.com/office/drawing/2014/main" id="{B4946787-4574-D4FD-60FD-619C10589F5C}"/>
                </a:ext>
              </a:extLst>
            </p:cNvPr>
            <p:cNvPicPr>
              <a:picLocks noChangeAspect="1"/>
            </p:cNvPicPr>
            <p:nvPr/>
          </p:nvPicPr>
          <p:blipFill>
            <a:blip r:embed="rId35"/>
            <a:stretch>
              <a:fillRect/>
            </a:stretch>
          </p:blipFill>
          <p:spPr>
            <a:xfrm>
              <a:off x="2238580" y="3165413"/>
              <a:ext cx="574770" cy="574770"/>
            </a:xfrm>
            <a:prstGeom prst="rect">
              <a:avLst/>
            </a:prstGeom>
            <a:noFill/>
            <a:ln w="12700" cap="flat">
              <a:noFill/>
              <a:prstDash val="dash"/>
              <a:miter/>
            </a:ln>
          </p:spPr>
        </p:pic>
        <p:pic>
          <p:nvPicPr>
            <p:cNvPr id="183" name="Picture 182">
              <a:extLst>
                <a:ext uri="{FF2B5EF4-FFF2-40B4-BE49-F238E27FC236}">
                  <a16:creationId xmlns:a16="http://schemas.microsoft.com/office/drawing/2014/main" id="{ECA41F93-941C-05B9-C536-2AD9CABC759B}"/>
                </a:ext>
              </a:extLst>
            </p:cNvPr>
            <p:cNvPicPr>
              <a:picLocks noChangeAspect="1"/>
            </p:cNvPicPr>
            <p:nvPr/>
          </p:nvPicPr>
          <p:blipFill>
            <a:blip r:embed="rId36"/>
            <a:stretch>
              <a:fillRect/>
            </a:stretch>
          </p:blipFill>
          <p:spPr>
            <a:xfrm>
              <a:off x="2698798" y="3298380"/>
              <a:ext cx="324632" cy="287175"/>
            </a:xfrm>
            <a:prstGeom prst="rect">
              <a:avLst/>
            </a:prstGeom>
          </p:spPr>
        </p:pic>
        <p:pic>
          <p:nvPicPr>
            <p:cNvPr id="184" name="Picture 183" descr="Microsoft Teams app icon">
              <a:extLst>
                <a:ext uri="{FF2B5EF4-FFF2-40B4-BE49-F238E27FC236}">
                  <a16:creationId xmlns:a16="http://schemas.microsoft.com/office/drawing/2014/main" id="{DE4A4B7C-E6CA-DD75-D34A-093DB913C1E0}"/>
                </a:ext>
              </a:extLst>
            </p:cNvPr>
            <p:cNvPicPr>
              <a:picLocks noChangeAspect="1"/>
            </p:cNvPicPr>
            <p:nvPr/>
          </p:nvPicPr>
          <p:blipFill>
            <a:blip r:embed="rId8"/>
            <a:stretch>
              <a:fillRect/>
            </a:stretch>
          </p:blipFill>
          <p:spPr>
            <a:xfrm>
              <a:off x="8513200" y="2473487"/>
              <a:ext cx="574770" cy="574770"/>
            </a:xfrm>
            <a:prstGeom prst="rect">
              <a:avLst/>
            </a:prstGeom>
            <a:noFill/>
            <a:ln w="12700" cap="flat">
              <a:noFill/>
              <a:prstDash val="dash"/>
              <a:miter/>
            </a:ln>
          </p:spPr>
        </p:pic>
        <p:pic>
          <p:nvPicPr>
            <p:cNvPr id="187" name="Picture 186" descr="Excel app icon">
              <a:extLst>
                <a:ext uri="{FF2B5EF4-FFF2-40B4-BE49-F238E27FC236}">
                  <a16:creationId xmlns:a16="http://schemas.microsoft.com/office/drawing/2014/main" id="{F1DFD0E8-FE4A-383F-D7D8-5E787ABC160A}"/>
                </a:ext>
              </a:extLst>
            </p:cNvPr>
            <p:cNvPicPr>
              <a:picLocks noChangeAspect="1"/>
            </p:cNvPicPr>
            <p:nvPr/>
          </p:nvPicPr>
          <p:blipFill>
            <a:blip r:embed="rId37"/>
            <a:stretch>
              <a:fillRect/>
            </a:stretch>
          </p:blipFill>
          <p:spPr>
            <a:xfrm>
              <a:off x="8035760" y="2127055"/>
              <a:ext cx="574195" cy="574193"/>
            </a:xfrm>
            <a:prstGeom prst="rect">
              <a:avLst/>
            </a:prstGeom>
            <a:noFill/>
            <a:ln w="12700" cap="flat">
              <a:noFill/>
              <a:prstDash val="dash"/>
              <a:miter/>
            </a:ln>
          </p:spPr>
        </p:pic>
        <p:pic>
          <p:nvPicPr>
            <p:cNvPr id="188" name="Picture 187" descr="OneNote app icon">
              <a:extLst>
                <a:ext uri="{FF2B5EF4-FFF2-40B4-BE49-F238E27FC236}">
                  <a16:creationId xmlns:a16="http://schemas.microsoft.com/office/drawing/2014/main" id="{D5193A9E-443E-8F9E-CD1F-842D78DC4975}"/>
                </a:ext>
              </a:extLst>
            </p:cNvPr>
            <p:cNvPicPr>
              <a:picLocks noChangeAspect="1"/>
            </p:cNvPicPr>
            <p:nvPr/>
          </p:nvPicPr>
          <p:blipFill>
            <a:blip r:embed="rId16"/>
            <a:stretch>
              <a:fillRect/>
            </a:stretch>
          </p:blipFill>
          <p:spPr>
            <a:xfrm>
              <a:off x="8470249" y="2127055"/>
              <a:ext cx="574195" cy="574193"/>
            </a:xfrm>
            <a:prstGeom prst="rect">
              <a:avLst/>
            </a:prstGeom>
            <a:noFill/>
            <a:ln w="12700" cap="flat">
              <a:noFill/>
              <a:prstDash val="dash"/>
              <a:miter/>
            </a:ln>
          </p:spPr>
        </p:pic>
        <p:pic>
          <p:nvPicPr>
            <p:cNvPr id="199" name="Picture 198" descr="PowerPoint app icon">
              <a:extLst>
                <a:ext uri="{FF2B5EF4-FFF2-40B4-BE49-F238E27FC236}">
                  <a16:creationId xmlns:a16="http://schemas.microsoft.com/office/drawing/2014/main" id="{6DC5C171-B0D6-0CDF-8373-5E107B8EEC57}"/>
                </a:ext>
              </a:extLst>
            </p:cNvPr>
            <p:cNvPicPr>
              <a:picLocks noChangeAspect="1"/>
            </p:cNvPicPr>
            <p:nvPr/>
          </p:nvPicPr>
          <p:blipFill>
            <a:blip r:embed="rId19"/>
            <a:stretch>
              <a:fillRect/>
            </a:stretch>
          </p:blipFill>
          <p:spPr>
            <a:xfrm>
              <a:off x="9282358" y="2127055"/>
              <a:ext cx="574195" cy="574193"/>
            </a:xfrm>
            <a:prstGeom prst="rect">
              <a:avLst/>
            </a:prstGeom>
            <a:noFill/>
            <a:ln w="12700" cap="flat">
              <a:noFill/>
              <a:prstDash val="dash"/>
              <a:miter/>
            </a:ln>
          </p:spPr>
        </p:pic>
        <p:pic>
          <p:nvPicPr>
            <p:cNvPr id="200" name="Picture 199" descr="A close up of a logo&#10;&#10;Description automatically generated">
              <a:extLst>
                <a:ext uri="{FF2B5EF4-FFF2-40B4-BE49-F238E27FC236}">
                  <a16:creationId xmlns:a16="http://schemas.microsoft.com/office/drawing/2014/main" id="{CD4D04B9-2C74-B24E-1512-E2887875B9D6}"/>
                </a:ext>
              </a:extLst>
            </p:cNvPr>
            <p:cNvPicPr>
              <a:picLocks noChangeAspect="1"/>
            </p:cNvPicPr>
            <p:nvPr/>
          </p:nvPicPr>
          <p:blipFill>
            <a:blip r:embed="rId38"/>
            <a:stretch>
              <a:fillRect/>
            </a:stretch>
          </p:blipFill>
          <p:spPr>
            <a:xfrm>
              <a:off x="8880292" y="2127055"/>
              <a:ext cx="574195" cy="574193"/>
            </a:xfrm>
            <a:prstGeom prst="rect">
              <a:avLst/>
            </a:prstGeom>
            <a:noFill/>
            <a:ln w="12700" cap="flat">
              <a:noFill/>
              <a:prstDash val="dash"/>
              <a:miter/>
            </a:ln>
          </p:spPr>
        </p:pic>
        <p:pic>
          <p:nvPicPr>
            <p:cNvPr id="213" name="Picture 212" descr="A picture containing table&#10;&#10;Description automatically generated">
              <a:extLst>
                <a:ext uri="{FF2B5EF4-FFF2-40B4-BE49-F238E27FC236}">
                  <a16:creationId xmlns:a16="http://schemas.microsoft.com/office/drawing/2014/main" id="{7C758058-46C5-E3A8-31D0-651EA7E1137F}"/>
                </a:ext>
              </a:extLst>
            </p:cNvPr>
            <p:cNvPicPr>
              <a:picLocks noChangeAspect="1"/>
            </p:cNvPicPr>
            <p:nvPr/>
          </p:nvPicPr>
          <p:blipFill>
            <a:blip r:embed="rId39"/>
            <a:stretch>
              <a:fillRect/>
            </a:stretch>
          </p:blipFill>
          <p:spPr>
            <a:xfrm>
              <a:off x="10054712" y="2081454"/>
              <a:ext cx="617357" cy="617357"/>
            </a:xfrm>
            <a:prstGeom prst="rect">
              <a:avLst/>
            </a:prstGeom>
          </p:spPr>
        </p:pic>
        <p:pic>
          <p:nvPicPr>
            <p:cNvPr id="214" name="Picture 213" descr="A close up of a logo&#10;&#10;Description automatically generated">
              <a:extLst>
                <a:ext uri="{FF2B5EF4-FFF2-40B4-BE49-F238E27FC236}">
                  <a16:creationId xmlns:a16="http://schemas.microsoft.com/office/drawing/2014/main" id="{9B085C35-5D70-CB79-3D68-C21D852F0064}"/>
                </a:ext>
              </a:extLst>
            </p:cNvPr>
            <p:cNvPicPr>
              <a:picLocks noChangeAspect="1"/>
            </p:cNvPicPr>
            <p:nvPr/>
          </p:nvPicPr>
          <p:blipFill>
            <a:blip r:embed="rId40"/>
            <a:stretch>
              <a:fillRect/>
            </a:stretch>
          </p:blipFill>
          <p:spPr>
            <a:xfrm>
              <a:off x="9643411" y="2083891"/>
              <a:ext cx="617357" cy="617357"/>
            </a:xfrm>
            <a:prstGeom prst="rect">
              <a:avLst/>
            </a:prstGeom>
          </p:spPr>
        </p:pic>
        <p:pic>
          <p:nvPicPr>
            <p:cNvPr id="215" name="Picture 214" descr="A close up of a logo&#10;&#10;Description automatically generated">
              <a:extLst>
                <a:ext uri="{FF2B5EF4-FFF2-40B4-BE49-F238E27FC236}">
                  <a16:creationId xmlns:a16="http://schemas.microsoft.com/office/drawing/2014/main" id="{215F567B-B96D-C0AE-A304-401A6E7E5350}"/>
                </a:ext>
              </a:extLst>
            </p:cNvPr>
            <p:cNvPicPr>
              <a:picLocks noChangeAspect="1"/>
            </p:cNvPicPr>
            <p:nvPr/>
          </p:nvPicPr>
          <p:blipFill>
            <a:blip r:embed="rId41"/>
            <a:stretch>
              <a:fillRect/>
            </a:stretch>
          </p:blipFill>
          <p:spPr>
            <a:xfrm>
              <a:off x="10533630" y="2094899"/>
              <a:ext cx="617357" cy="617357"/>
            </a:xfrm>
            <a:prstGeom prst="rect">
              <a:avLst/>
            </a:prstGeom>
          </p:spPr>
        </p:pic>
        <p:pic>
          <p:nvPicPr>
            <p:cNvPr id="216" name="Picture 215">
              <a:extLst>
                <a:ext uri="{FF2B5EF4-FFF2-40B4-BE49-F238E27FC236}">
                  <a16:creationId xmlns:a16="http://schemas.microsoft.com/office/drawing/2014/main" id="{D1DDBEDD-0818-68DE-4717-2DBB2E8868D1}"/>
                </a:ext>
              </a:extLst>
            </p:cNvPr>
            <p:cNvPicPr>
              <a:picLocks noChangeAspect="1"/>
            </p:cNvPicPr>
            <p:nvPr/>
          </p:nvPicPr>
          <p:blipFill>
            <a:blip r:embed="rId42"/>
            <a:stretch>
              <a:fillRect/>
            </a:stretch>
          </p:blipFill>
          <p:spPr>
            <a:xfrm>
              <a:off x="2822191" y="2937624"/>
              <a:ext cx="367364" cy="321442"/>
            </a:xfrm>
            <a:prstGeom prst="rect">
              <a:avLst/>
            </a:prstGeom>
          </p:spPr>
        </p:pic>
        <p:pic>
          <p:nvPicPr>
            <p:cNvPr id="217" name="Picture 216" descr="Logo&#10;&#10;Description automatically generated">
              <a:extLst>
                <a:ext uri="{FF2B5EF4-FFF2-40B4-BE49-F238E27FC236}">
                  <a16:creationId xmlns:a16="http://schemas.microsoft.com/office/drawing/2014/main" id="{DF08C7D5-1ADC-04BE-5B7E-5590087A0E55}"/>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383494" y="4131672"/>
              <a:ext cx="1503697" cy="671373"/>
            </a:xfrm>
            <a:prstGeom prst="rect">
              <a:avLst/>
            </a:prstGeom>
          </p:spPr>
        </p:pic>
        <p:pic>
          <p:nvPicPr>
            <p:cNvPr id="218" name="Picture 2" descr="Shape&#10;&#10;Description automatically generated">
              <a:extLst>
                <a:ext uri="{FF2B5EF4-FFF2-40B4-BE49-F238E27FC236}">
                  <a16:creationId xmlns:a16="http://schemas.microsoft.com/office/drawing/2014/main" id="{C269E0CB-D217-FA76-65A7-CAE7AA8DC99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23245" y="3960326"/>
              <a:ext cx="256587" cy="256159"/>
            </a:xfrm>
            <a:prstGeom prst="rect">
              <a:avLst/>
            </a:prstGeom>
            <a:noFill/>
          </p:spPr>
        </p:pic>
        <p:pic>
          <p:nvPicPr>
            <p:cNvPr id="220" name="Picture 219" descr="Logo for Insights">
              <a:extLst>
                <a:ext uri="{FF2B5EF4-FFF2-40B4-BE49-F238E27FC236}">
                  <a16:creationId xmlns:a16="http://schemas.microsoft.com/office/drawing/2014/main" id="{B531B57B-7AD5-2988-EF57-A2F2419C83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48494" y="2614256"/>
              <a:ext cx="290352" cy="290352"/>
            </a:xfrm>
            <a:prstGeom prst="rect">
              <a:avLst/>
            </a:prstGeom>
          </p:spPr>
        </p:pic>
        <p:pic>
          <p:nvPicPr>
            <p:cNvPr id="221" name="Picture 2">
              <a:extLst>
                <a:ext uri="{FF2B5EF4-FFF2-40B4-BE49-F238E27FC236}">
                  <a16:creationId xmlns:a16="http://schemas.microsoft.com/office/drawing/2014/main" id="{F7822254-D54D-C45A-1D4C-309FFEA3887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62051" y="3289914"/>
              <a:ext cx="274651" cy="27465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21" descr="Viva Goals icon">
              <a:extLst>
                <a:ext uri="{FF2B5EF4-FFF2-40B4-BE49-F238E27FC236}">
                  <a16:creationId xmlns:a16="http://schemas.microsoft.com/office/drawing/2014/main" id="{E2C572CE-A98E-DBD4-8C02-5230D78E7529}"/>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30504" t="-29669" r="-28372" b="-29440"/>
            <a:stretch/>
          </p:blipFill>
          <p:spPr>
            <a:xfrm>
              <a:off x="8778169" y="3545284"/>
              <a:ext cx="427996" cy="428632"/>
            </a:xfrm>
            <a:prstGeom prst="rect">
              <a:avLst/>
            </a:prstGeom>
            <a:noFill/>
            <a:ln w="6350">
              <a:noFill/>
            </a:ln>
          </p:spPr>
        </p:pic>
        <p:pic>
          <p:nvPicPr>
            <p:cNvPr id="223" name="Picture 222" descr="Logo for Insights">
              <a:extLst>
                <a:ext uri="{FF2B5EF4-FFF2-40B4-BE49-F238E27FC236}">
                  <a16:creationId xmlns:a16="http://schemas.microsoft.com/office/drawing/2014/main" id="{CD6E1DFD-AC95-D972-5815-BA0B9519D5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55121" y="2931034"/>
              <a:ext cx="290352" cy="290352"/>
            </a:xfrm>
            <a:prstGeom prst="rect">
              <a:avLst/>
            </a:prstGeom>
          </p:spPr>
        </p:pic>
        <p:graphicFrame>
          <p:nvGraphicFramePr>
            <p:cNvPr id="224" name="Object 223">
              <a:extLst>
                <a:ext uri="{FF2B5EF4-FFF2-40B4-BE49-F238E27FC236}">
                  <a16:creationId xmlns:a16="http://schemas.microsoft.com/office/drawing/2014/main" id="{A278642C-45EE-833F-D8DD-2096EEDD19B1}"/>
                </a:ext>
              </a:extLst>
            </p:cNvPr>
            <p:cNvGraphicFramePr>
              <a:graphicFrameLocks noChangeAspect="1"/>
            </p:cNvGraphicFramePr>
            <p:nvPr>
              <p:extLst>
                <p:ext uri="{D42A27DB-BD31-4B8C-83A1-F6EECF244321}">
                  <p14:modId xmlns:p14="http://schemas.microsoft.com/office/powerpoint/2010/main" val="678657130"/>
                </p:ext>
              </p:extLst>
            </p:nvPr>
          </p:nvGraphicFramePr>
          <p:xfrm>
            <a:off x="2748499" y="3949906"/>
            <a:ext cx="375863" cy="375863"/>
          </p:xfrm>
          <a:graphic>
            <a:graphicData uri="http://schemas.openxmlformats.org/presentationml/2006/ole">
              <mc:AlternateContent xmlns:mc="http://schemas.openxmlformats.org/markup-compatibility/2006">
                <mc:Choice xmlns:v="urn:schemas-microsoft-com:vml" Requires="v">
                  <p:oleObj name="Acrobat Document" r:id="rId44" imgW="304355" imgH="304467" progId="AcroExch.Document.DC">
                    <p:embed/>
                  </p:oleObj>
                </mc:Choice>
                <mc:Fallback>
                  <p:oleObj name="Acrobat Document" r:id="rId44" imgW="304355" imgH="304467" progId="AcroExch.Document.DC">
                    <p:embed/>
                    <p:pic>
                      <p:nvPicPr>
                        <p:cNvPr id="224" name="Object 223">
                          <a:extLst>
                            <a:ext uri="{FF2B5EF4-FFF2-40B4-BE49-F238E27FC236}">
                              <a16:creationId xmlns:a16="http://schemas.microsoft.com/office/drawing/2014/main" id="{A278642C-45EE-833F-D8DD-2096EEDD19B1}"/>
                            </a:ext>
                          </a:extLst>
                        </p:cNvPr>
                        <p:cNvPicPr/>
                        <p:nvPr/>
                      </p:nvPicPr>
                      <p:blipFill>
                        <a:blip r:embed="rId45"/>
                        <a:stretch>
                          <a:fillRect/>
                        </a:stretch>
                      </p:blipFill>
                      <p:spPr>
                        <a:xfrm>
                          <a:off x="2748499" y="3949906"/>
                          <a:ext cx="375863" cy="375863"/>
                        </a:xfrm>
                        <a:prstGeom prst="rect">
                          <a:avLst/>
                        </a:prstGeom>
                      </p:spPr>
                    </p:pic>
                  </p:oleObj>
                </mc:Fallback>
              </mc:AlternateContent>
            </a:graphicData>
          </a:graphic>
        </p:graphicFrame>
        <p:pic>
          <p:nvPicPr>
            <p:cNvPr id="226" name="Picture 225" descr="Copilot icon">
              <a:extLst>
                <a:ext uri="{FF2B5EF4-FFF2-40B4-BE49-F238E27FC236}">
                  <a16:creationId xmlns:a16="http://schemas.microsoft.com/office/drawing/2014/main" id="{5C7ADCCB-E8E7-0453-E667-FE3A5C928817}"/>
                </a:ext>
              </a:extLst>
            </p:cNvPr>
            <p:cNvPicPr>
              <a:picLocks noChangeAspect="1"/>
            </p:cNvPicPr>
            <p:nvPr/>
          </p:nvPicPr>
          <p:blipFill>
            <a:blip r:embed="rId28"/>
            <a:stretch>
              <a:fillRect/>
            </a:stretch>
          </p:blipFill>
          <p:spPr>
            <a:xfrm>
              <a:off x="8791284" y="2920960"/>
              <a:ext cx="283518" cy="311560"/>
            </a:xfrm>
            <a:prstGeom prst="rect">
              <a:avLst/>
            </a:prstGeom>
          </p:spPr>
        </p:pic>
        <p:pic>
          <p:nvPicPr>
            <p:cNvPr id="228" name="Picture 2">
              <a:extLst>
                <a:ext uri="{FF2B5EF4-FFF2-40B4-BE49-F238E27FC236}">
                  <a16:creationId xmlns:a16="http://schemas.microsoft.com/office/drawing/2014/main" id="{E48979A7-902E-5CBD-C245-E9D455BEBEAF}"/>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5029" t="9183" r="72140" b="63554"/>
            <a:stretch/>
          </p:blipFill>
          <p:spPr bwMode="auto">
            <a:xfrm>
              <a:off x="3367092" y="2219881"/>
              <a:ext cx="439119" cy="408122"/>
            </a:xfrm>
            <a:prstGeom prst="rect">
              <a:avLst/>
            </a:prstGeom>
            <a:noFill/>
            <a:extLst>
              <a:ext uri="{909E8E84-426E-40DD-AFC4-6F175D3DCCD1}">
                <a14:hiddenFill xmlns:a14="http://schemas.microsoft.com/office/drawing/2010/main">
                  <a:solidFill>
                    <a:srgbClr val="FFFFFF"/>
                  </a:solidFill>
                </a14:hiddenFill>
              </a:ext>
            </a:extLst>
          </p:spPr>
        </p:pic>
      </p:grpSp>
      <p:sp>
        <p:nvSpPr>
          <p:cNvPr id="246" name="Rectangle: Rounded Corners 245">
            <a:extLst>
              <a:ext uri="{FF2B5EF4-FFF2-40B4-BE49-F238E27FC236}">
                <a16:creationId xmlns:a16="http://schemas.microsoft.com/office/drawing/2014/main" id="{07C943C9-3633-2F18-2539-6A026B83FB74}"/>
              </a:ext>
              <a:ext uri="{C183D7F6-B498-43B3-948B-1728B52AA6E4}">
                <adec:decorative xmlns:adec="http://schemas.microsoft.com/office/drawing/2017/decorative" val="1"/>
              </a:ext>
            </a:extLst>
          </p:cNvPr>
          <p:cNvSpPr/>
          <p:nvPr/>
        </p:nvSpPr>
        <p:spPr>
          <a:xfrm>
            <a:off x="10297107" y="188075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Corporate comms &amp; news</a:t>
            </a:r>
          </a:p>
        </p:txBody>
      </p:sp>
      <p:sp>
        <p:nvSpPr>
          <p:cNvPr id="247" name="Rectangle: Rounded Corners 246">
            <a:extLst>
              <a:ext uri="{FF2B5EF4-FFF2-40B4-BE49-F238E27FC236}">
                <a16:creationId xmlns:a16="http://schemas.microsoft.com/office/drawing/2014/main" id="{0E1DF6C0-DE13-919C-8B31-C7D1D25FA73F}"/>
              </a:ext>
              <a:ext uri="{C183D7F6-B498-43B3-948B-1728B52AA6E4}">
                <adec:decorative xmlns:adec="http://schemas.microsoft.com/office/drawing/2017/decorative" val="1"/>
              </a:ext>
            </a:extLst>
          </p:cNvPr>
          <p:cNvSpPr/>
          <p:nvPr/>
        </p:nvSpPr>
        <p:spPr>
          <a:xfrm>
            <a:off x="10390848" y="308704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Organizational behaviour</a:t>
            </a:r>
          </a:p>
        </p:txBody>
      </p:sp>
      <p:sp>
        <p:nvSpPr>
          <p:cNvPr id="248" name="Rectangle: Rounded Corners 247">
            <a:extLst>
              <a:ext uri="{FF2B5EF4-FFF2-40B4-BE49-F238E27FC236}">
                <a16:creationId xmlns:a16="http://schemas.microsoft.com/office/drawing/2014/main" id="{4BE6122C-5116-A424-21BA-21617F099B81}"/>
              </a:ext>
              <a:ext uri="{C183D7F6-B498-43B3-948B-1728B52AA6E4}">
                <adec:decorative xmlns:adec="http://schemas.microsoft.com/office/drawing/2017/decorative" val="1"/>
              </a:ext>
            </a:extLst>
          </p:cNvPr>
          <p:cNvSpPr/>
          <p:nvPr/>
        </p:nvSpPr>
        <p:spPr>
          <a:xfrm>
            <a:off x="10447585" y="2068006"/>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Publish &amp; broadcast video</a:t>
            </a:r>
          </a:p>
        </p:txBody>
      </p:sp>
      <p:sp>
        <p:nvSpPr>
          <p:cNvPr id="249" name="Rectangle: Rounded Corners 248">
            <a:extLst>
              <a:ext uri="{FF2B5EF4-FFF2-40B4-BE49-F238E27FC236}">
                <a16:creationId xmlns:a16="http://schemas.microsoft.com/office/drawing/2014/main" id="{E3F3C1BA-4D99-3CCA-BD62-70BD6642DCF7}"/>
              </a:ext>
              <a:ext uri="{C183D7F6-B498-43B3-948B-1728B52AA6E4}">
                <adec:decorative xmlns:adec="http://schemas.microsoft.com/office/drawing/2017/decorative" val="1"/>
              </a:ext>
            </a:extLst>
          </p:cNvPr>
          <p:cNvSpPr/>
          <p:nvPr/>
        </p:nvSpPr>
        <p:spPr>
          <a:xfrm>
            <a:off x="10580165" y="2273246"/>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dirty="0">
                <a:solidFill>
                  <a:prstClr val="black">
                    <a:lumMod val="65000"/>
                    <a:lumOff val="35000"/>
                  </a:prstClr>
                </a:solidFill>
              </a:rPr>
              <a:t>Knowledge &amp; updates</a:t>
            </a:r>
          </a:p>
        </p:txBody>
      </p:sp>
      <p:sp>
        <p:nvSpPr>
          <p:cNvPr id="250" name="Rectangle: Rounded Corners 249">
            <a:extLst>
              <a:ext uri="{FF2B5EF4-FFF2-40B4-BE49-F238E27FC236}">
                <a16:creationId xmlns:a16="http://schemas.microsoft.com/office/drawing/2014/main" id="{552E00E0-C998-28B8-4AAD-35A5C9EC91C6}"/>
              </a:ext>
              <a:ext uri="{C183D7F6-B498-43B3-948B-1728B52AA6E4}">
                <adec:decorative xmlns:adec="http://schemas.microsoft.com/office/drawing/2017/decorative" val="1"/>
              </a:ext>
            </a:extLst>
          </p:cNvPr>
          <p:cNvSpPr/>
          <p:nvPr/>
        </p:nvSpPr>
        <p:spPr>
          <a:xfrm>
            <a:off x="10651352" y="2479315"/>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 dirty="0">
                <a:solidFill>
                  <a:prstClr val="black">
                    <a:lumMod val="65000"/>
                    <a:lumOff val="35000"/>
                  </a:prstClr>
                </a:solidFill>
                <a:latin typeface="Calibri" panose="020F0502020204030204"/>
              </a:rPr>
              <a:t>Culture of feedback</a:t>
            </a:r>
            <a:endParaRPr kumimoji="0" lang="en-AU" sz="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251" name="Rectangle: Rounded Corners 250">
            <a:extLst>
              <a:ext uri="{FF2B5EF4-FFF2-40B4-BE49-F238E27FC236}">
                <a16:creationId xmlns:a16="http://schemas.microsoft.com/office/drawing/2014/main" id="{6307B51F-6053-A51C-C9E4-A46A58F0EA28}"/>
              </a:ext>
              <a:ext uri="{C183D7F6-B498-43B3-948B-1728B52AA6E4}">
                <adec:decorative xmlns:adec="http://schemas.microsoft.com/office/drawing/2017/decorative" val="1"/>
              </a:ext>
            </a:extLst>
          </p:cNvPr>
          <p:cNvSpPr/>
          <p:nvPr/>
        </p:nvSpPr>
        <p:spPr>
          <a:xfrm>
            <a:off x="10607672" y="2687473"/>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Enterprise document store</a:t>
            </a:r>
          </a:p>
        </p:txBody>
      </p:sp>
      <p:sp>
        <p:nvSpPr>
          <p:cNvPr id="252" name="Rectangle: Rounded Corners 251">
            <a:extLst>
              <a:ext uri="{FF2B5EF4-FFF2-40B4-BE49-F238E27FC236}">
                <a16:creationId xmlns:a16="http://schemas.microsoft.com/office/drawing/2014/main" id="{990B1EAF-9F4D-EB35-6A86-A41D1DBE41A4}"/>
              </a:ext>
              <a:ext uri="{C183D7F6-B498-43B3-948B-1728B52AA6E4}">
                <adec:decorative xmlns:adec="http://schemas.microsoft.com/office/drawing/2017/decorative" val="1"/>
              </a:ext>
            </a:extLst>
          </p:cNvPr>
          <p:cNvSpPr/>
          <p:nvPr/>
        </p:nvSpPr>
        <p:spPr>
          <a:xfrm>
            <a:off x="10524406" y="2881669"/>
            <a:ext cx="954000" cy="126000"/>
          </a:xfrm>
          <a:prstGeom prst="roundRect">
            <a:avLst>
              <a:gd name="adj" fmla="val 50000"/>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Data intelligence</a:t>
            </a:r>
          </a:p>
        </p:txBody>
      </p:sp>
      <p:grpSp>
        <p:nvGrpSpPr>
          <p:cNvPr id="253" name="Group 252">
            <a:extLst>
              <a:ext uri="{FF2B5EF4-FFF2-40B4-BE49-F238E27FC236}">
                <a16:creationId xmlns:a16="http://schemas.microsoft.com/office/drawing/2014/main" id="{619F1FFE-9D8D-B0C4-18E8-59CA524FA673}"/>
              </a:ext>
            </a:extLst>
          </p:cNvPr>
          <p:cNvGrpSpPr/>
          <p:nvPr/>
        </p:nvGrpSpPr>
        <p:grpSpPr>
          <a:xfrm>
            <a:off x="11220361" y="1755713"/>
            <a:ext cx="953999" cy="1462014"/>
            <a:chOff x="8060775" y="2014240"/>
            <a:chExt cx="1664918" cy="2513527"/>
          </a:xfrm>
        </p:grpSpPr>
        <p:pic>
          <p:nvPicPr>
            <p:cNvPr id="254" name="Picture 253" descr="A close up of a logo&#10;&#10;Description automatically generated">
              <a:extLst>
                <a:ext uri="{FF2B5EF4-FFF2-40B4-BE49-F238E27FC236}">
                  <a16:creationId xmlns:a16="http://schemas.microsoft.com/office/drawing/2014/main" id="{41AB2462-71D8-D059-62B7-CC2489F271F5}"/>
                </a:ext>
              </a:extLst>
            </p:cNvPr>
            <p:cNvPicPr>
              <a:picLocks noChangeAspect="1"/>
            </p:cNvPicPr>
            <p:nvPr/>
          </p:nvPicPr>
          <p:blipFill>
            <a:blip r:embed="rId40"/>
            <a:stretch>
              <a:fillRect/>
            </a:stretch>
          </p:blipFill>
          <p:spPr>
            <a:xfrm>
              <a:off x="9159504" y="2014240"/>
              <a:ext cx="566189" cy="566189"/>
            </a:xfrm>
            <a:prstGeom prst="rect">
              <a:avLst/>
            </a:prstGeom>
          </p:spPr>
        </p:pic>
        <p:pic>
          <p:nvPicPr>
            <p:cNvPr id="255" name="Picture 254" descr="A close up of a logo&#10;&#10;Description automatically generated">
              <a:extLst>
                <a:ext uri="{FF2B5EF4-FFF2-40B4-BE49-F238E27FC236}">
                  <a16:creationId xmlns:a16="http://schemas.microsoft.com/office/drawing/2014/main" id="{972E1035-8703-89F7-F416-AF7DDB25DB12}"/>
                </a:ext>
              </a:extLst>
            </p:cNvPr>
            <p:cNvPicPr>
              <a:picLocks noChangeAspect="1"/>
            </p:cNvPicPr>
            <p:nvPr/>
          </p:nvPicPr>
          <p:blipFill>
            <a:blip r:embed="rId17"/>
            <a:stretch>
              <a:fillRect/>
            </a:stretch>
          </p:blipFill>
          <p:spPr>
            <a:xfrm>
              <a:off x="8060775" y="2032750"/>
              <a:ext cx="602155" cy="602155"/>
            </a:xfrm>
            <a:prstGeom prst="rect">
              <a:avLst/>
            </a:prstGeom>
          </p:spPr>
        </p:pic>
        <p:pic>
          <p:nvPicPr>
            <p:cNvPr id="256" name="Picture 255" descr="Microsoft Teams app icon">
              <a:extLst>
                <a:ext uri="{FF2B5EF4-FFF2-40B4-BE49-F238E27FC236}">
                  <a16:creationId xmlns:a16="http://schemas.microsoft.com/office/drawing/2014/main" id="{970A9EA5-7185-1D44-415A-B17330938CB4}"/>
                </a:ext>
              </a:extLst>
            </p:cNvPr>
            <p:cNvPicPr>
              <a:picLocks noChangeAspect="1"/>
            </p:cNvPicPr>
            <p:nvPr/>
          </p:nvPicPr>
          <p:blipFill>
            <a:blip r:embed="rId8"/>
            <a:stretch>
              <a:fillRect/>
            </a:stretch>
          </p:blipFill>
          <p:spPr>
            <a:xfrm>
              <a:off x="8752232" y="2367267"/>
              <a:ext cx="571616" cy="541685"/>
            </a:xfrm>
            <a:prstGeom prst="rect">
              <a:avLst/>
            </a:prstGeom>
          </p:spPr>
        </p:pic>
        <p:pic>
          <p:nvPicPr>
            <p:cNvPr id="257" name="Picture 256" descr="A close up of a logo&#10;&#10;Description automatically generated">
              <a:extLst>
                <a:ext uri="{FF2B5EF4-FFF2-40B4-BE49-F238E27FC236}">
                  <a16:creationId xmlns:a16="http://schemas.microsoft.com/office/drawing/2014/main" id="{7AD42980-387B-CB4F-6AB8-948BBF9F7794}"/>
                </a:ext>
              </a:extLst>
            </p:cNvPr>
            <p:cNvPicPr>
              <a:picLocks noChangeAspect="1"/>
            </p:cNvPicPr>
            <p:nvPr/>
          </p:nvPicPr>
          <p:blipFill>
            <a:blip r:embed="rId17"/>
            <a:stretch>
              <a:fillRect/>
            </a:stretch>
          </p:blipFill>
          <p:spPr>
            <a:xfrm>
              <a:off x="8689754" y="3420691"/>
              <a:ext cx="602155" cy="602155"/>
            </a:xfrm>
            <a:prstGeom prst="rect">
              <a:avLst/>
            </a:prstGeom>
          </p:spPr>
        </p:pic>
        <p:pic>
          <p:nvPicPr>
            <p:cNvPr id="258" name="Picture 257" descr="Icon&#10;&#10;Description automatically generated with low confidence">
              <a:extLst>
                <a:ext uri="{FF2B5EF4-FFF2-40B4-BE49-F238E27FC236}">
                  <a16:creationId xmlns:a16="http://schemas.microsoft.com/office/drawing/2014/main" id="{709AE945-1D18-A804-F5B9-8A1F16A6E07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405432" y="2359978"/>
              <a:ext cx="566189" cy="566189"/>
            </a:xfrm>
            <a:prstGeom prst="rect">
              <a:avLst/>
            </a:prstGeom>
          </p:spPr>
        </p:pic>
        <p:pic>
          <p:nvPicPr>
            <p:cNvPr id="259" name="Picture 258" descr="Logo for Insights">
              <a:extLst>
                <a:ext uri="{FF2B5EF4-FFF2-40B4-BE49-F238E27FC236}">
                  <a16:creationId xmlns:a16="http://schemas.microsoft.com/office/drawing/2014/main" id="{C60756CA-0F3B-FAA2-567A-0A28FEA003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90148" y="4257767"/>
              <a:ext cx="270000" cy="270000"/>
            </a:xfrm>
            <a:prstGeom prst="rect">
              <a:avLst/>
            </a:prstGeom>
          </p:spPr>
        </p:pic>
        <p:pic>
          <p:nvPicPr>
            <p:cNvPr id="260" name="Picture 259" descr="Viva Topics Logo">
              <a:extLst>
                <a:ext uri="{FF2B5EF4-FFF2-40B4-BE49-F238E27FC236}">
                  <a16:creationId xmlns:a16="http://schemas.microsoft.com/office/drawing/2014/main" id="{364EAFE0-B92D-2034-D6A4-B78193AA8510}"/>
                </a:ext>
              </a:extLst>
            </p:cNvPr>
            <p:cNvPicPr>
              <a:picLocks noChangeAspect="1"/>
            </p:cNvPicPr>
            <p:nvPr/>
          </p:nvPicPr>
          <p:blipFill>
            <a:blip r:embed="rId48">
              <a:extLst>
                <a:ext uri="{28A0092B-C50C-407E-A947-70E740481C1C}">
                  <a14:useLocalDpi xmlns:a14="http://schemas.microsoft.com/office/drawing/2010/main" val="0"/>
                </a:ext>
              </a:extLst>
            </a:blip>
            <a:srcRect/>
            <a:stretch/>
          </p:blipFill>
          <p:spPr>
            <a:xfrm>
              <a:off x="8787881" y="2865402"/>
              <a:ext cx="269919" cy="269919"/>
            </a:xfrm>
            <a:prstGeom prst="rect">
              <a:avLst/>
            </a:prstGeom>
          </p:spPr>
        </p:pic>
        <p:pic>
          <p:nvPicPr>
            <p:cNvPr id="261" name="Picture 260">
              <a:extLst>
                <a:ext uri="{FF2B5EF4-FFF2-40B4-BE49-F238E27FC236}">
                  <a16:creationId xmlns:a16="http://schemas.microsoft.com/office/drawing/2014/main" id="{C03190C8-802D-D1A6-0A03-7E742D7BBCEA}"/>
                </a:ext>
              </a:extLst>
            </p:cNvPr>
            <p:cNvPicPr>
              <a:picLocks noChangeAspect="1"/>
            </p:cNvPicPr>
            <p:nvPr/>
          </p:nvPicPr>
          <p:blipFill>
            <a:blip r:embed="rId49" cstate="print">
              <a:extLst>
                <a:ext uri="{28A0092B-C50C-407E-A947-70E740481C1C}">
                  <a14:useLocalDpi xmlns:a14="http://schemas.microsoft.com/office/drawing/2010/main" val="0"/>
                </a:ext>
              </a:extLst>
            </a:blip>
            <a:srcRect/>
            <a:stretch/>
          </p:blipFill>
          <p:spPr>
            <a:xfrm>
              <a:off x="8760711" y="4246186"/>
              <a:ext cx="270000" cy="270000"/>
            </a:xfrm>
            <a:prstGeom prst="rect">
              <a:avLst/>
            </a:prstGeom>
          </p:spPr>
        </p:pic>
        <p:pic>
          <p:nvPicPr>
            <p:cNvPr id="262" name="Picture 261" descr="A picture containing toy, vector graphics&#10;&#10;Description automatically generated">
              <a:extLst>
                <a:ext uri="{FF2B5EF4-FFF2-40B4-BE49-F238E27FC236}">
                  <a16:creationId xmlns:a16="http://schemas.microsoft.com/office/drawing/2014/main" id="{244BF1E6-EB11-98B4-1FCA-5EDB8B2FFE82}"/>
                </a:ext>
              </a:extLst>
            </p:cNvPr>
            <p:cNvPicPr>
              <a:picLocks noChangeAspect="1"/>
            </p:cNvPicPr>
            <p:nvPr/>
          </p:nvPicPr>
          <p:blipFill rotWithShape="1">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45" t="56525" r="67121" b="9848"/>
            <a:stretch/>
          </p:blipFill>
          <p:spPr>
            <a:xfrm>
              <a:off x="8578908" y="2185930"/>
              <a:ext cx="270000" cy="275173"/>
            </a:xfrm>
            <a:prstGeom prst="rect">
              <a:avLst/>
            </a:prstGeom>
          </p:spPr>
        </p:pic>
        <p:pic>
          <p:nvPicPr>
            <p:cNvPr id="263" name="Picture 262" descr="Viva Engage icon">
              <a:extLst>
                <a:ext uri="{FF2B5EF4-FFF2-40B4-BE49-F238E27FC236}">
                  <a16:creationId xmlns:a16="http://schemas.microsoft.com/office/drawing/2014/main" id="{22C85AFA-8518-512C-08AF-F9A312AC483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932676" y="2194083"/>
              <a:ext cx="250162" cy="250805"/>
            </a:xfrm>
            <a:prstGeom prst="rect">
              <a:avLst/>
            </a:prstGeom>
          </p:spPr>
        </p:pic>
        <p:pic>
          <p:nvPicPr>
            <p:cNvPr id="279" name="Picture 278" descr="Icon&#10;&#10;Description automatically generated">
              <a:extLst>
                <a:ext uri="{FF2B5EF4-FFF2-40B4-BE49-F238E27FC236}">
                  <a16:creationId xmlns:a16="http://schemas.microsoft.com/office/drawing/2014/main" id="{38B68E1C-1FF4-4317-8C21-683492FF7C07}"/>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706922" y="3913551"/>
              <a:ext cx="274851" cy="274850"/>
            </a:xfrm>
            <a:prstGeom prst="rect">
              <a:avLst/>
            </a:prstGeom>
          </p:spPr>
        </p:pic>
        <p:pic>
          <p:nvPicPr>
            <p:cNvPr id="280" name="Picture 279" descr="Viva Connections Logo">
              <a:extLst>
                <a:ext uri="{FF2B5EF4-FFF2-40B4-BE49-F238E27FC236}">
                  <a16:creationId xmlns:a16="http://schemas.microsoft.com/office/drawing/2014/main" id="{9958E6E1-FF40-E2E1-AAD0-FA31D44D54C8}"/>
                </a:ext>
              </a:extLst>
            </p:cNvPr>
            <p:cNvPicPr>
              <a:picLocks noChangeAspect="1"/>
            </p:cNvPicPr>
            <p:nvPr/>
          </p:nvPicPr>
          <p:blipFill>
            <a:blip r:embed="rId52">
              <a:extLst>
                <a:ext uri="{28A0092B-C50C-407E-A947-70E740481C1C}">
                  <a14:useLocalDpi xmlns:a14="http://schemas.microsoft.com/office/drawing/2010/main" val="0"/>
                </a:ext>
              </a:extLst>
            </a:blip>
            <a:srcRect/>
            <a:stretch/>
          </p:blipFill>
          <p:spPr>
            <a:xfrm>
              <a:off x="9165683" y="2865403"/>
              <a:ext cx="269919" cy="269919"/>
            </a:xfrm>
            <a:prstGeom prst="rect">
              <a:avLst/>
            </a:prstGeom>
          </p:spPr>
        </p:pic>
        <p:pic>
          <p:nvPicPr>
            <p:cNvPr id="281" name="Picture 280" descr="A purple and pink logo&#10;&#10;Description automatically generated">
              <a:extLst>
                <a:ext uri="{FF2B5EF4-FFF2-40B4-BE49-F238E27FC236}">
                  <a16:creationId xmlns:a16="http://schemas.microsoft.com/office/drawing/2014/main" id="{FBF811F0-4FA0-D9A0-F181-321435C0F297}"/>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8877926" y="3193926"/>
              <a:ext cx="292532" cy="292532"/>
            </a:xfrm>
            <a:prstGeom prst="rect">
              <a:avLst/>
            </a:prstGeom>
          </p:spPr>
        </p:pic>
      </p:grpSp>
    </p:spTree>
    <p:extLst>
      <p:ext uri="{BB962C8B-B14F-4D97-AF65-F5344CB8AC3E}">
        <p14:creationId xmlns:p14="http://schemas.microsoft.com/office/powerpoint/2010/main" val="312091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TCL-WC Template | White">
  <a:themeElements>
    <a:clrScheme name="TCL WC light">
      <a:dk1>
        <a:srgbClr val="000000"/>
      </a:dk1>
      <a:lt1>
        <a:srgbClr val="FFFFFF"/>
      </a:lt1>
      <a:dk2>
        <a:srgbClr val="2F2F2F"/>
      </a:dk2>
      <a:lt2>
        <a:srgbClr val="505050"/>
      </a:lt2>
      <a:accent1>
        <a:srgbClr val="737373"/>
      </a:accent1>
      <a:accent2>
        <a:srgbClr val="D2D2D2"/>
      </a:accent2>
      <a:accent3>
        <a:srgbClr val="BAD80A"/>
      </a:accent3>
      <a:accent4>
        <a:srgbClr val="107C10"/>
      </a:accent4>
      <a:accent5>
        <a:srgbClr val="FF9349"/>
      </a:accent5>
      <a:accent6>
        <a:srgbClr val="0078D4"/>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2F2F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chemeClr val="tx1"/>
                </a:gs>
                <a:gs pos="100000">
                  <a:schemeClr val="tx1"/>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3"/>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Orange - April 2019_rev.potx" id="{649115C0-3783-4BC6-BDF9-53089868ACC6}" vid="{9BD53675-E1F5-4278-A0F5-C553D035F3A2}"/>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6.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7.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The_Tour_2019_16x9_Breakout_Template.potx" id="{7A800238-3B18-4E5C-A4B5-81384B4F72C7}" vid="{41785C71-9316-47A7-95AF-D6C69A7E7205}"/>
    </a:ext>
  </a:extLst>
</a:theme>
</file>

<file path=ppt/theme/theme8.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1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fdc5acb-5735-44fa-89b3-8c92d74224fa">
      <UserInfo>
        <DisplayName>James Tyer</DisplayName>
        <AccountId>441</AccountId>
        <AccountType/>
      </UserInfo>
      <UserInfo>
        <DisplayName>Sojesh Sreelayam</DisplayName>
        <AccountId>443</AccountId>
        <AccountType/>
      </UserInfo>
      <UserInfo>
        <DisplayName>Paul Hennig</DisplayName>
        <AccountId>468</AccountId>
        <AccountType/>
      </UserInfo>
    </SharedWithUsers>
    <_ip_UnifiedCompliancePolicyUIAction xmlns="http://schemas.microsoft.com/sharepoint/v3" xsi:nil="true"/>
    <_ip_UnifiedCompliancePolicyProperties xmlns="http://schemas.microsoft.com/sharepoint/v3" xsi:nil="true"/>
    <lcf76f155ced4ddcb4097134ff3c332f xmlns="c8831e79-45ca-49a6-932b-0c7b060f5ae7">
      <Terms xmlns="http://schemas.microsoft.com/office/infopath/2007/PartnerControls"/>
    </lcf76f155ced4ddcb4097134ff3c332f>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EC02E0258A27448A29FB0FC0148545" ma:contentTypeVersion="19" ma:contentTypeDescription="Create a new document." ma:contentTypeScope="" ma:versionID="54ac19554662a13d3c48f442ddc1dad6">
  <xsd:schema xmlns:xsd="http://www.w3.org/2001/XMLSchema" xmlns:xs="http://www.w3.org/2001/XMLSchema" xmlns:p="http://schemas.microsoft.com/office/2006/metadata/properties" xmlns:ns1="http://schemas.microsoft.com/sharepoint/v3" xmlns:ns2="c8831e79-45ca-49a6-932b-0c7b060f5ae7" xmlns:ns3="bfdc5acb-5735-44fa-89b3-8c92d74224fa" xmlns:ns4="230e9df3-be65-4c73-a93b-d1236ebd677e" targetNamespace="http://schemas.microsoft.com/office/2006/metadata/properties" ma:root="true" ma:fieldsID="ddb183cb1fd8fac0440cbc418bd65841" ns1:_="" ns2:_="" ns3:_="" ns4:_="">
    <xsd:import namespace="http://schemas.microsoft.com/sharepoint/v3"/>
    <xsd:import namespace="c8831e79-45ca-49a6-932b-0c7b060f5ae7"/>
    <xsd:import namespace="bfdc5acb-5735-44fa-89b3-8c92d74224fa"/>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831e79-45ca-49a6-932b-0c7b060f5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c5acb-5735-44fa-89b3-8c92d74224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4b369ac6-3fab-4a1e-838d-ba41dc01fcb3}" ma:internalName="TaxCatchAll" ma:showField="CatchAllData" ma:web="bfdc5acb-5735-44fa-89b3-8c92d7422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B7100D-4B13-434E-A135-69A50078ECA6}">
  <ds:schemaRefs>
    <ds:schemaRef ds:uri="http://schemas.microsoft.com/sharepoint/v3/contenttype/forms"/>
  </ds:schemaRefs>
</ds:datastoreItem>
</file>

<file path=customXml/itemProps2.xml><?xml version="1.0" encoding="utf-8"?>
<ds:datastoreItem xmlns:ds="http://schemas.openxmlformats.org/officeDocument/2006/customXml" ds:itemID="{4F30E81F-A73C-4F27-9C58-474679FEF402}">
  <ds:schemaRefs>
    <ds:schemaRef ds:uri="bfdc5acb-5735-44fa-89b3-8c92d74224fa"/>
    <ds:schemaRef ds:uri="c8831e79-45ca-49a6-932b-0c7b060f5a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4AF64AEA-025F-4A8A-B3DF-8C7983F805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831e79-45ca-49a6-932b-0c7b060f5ae7"/>
    <ds:schemaRef ds:uri="bfdc5acb-5735-44fa-89b3-8c92d74224fa"/>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1284</TotalTime>
  <Words>5579</Words>
  <Application>Microsoft Office PowerPoint</Application>
  <PresentationFormat>Widescreen</PresentationFormat>
  <Paragraphs>1023</Paragraphs>
  <Slides>21</Slides>
  <Notes>20</Notes>
  <HiddenSlides>0</HiddenSlides>
  <MMClips>0</MMClips>
  <ScaleCrop>false</ScaleCrop>
  <HeadingPairs>
    <vt:vector size="4" baseType="variant">
      <vt:variant>
        <vt:lpstr>Theme</vt:lpstr>
      </vt:variant>
      <vt:variant>
        <vt:i4>9</vt:i4>
      </vt:variant>
      <vt:variant>
        <vt:lpstr>Slide Titles</vt:lpstr>
      </vt:variant>
      <vt:variant>
        <vt:i4>21</vt:i4>
      </vt:variant>
    </vt:vector>
  </HeadingPairs>
  <TitlesOfParts>
    <vt:vector size="30" baseType="lpstr">
      <vt:lpstr>Office Theme</vt:lpstr>
      <vt:lpstr>1_Microsoft 365 PPT Template - 2018</vt:lpstr>
      <vt:lpstr>TCL-WC Template | White</vt:lpstr>
      <vt:lpstr>Microsoft 365 PPT Template - 2018</vt:lpstr>
      <vt:lpstr>Black Template</vt:lpstr>
      <vt:lpstr>Microsoft Viva Template</vt:lpstr>
      <vt:lpstr>1_White Template</vt:lpstr>
      <vt:lpstr>3_Microsoft 365 PPT Template - 2018</vt:lpstr>
      <vt:lpstr>1_Black Template</vt:lpstr>
      <vt:lpstr>Microsoft 365 Modern Collaboration Architecture (MOCA) Extended version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http://aka.ms/MOCA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Rishi Nicolai (CHANGE &amp; BEHAVIOUR SPECIALIST)</dc:creator>
  <cp:lastModifiedBy>Rishi Nicolai (CHANGE &amp; BEHAVIOUR SPECIALIST)</cp:lastModifiedBy>
  <cp:revision>2</cp:revision>
  <cp:lastPrinted>2021-10-21T10:30:51Z</cp:lastPrinted>
  <dcterms:created xsi:type="dcterms:W3CDTF">2021-05-27T01:41:21Z</dcterms:created>
  <dcterms:modified xsi:type="dcterms:W3CDTF">2023-08-22T22:58:00Z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0x0101004CEC02E0258A27448A29FB0FC0148545</vt:lpwstr>
  </property>
  <property fmtid="{D5CDD505-2E9C-101B-9397-08002B2CF9AE}" pid="3" name="MediaServiceImageTags">
    <vt:lpwstr/>
  </property>
</Properties>
</file>